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4.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
    <p:sldMasterId id="2147483666" r:id="rId2"/>
    <p:sldMasterId id="2147483678" r:id="rId3"/>
    <p:sldMasterId id="2147483690" r:id="rId4"/>
    <p:sldMasterId id="2147483702" r:id="rId5"/>
  </p:sldMasterIdLst>
  <p:notesMasterIdLst>
    <p:notesMasterId r:id="rId28"/>
  </p:notesMasterIdLst>
  <p:sldIdLst>
    <p:sldId id="280" r:id="rId6"/>
    <p:sldId id="281" r:id="rId7"/>
    <p:sldId id="282" r:id="rId8"/>
    <p:sldId id="283" r:id="rId9"/>
    <p:sldId id="284" r:id="rId10"/>
    <p:sldId id="285" r:id="rId11"/>
    <p:sldId id="286" r:id="rId12"/>
    <p:sldId id="303" r:id="rId13"/>
    <p:sldId id="288" r:id="rId14"/>
    <p:sldId id="289" r:id="rId15"/>
    <p:sldId id="290" r:id="rId16"/>
    <p:sldId id="291" r:id="rId17"/>
    <p:sldId id="292" r:id="rId18"/>
    <p:sldId id="293" r:id="rId19"/>
    <p:sldId id="294" r:id="rId20"/>
    <p:sldId id="295" r:id="rId21"/>
    <p:sldId id="297" r:id="rId22"/>
    <p:sldId id="298" r:id="rId23"/>
    <p:sldId id="299" r:id="rId24"/>
    <p:sldId id="300" r:id="rId25"/>
    <p:sldId id="301" r:id="rId26"/>
    <p:sldId id="296"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p:scale>
          <a:sx n="60" d="100"/>
          <a:sy n="60" d="100"/>
        </p:scale>
        <p:origin x="966" y="126"/>
      </p:cViewPr>
      <p:guideLst/>
    </p:cSldViewPr>
  </p:slideViewPr>
  <p:notesTextViewPr>
    <p:cViewPr>
      <p:scale>
        <a:sx n="1" d="1"/>
        <a:sy n="1" d="1"/>
      </p:scale>
      <p:origin x="0" y="0"/>
    </p:cViewPr>
  </p:notesTextViewPr>
  <p:sorterViewPr>
    <p:cViewPr>
      <p:scale>
        <a:sx n="100" d="100"/>
        <a:sy n="100" d="100"/>
      </p:scale>
      <p:origin x="0" y="-2784"/>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483CCC1-E2A4-4320-866D-E0EDD2858280}" type="datetimeFigureOut">
              <a:rPr lang="en-US" smtClean="0"/>
              <a:t>11/19/2023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85F89D4-8961-4EF2-B9D9-9BC82A326B98}" type="slidenum">
              <a:rPr lang="en-US" smtClean="0"/>
              <a:t>‹#›</a:t>
            </a:fld>
            <a:endParaRPr lang="en-US"/>
          </a:p>
        </p:txBody>
      </p:sp>
    </p:spTree>
    <p:extLst>
      <p:ext uri="{BB962C8B-B14F-4D97-AF65-F5344CB8AC3E}">
        <p14:creationId xmlns:p14="http://schemas.microsoft.com/office/powerpoint/2010/main" val="24801111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A22516-44E7-491C-893A-DEC36F951C5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732209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A22516-44E7-491C-893A-DEC36F951C5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0321443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A22516-44E7-491C-893A-DEC36F951C5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1460520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A22516-44E7-491C-893A-DEC36F951C5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814832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Chọn</a:t>
            </a:r>
            <a:r>
              <a:rPr lang="vi-VN" baseline="0" dirty="0"/>
              <a:t> từ câu 1 đến câu 6</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A22516-44E7-491C-893A-DEC36F951C5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4529920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A22516-44E7-491C-893A-DEC36F951C5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3607422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A22516-44E7-491C-893A-DEC36F951C5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4824288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NHẤN</a:t>
            </a:r>
            <a:r>
              <a:rPr lang="vi-VN" baseline="0" dirty="0"/>
              <a:t> VÀO MŨI TÊN ĐỂ TỚI BÀI HỌC, nhấn vào con người để con người được cứu và lên thuyền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A22516-44E7-491C-893A-DEC36F951C5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73636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NHẤN</a:t>
            </a:r>
            <a:r>
              <a:rPr lang="vi-VN" baseline="0" dirty="0"/>
              <a:t> VÀO TẢNG ĐÁ BÊN TRÁI ĐỂ QUAY LẠI</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A22516-44E7-491C-893A-DEC36F951C5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177156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A22516-44E7-491C-893A-DEC36F951C5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2678547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A22516-44E7-491C-893A-DEC36F951C5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5773338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A22516-44E7-491C-893A-DEC36F951C5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42900688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A22516-44E7-491C-893A-DEC36F951C5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708787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A22516-44E7-491C-893A-DEC36F951C5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4367137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3929927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B8AF88-889B-4560-8549-2B1E6B36A11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4ACD31A-318E-4B30-AA57-9B79299A9CF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A9F759A-DE83-4305-83F1-EE0F125AF9C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11/19/2023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4DAAB716-0154-4620-A968-CF06746F962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5B2F6D62-A5FF-4FAC-A5EE-DDC2946682D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462126-3192-4341-A61F-E8A1F739ACF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573870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958F711-F324-495B-A3B2-D2D2795C40A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A9F759A-DE83-4305-83F1-EE0F125AF9C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11/19/2023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3BD91B2F-5DF9-446F-BC54-F718049273E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2783BADC-F67D-465D-B5B1-1CF7A4F6466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462126-3192-4341-A61F-E8A1F739ACF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34079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04014F-50D5-4C25-9887-B2466BAEA5F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AFA27BE-B321-438F-AB91-036CC3360DC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148B43F-1F1C-49D1-960E-6F4CC2F1207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9A4C671-1B20-4C00-8DE0-452EADC4A9D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A9F759A-DE83-4305-83F1-EE0F125AF9C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11/19/2023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35249F5F-4C0E-4192-8082-530DB4E39EA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4AC1D1A9-8E31-4E9B-A2F1-EDB1D9D1DAC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462126-3192-4341-A61F-E8A1F739ACF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893789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4937FE-F546-4709-8CBA-877C99E8132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6A0F0D5-37AB-4B3F-99AE-EF5CBE03493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34E2220-4B61-4FA5-A888-FD60438DBBD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E1CC8C9-4858-4036-B8F7-DADFD9D3EF9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A9F759A-DE83-4305-83F1-EE0F125AF9C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11/19/2023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EA97C144-59EA-4DFB-AEBA-4F3E8285851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3A176193-C459-4EC3-9226-6272158056F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462126-3192-4341-A61F-E8A1F739ACF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099324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F57F69-999A-45C4-AF4C-4CAF51B9B7A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988F87E-8A63-4967-8B53-99DADB77C1E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B1E5A6F-A6AB-4676-94CF-AC4B15A00FB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A9F759A-DE83-4305-83F1-EE0F125AF9C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11/19/2023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4C05389E-2FCA-471A-8A73-7137D64274B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18B17710-BF11-46CC-A5A1-DE28F8A0EC2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462126-3192-4341-A61F-E8A1F739ACF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3966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20DC6E5-5107-4142-8DC9-8E2043726D1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0D917B8-A81E-42F0-B38A-E1CB142ABCF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C7497FD-DFB8-43E1-833F-AC5A5F7573E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A9F759A-DE83-4305-83F1-EE0F125AF9C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11/19/2023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DD0392A6-359C-44B8-9857-B1D8DCEBCFD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D1A8EB52-D7F0-40A9-A25B-9CD9A0B3ED2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462126-3192-4341-A61F-E8A1F739ACF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441182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D11EF8B-CBDF-4F3F-82DC-13312C32F276}"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11/19/2023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1BDD4A-6259-49C2-93AD-41E8D957E3F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298070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D11EF8B-CBDF-4F3F-82DC-13312C32F276}"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11/19/2023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1BDD4A-6259-49C2-93AD-41E8D957E3F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687195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D11EF8B-CBDF-4F3F-82DC-13312C32F276}"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11/19/2023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1BDD4A-6259-49C2-93AD-41E8D957E3F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270125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D11EF8B-CBDF-4F3F-82DC-13312C32F276}"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11/19/2023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1BDD4A-6259-49C2-93AD-41E8D957E3F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837652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733F6ED9-5C8D-4230-A0B8-54E91BB1667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4" y="0"/>
            <a:ext cx="12190471" cy="6857140"/>
          </a:xfrm>
          <a:prstGeom prst="rect">
            <a:avLst/>
          </a:prstGeom>
        </p:spPr>
      </p:pic>
      <p:sp>
        <p:nvSpPr>
          <p:cNvPr id="6" name="TextBox 5">
            <a:extLst>
              <a:ext uri="{FF2B5EF4-FFF2-40B4-BE49-F238E27FC236}">
                <a16:creationId xmlns:a16="http://schemas.microsoft.com/office/drawing/2014/main" id="{D039CA26-7CED-436F-A460-C865A131357D}"/>
              </a:ext>
            </a:extLst>
          </p:cNvPr>
          <p:cNvSpPr txBox="1"/>
          <p:nvPr userDrawn="1"/>
        </p:nvSpPr>
        <p:spPr>
          <a:xfrm>
            <a:off x="0" y="112991"/>
            <a:ext cx="123825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92D050"/>
                </a:solidFill>
                <a:effectLst/>
                <a:uLnTx/>
                <a:uFillTx/>
                <a:latin typeface="#9Slide03 Arima Madurai Black" panose="00000A00000000000000" pitchFamily="2" charset="0"/>
                <a:ea typeface="+mn-ea"/>
                <a:cs typeface="#9Slide03 Arima Madurai Black" panose="00000A00000000000000" pitchFamily="2" charset="0"/>
              </a:rPr>
              <a:t>Măng</a:t>
            </a:r>
            <a:r>
              <a:rPr kumimoji="0" lang="en-US" sz="1800" b="0" i="0" u="none" strike="noStrike" kern="1200" cap="none" spc="0" normalizeH="0" baseline="0" noProof="0" dirty="0">
                <a:ln>
                  <a:noFill/>
                </a:ln>
                <a:solidFill>
                  <a:srgbClr val="92D050"/>
                </a:solidFill>
                <a:effectLst/>
                <a:uLnTx/>
                <a:uFillTx/>
                <a:latin typeface="#9Slide03 Arima Madurai Black" panose="00000A00000000000000" pitchFamily="2" charset="0"/>
                <a:ea typeface="+mn-ea"/>
                <a:cs typeface="#9Slide03 Arima Madurai Black" panose="00000A00000000000000" pitchFamily="2" charset="0"/>
              </a:rPr>
              <a:t> Non</a:t>
            </a:r>
          </a:p>
        </p:txBody>
      </p:sp>
    </p:spTree>
    <p:extLst>
      <p:ext uri="{BB962C8B-B14F-4D97-AF65-F5344CB8AC3E}">
        <p14:creationId xmlns:p14="http://schemas.microsoft.com/office/powerpoint/2010/main" val="2104590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D11EF8B-CBDF-4F3F-82DC-13312C32F276}"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11/19/2023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1BDD4A-6259-49C2-93AD-41E8D957E3F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550676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D11EF8B-CBDF-4F3F-82DC-13312C32F276}"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11/19/2023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1BDD4A-6259-49C2-93AD-41E8D957E3F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22590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D11EF8B-CBDF-4F3F-82DC-13312C32F276}"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11/19/2023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1BDD4A-6259-49C2-93AD-41E8D957E3F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272931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D11EF8B-CBDF-4F3F-82DC-13312C32F276}"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11/19/2023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1BDD4A-6259-49C2-93AD-41E8D957E3F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98132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D11EF8B-CBDF-4F3F-82DC-13312C32F276}"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11/19/2023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1BDD4A-6259-49C2-93AD-41E8D957E3F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772895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D11EF8B-CBDF-4F3F-82DC-13312C32F276}"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11/19/2023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1BDD4A-6259-49C2-93AD-41E8D957E3F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097330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D11EF8B-CBDF-4F3F-82DC-13312C32F276}"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11/19/2023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1BDD4A-6259-49C2-93AD-41E8D957E3F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515622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D11EF8B-CBDF-4F3F-82DC-13312C32F276}"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11/19/2023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1BDD4A-6259-49C2-93AD-41E8D957E3F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787473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D11EF8B-CBDF-4F3F-82DC-13312C32F276}"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11/19/2023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1BDD4A-6259-49C2-93AD-41E8D957E3F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644383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D11EF8B-CBDF-4F3F-82DC-13312C32F276}"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11/19/2023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1BDD4A-6259-49C2-93AD-41E8D957E3F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062630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733F6ED9-5C8D-4230-A0B8-54E91BB1667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4" y="0"/>
            <a:ext cx="12190471" cy="6857140"/>
          </a:xfrm>
          <a:prstGeom prst="rect">
            <a:avLst/>
          </a:prstGeom>
        </p:spPr>
      </p:pic>
      <p:pic>
        <p:nvPicPr>
          <p:cNvPr id="4" name="图片 3">
            <a:extLst>
              <a:ext uri="{FF2B5EF4-FFF2-40B4-BE49-F238E27FC236}">
                <a16:creationId xmlns:a16="http://schemas.microsoft.com/office/drawing/2014/main" id="{BDCD4AA8-D808-4B2C-9445-F88240FB76DE}"/>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58125" t="65940" r="22969" b="9994"/>
          <a:stretch/>
        </p:blipFill>
        <p:spPr>
          <a:xfrm>
            <a:off x="6108760" y="4361267"/>
            <a:ext cx="2533650" cy="1612323"/>
          </a:xfrm>
          <a:prstGeom prst="rect">
            <a:avLst/>
          </a:prstGeom>
        </p:spPr>
      </p:pic>
      <p:sp>
        <p:nvSpPr>
          <p:cNvPr id="6" name="Picture Placeholder 5"/>
          <p:cNvSpPr>
            <a:spLocks noGrp="1"/>
          </p:cNvSpPr>
          <p:nvPr>
            <p:ph type="pic" sz="quarter" idx="10"/>
          </p:nvPr>
        </p:nvSpPr>
        <p:spPr>
          <a:xfrm>
            <a:off x="819150" y="885825"/>
            <a:ext cx="3457575" cy="3475038"/>
          </a:xfrm>
          <a:prstGeom prst="rect">
            <a:avLst/>
          </a:prstGeom>
        </p:spPr>
        <p:txBody>
          <a:bodyPr/>
          <a:lstStyle/>
          <a:p>
            <a:endParaRPr lang="en-US"/>
          </a:p>
        </p:txBody>
      </p:sp>
      <p:sp>
        <p:nvSpPr>
          <p:cNvPr id="7" name="Oval 6"/>
          <p:cNvSpPr/>
          <p:nvPr userDrawn="1"/>
        </p:nvSpPr>
        <p:spPr>
          <a:xfrm>
            <a:off x="5562600" y="627856"/>
            <a:ext cx="4305300" cy="3990975"/>
          </a:xfrm>
          <a:prstGeom prst="ellipse">
            <a:avLst/>
          </a:prstGeom>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等线" panose="020F0502020204030204"/>
              <a:ea typeface="+mn-ea"/>
              <a:cs typeface="+mn-cs"/>
            </a:endParaRPr>
          </a:p>
        </p:txBody>
      </p:sp>
      <p:sp>
        <p:nvSpPr>
          <p:cNvPr id="10" name="TextBox 9">
            <a:extLst>
              <a:ext uri="{FF2B5EF4-FFF2-40B4-BE49-F238E27FC236}">
                <a16:creationId xmlns:a16="http://schemas.microsoft.com/office/drawing/2014/main" id="{03C8A5C9-0B3D-4F94-B079-6B2EAC7177EB}"/>
              </a:ext>
            </a:extLst>
          </p:cNvPr>
          <p:cNvSpPr txBox="1"/>
          <p:nvPr userDrawn="1"/>
        </p:nvSpPr>
        <p:spPr>
          <a:xfrm>
            <a:off x="0" y="112991"/>
            <a:ext cx="123825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92D050"/>
                </a:solidFill>
                <a:effectLst/>
                <a:uLnTx/>
                <a:uFillTx/>
                <a:latin typeface="#9Slide03 Arima Madurai Black" panose="00000A00000000000000" pitchFamily="2" charset="0"/>
                <a:ea typeface="+mn-ea"/>
                <a:cs typeface="#9Slide03 Arima Madurai Black" panose="00000A00000000000000" pitchFamily="2" charset="0"/>
              </a:rPr>
              <a:t>Măng</a:t>
            </a:r>
            <a:r>
              <a:rPr kumimoji="0" lang="en-US" sz="1800" b="0" i="0" u="none" strike="noStrike" kern="1200" cap="none" spc="0" normalizeH="0" baseline="0" noProof="0" dirty="0">
                <a:ln>
                  <a:noFill/>
                </a:ln>
                <a:solidFill>
                  <a:srgbClr val="92D050"/>
                </a:solidFill>
                <a:effectLst/>
                <a:uLnTx/>
                <a:uFillTx/>
                <a:latin typeface="#9Slide03 Arima Madurai Black" panose="00000A00000000000000" pitchFamily="2" charset="0"/>
                <a:ea typeface="+mn-ea"/>
                <a:cs typeface="#9Slide03 Arima Madurai Black" panose="00000A00000000000000" pitchFamily="2" charset="0"/>
              </a:rPr>
              <a:t> Non</a:t>
            </a:r>
          </a:p>
        </p:txBody>
      </p:sp>
      <p:sp>
        <p:nvSpPr>
          <p:cNvPr id="11" name="TextBox 10">
            <a:extLst>
              <a:ext uri="{FF2B5EF4-FFF2-40B4-BE49-F238E27FC236}">
                <a16:creationId xmlns:a16="http://schemas.microsoft.com/office/drawing/2014/main" id="{8D051435-4557-4F35-8958-BE621FAA58DC}"/>
              </a:ext>
            </a:extLst>
          </p:cNvPr>
          <p:cNvSpPr txBox="1"/>
          <p:nvPr userDrawn="1"/>
        </p:nvSpPr>
        <p:spPr>
          <a:xfrm>
            <a:off x="10953750" y="6400077"/>
            <a:ext cx="123825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92D050"/>
                </a:solidFill>
                <a:effectLst/>
                <a:uLnTx/>
                <a:uFillTx/>
                <a:latin typeface="#9Slide03 Arima Madurai Black" panose="00000A00000000000000" pitchFamily="2" charset="0"/>
                <a:ea typeface="+mn-ea"/>
                <a:cs typeface="#9Slide03 Arima Madurai Black" panose="00000A00000000000000" pitchFamily="2" charset="0"/>
              </a:rPr>
              <a:t>Măng</a:t>
            </a:r>
            <a:r>
              <a:rPr kumimoji="0" lang="en-US" sz="1800" b="0" i="0" u="none" strike="noStrike" kern="1200" cap="none" spc="0" normalizeH="0" baseline="0" noProof="0" dirty="0">
                <a:ln>
                  <a:noFill/>
                </a:ln>
                <a:solidFill>
                  <a:srgbClr val="92D050"/>
                </a:solidFill>
                <a:effectLst/>
                <a:uLnTx/>
                <a:uFillTx/>
                <a:latin typeface="#9Slide03 Arima Madurai Black" panose="00000A00000000000000" pitchFamily="2" charset="0"/>
                <a:ea typeface="+mn-ea"/>
                <a:cs typeface="#9Slide03 Arima Madurai Black" panose="00000A00000000000000" pitchFamily="2" charset="0"/>
              </a:rPr>
              <a:t> Non</a:t>
            </a:r>
          </a:p>
        </p:txBody>
      </p:sp>
    </p:spTree>
    <p:extLst>
      <p:ext uri="{BB962C8B-B14F-4D97-AF65-F5344CB8AC3E}">
        <p14:creationId xmlns:p14="http://schemas.microsoft.com/office/powerpoint/2010/main" val="4042877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D11EF8B-CBDF-4F3F-82DC-13312C32F276}"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11/19/2023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1BDD4A-6259-49C2-93AD-41E8D957E3F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421242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D11EF8B-CBDF-4F3F-82DC-13312C32F276}"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11/19/2023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1BDD4A-6259-49C2-93AD-41E8D957E3F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692090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D11EF8B-CBDF-4F3F-82DC-13312C32F276}"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11/19/2023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1BDD4A-6259-49C2-93AD-41E8D957E3F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374385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D11EF8B-CBDF-4F3F-82DC-13312C32F276}"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11/19/2023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1BDD4A-6259-49C2-93AD-41E8D957E3F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21596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D11EF8B-CBDF-4F3F-82DC-13312C32F276}"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11/19/2023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1BDD4A-6259-49C2-93AD-41E8D957E3F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944591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D11EF8B-CBDF-4F3F-82DC-13312C32F276}"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11/19/2023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1BDD4A-6259-49C2-93AD-41E8D957E3F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283271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D11EF8B-CBDF-4F3F-82DC-13312C32F276}"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11/19/2023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1BDD4A-6259-49C2-93AD-41E8D957E3F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562325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D11EF8B-CBDF-4F3F-82DC-13312C32F276}"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11/19/2023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1BDD4A-6259-49C2-93AD-41E8D957E3F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441574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AEC5EC-9E60-47F4-A4DD-F68B6541A58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4210C9A-1939-459F-B52E-F49DC0C57DD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77496EF-09E3-43F0-9DF6-E50CA0EA6FA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17CC22-86CA-46B0-A99F-D84065DF07E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11/19/2023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E67FCA93-AF08-4B83-BB34-8403E380878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58F7C967-22F7-4433-9638-07C901BAF76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9F2C55-3727-46E4-888A-6845A365549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469446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9A7504-9A8D-4197-B556-2AF76C28850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51305FD-FDA9-472B-9351-BCAFBBEED629}"/>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B02F405-DD2D-4EF6-88DF-8D05372E62F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17CC22-86CA-46B0-A99F-D84065DF07E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11/19/2023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1A624EDA-BDFE-4B74-902C-8FEB9C34286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90BB099D-4303-4D17-A6C8-E0798EFB8A7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9F2C55-3727-46E4-888A-6845A365549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442163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31473138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1415D5-6C06-4460-AE80-CD48F97441C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5FDEE2E-396A-4A9B-9525-8E1A6A804F2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F1761CCB-12AE-419E-A177-869444B7268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17CC22-86CA-46B0-A99F-D84065DF07E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11/19/2023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48128507-E2DC-47BE-8E87-D2119218058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B32CAB76-275A-4FBF-9BB3-D45C1B6979D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9F2C55-3727-46E4-888A-6845A365549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16151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8EE29A-1668-45AD-A745-CE0635D7143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A8D5840-14B8-4E34-9D9C-D5B79F1DE932}"/>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D03730D-1A6B-4935-9D80-072F9D5E2505}"/>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85C3ADA-2173-48C3-BF76-1CA570ED8C3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17CC22-86CA-46B0-A99F-D84065DF07E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11/19/2023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779AFF96-5F19-4F0F-8F65-9DEC0816049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5325EC10-456B-4DC0-B1C2-33D8A825C3E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9F2C55-3727-46E4-888A-6845A365549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474678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A042DA-E085-4C8F-8F65-E90F999F50B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6D0D3C6-A2AB-4A3C-BB3F-564DD9ED791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8D4E79B2-803D-4147-AF95-DB94FA6229F6}"/>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10674A5-CA13-446D-9DB3-C15976677DF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5AE92EFA-21E9-47D5-9954-430150AB95AC}"/>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C06ABD9-B779-4C9F-B362-448B6FAB5E3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17CC22-86CA-46B0-A99F-D84065DF07E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11/19/2023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a:extLst>
              <a:ext uri="{FF2B5EF4-FFF2-40B4-BE49-F238E27FC236}">
                <a16:creationId xmlns:a16="http://schemas.microsoft.com/office/drawing/2014/main" id="{DD132B9B-607E-40B0-AAD6-F24B02357FB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id="{2E9F42A4-26F6-4B22-B41C-8B1581FFEAF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9F2C55-3727-46E4-888A-6845A365549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159261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8A799B-2379-4F6B-89F2-EA43DD49EEC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4D6E496-7EA0-4B02-AB76-63336878B01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17CC22-86CA-46B0-A99F-D84065DF07E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11/19/2023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B3EE299B-ED32-4244-AF0D-5E9859F611C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D25DF39B-DB16-42FF-9E7C-D80A6DC8E35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9F2C55-3727-46E4-888A-6845A365549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327081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6785252-6BB9-4C21-8C83-A98C373E7CC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17CC22-86CA-46B0-A99F-D84065DF07E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11/19/2023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2449CBD3-53AC-428D-A677-E995221FB6A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54407AC7-059A-4219-9CDD-66838FAA00A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9F2C55-3727-46E4-888A-6845A365549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702007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67FE08-A7B8-4502-89FE-D0EE90F32D6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AB37717-4731-4BB6-8A68-6A90A250435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25B9F3E-30B7-4C4B-A50E-15A81AEB1BA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72BCCBAC-36D7-41CB-840F-F27649B60A4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17CC22-86CA-46B0-A99F-D84065DF07E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11/19/2023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E3D57697-ED09-474E-9303-872ED2CF0E2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152458B2-7843-4791-9190-5F71DF94DE2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9F2C55-3727-46E4-888A-6845A365549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987942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55566E-9496-42F7-AB40-09FE9AF2C69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DBA9F30-E9AA-4661-9347-EB99AA948BA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300B45A-39F9-44C5-ABC0-0763E2632B8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FB6F6261-5F36-4B68-A830-F392B59EEE4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17CC22-86CA-46B0-A99F-D84065DF07E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11/19/2023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17E341C9-5962-4580-B28A-B4BF1D6138C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4A5AD909-CE05-4C56-8A31-079680E3F90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9F2C55-3727-46E4-888A-6845A365549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002508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43A5F2-4B51-4973-98BA-9A8A9AD16A3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CF38C4B-8763-4521-9032-6E447E767810}"/>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F0571A7-E359-4C9A-A2AC-5EA87842FDA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17CC22-86CA-46B0-A99F-D84065DF07E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11/19/2023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F919D723-8C84-42DB-82B8-DC652D267AD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A0070807-0F89-476E-8832-DDDC6476C9A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9F2C55-3727-46E4-888A-6845A365549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549910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57434D9-6716-433C-9E67-124EC5AD6C6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B24F04E-B627-4162-98D4-F897E2592CA0}"/>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BD885C7-B01D-451F-93EC-8BC0014CCAA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17CC22-86CA-46B0-A99F-D84065DF07E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11/19/2023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39042EAF-0901-48B9-85C1-7017AD10908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EFC5C5C4-992B-4D07-A19C-25B600FF974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9F2C55-3727-46E4-888A-6845A365549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543590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DDA514-9278-4B02-B31E-68158278CE5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B7972F7-21F7-475C-9E25-C1FE8E25B47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8599019-3758-4A32-9765-026E5AE4AC8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A9F759A-DE83-4305-83F1-EE0F125AF9C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11/19/2023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73A3646E-ACCC-49D7-B924-E7CB19C4408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10A82CE5-7B10-4B32-AFC5-444CAC326ED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462126-3192-4341-A61F-E8A1F739ACF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079219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101397-0401-4C10-9B59-A3A6045B25F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2CD84CE-223E-4FDD-92EC-987FCECEE0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E1E1A6-D46A-4B02-90D9-12F078FFC11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A9F759A-DE83-4305-83F1-EE0F125AF9C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11/19/2023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CF293FC0-0145-483B-8E9B-F75CF79E169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94FA56F2-D742-4780-847D-8E261E95F4B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462126-3192-4341-A61F-E8A1F739ACF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663696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0908FE-4841-44B5-86A5-798F129C8DB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FAD6ACF-3999-40BF-AAA7-1906A67C8CA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F33C25E-77A0-41CC-BFE5-4C7D5C7D005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A9F759A-DE83-4305-83F1-EE0F125AF9C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11/19/2023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B419ECA3-2145-45F4-B232-38C25F61BE3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8A817CC4-3525-4B78-B7CF-37F696F0E6B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462126-3192-4341-A61F-E8A1F739ACF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323542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261378-8184-4018-AC7F-63AE5CE0584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07A836F-70DF-4959-9417-D8B69F3553D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D5D127C-4142-4CC9-9E85-FF37424DD06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53B1AE6-C5A3-49E7-8727-8295AA95BCC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A9F759A-DE83-4305-83F1-EE0F125AF9C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11/19/2023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0B50F822-6D71-4B0F-9C1E-538FD7BD4DB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B2CDD7DA-AC3C-4997-AA77-3A6A8640F92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462126-3192-4341-A61F-E8A1F739ACF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27081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A4A8F5-31B4-4141-835C-1DA8E549A8F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EFF0855-24AF-45F0-B4F5-FDFECF0A72E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181B1E0-493F-40B0-9398-84E97D9ABCC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EF429B1-0BF6-435E-8771-B5ECA0E38D6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2BBF8D3-4E89-4406-BB2E-4AD882AA14A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3351FFE-7973-4662-B837-42BAD4DE367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A9F759A-DE83-4305-83F1-EE0F125AF9C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11/19/2023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a:extLst>
              <a:ext uri="{FF2B5EF4-FFF2-40B4-BE49-F238E27FC236}">
                <a16:creationId xmlns:a16="http://schemas.microsoft.com/office/drawing/2014/main" id="{C0E0E719-02F2-42A2-90C3-DD5DD718DF9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id="{A3F79A00-AEC5-44A7-841F-55346460DB3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462126-3192-4341-A61F-E8A1F739ACF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376507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ags" Target="../tags/tag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ags" Target="../tags/tag1.xml"/><Relationship Id="rId11" Type="http://schemas.openxmlformats.org/officeDocument/2006/relationships/hyperlink" Target="https://www.facebook.com/groups/629898828017053" TargetMode="External"/><Relationship Id="rId5" Type="http://schemas.openxmlformats.org/officeDocument/2006/relationships/theme" Target="../theme/theme1.xml"/><Relationship Id="rId10"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13" Type="http://schemas.openxmlformats.org/officeDocument/2006/relationships/image" Target="../media/image6.png"/><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theme" Target="../theme/theme2.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 Id="rId1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image" Target="../media/image1.png"/><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3.xml"/><Relationship Id="rId17" Type="http://schemas.openxmlformats.org/officeDocument/2006/relationships/hyperlink" Target="https://www.facebook.com/groups/629898828017053" TargetMode="External"/><Relationship Id="rId2" Type="http://schemas.openxmlformats.org/officeDocument/2006/relationships/slideLayout" Target="../slideLayouts/slideLayout17.xml"/><Relationship Id="rId16" Type="http://schemas.openxmlformats.org/officeDocument/2006/relationships/image" Target="../media/image3.png"/><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image" Target="../media/image2.png"/><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image" Target="../media/image7.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image" Target="../media/image2.png"/><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theme" Target="../theme/theme4.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image" Target="../media/image3.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image" Target="../media/image1.png"/><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theme" Target="../theme/theme5.xml"/><Relationship Id="rId2" Type="http://schemas.openxmlformats.org/officeDocument/2006/relationships/slideLayout" Target="../slideLayouts/slideLayout39.xml"/><Relationship Id="rId16" Type="http://schemas.openxmlformats.org/officeDocument/2006/relationships/hyperlink" Target="https://www.facebook.com/groups/629898828017053" TargetMode="Externa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5" Type="http://schemas.openxmlformats.org/officeDocument/2006/relationships/image" Target="../media/image3.png"/><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矩形 6"/>
          <p:cNvSpPr/>
          <p:nvPr userDrawn="1">
            <p:custDataLst>
              <p:tags r:id="rId6"/>
            </p:custDataLst>
          </p:nvPr>
        </p:nvSpPr>
        <p:spPr>
          <a:xfrm>
            <a:off x="-25400000" y="-2540000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等线" panose="020F0502020204030204"/>
              <a:ea typeface="等线" panose="020B0604020202020204" charset="-122"/>
              <a:cs typeface="+mn-cs"/>
            </a:endParaRPr>
          </a:p>
        </p:txBody>
      </p:sp>
      <p:sp>
        <p:nvSpPr>
          <p:cNvPr id="8" name="矩形 7"/>
          <p:cNvSpPr/>
          <p:nvPr userDrawn="1">
            <p:custDataLst>
              <p:tags r:id="rId7"/>
            </p:custDataLst>
          </p:nvPr>
        </p:nvSpPr>
        <p:spPr>
          <a:xfrm>
            <a:off x="37592000" y="3225800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等线" panose="020F0502020204030204"/>
              <a:ea typeface="等线" panose="020B0604020202020204" charset="-122"/>
              <a:cs typeface="+mn-cs"/>
            </a:endParaRPr>
          </a:p>
        </p:txBody>
      </p:sp>
      <p:pic>
        <p:nvPicPr>
          <p:cNvPr id="2" name="Picture 1"/>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3226120" y="2459384"/>
            <a:ext cx="1959295" cy="3331816"/>
          </a:xfrm>
          <a:prstGeom prst="rect">
            <a:avLst/>
          </a:prstGeom>
        </p:spPr>
      </p:pic>
      <p:sp>
        <p:nvSpPr>
          <p:cNvPr id="3" name="TextBox 2"/>
          <p:cNvSpPr txBox="1"/>
          <p:nvPr userDrawn="1"/>
        </p:nvSpPr>
        <p:spPr>
          <a:xfrm>
            <a:off x="0" y="152400"/>
            <a:ext cx="123825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92D050"/>
                </a:solidFill>
                <a:effectLst/>
                <a:uLnTx/>
                <a:uFillTx/>
                <a:latin typeface="#9Slide03 Arima Madurai Black" panose="00000A00000000000000" pitchFamily="2" charset="0"/>
                <a:ea typeface="+mn-ea"/>
                <a:cs typeface="#9Slide03 Arima Madurai Black" panose="00000A00000000000000" pitchFamily="2" charset="0"/>
              </a:rPr>
              <a:t>Măng</a:t>
            </a:r>
            <a:r>
              <a:rPr kumimoji="0" lang="en-US" sz="1800" b="0" i="0" u="none" strike="noStrike" kern="1200" cap="none" spc="0" normalizeH="0" baseline="0" noProof="0" dirty="0">
                <a:ln>
                  <a:noFill/>
                </a:ln>
                <a:solidFill>
                  <a:srgbClr val="92D050"/>
                </a:solidFill>
                <a:effectLst/>
                <a:uLnTx/>
                <a:uFillTx/>
                <a:latin typeface="#9Slide03 Arima Madurai Black" panose="00000A00000000000000" pitchFamily="2" charset="0"/>
                <a:ea typeface="+mn-ea"/>
                <a:cs typeface="#9Slide03 Arima Madurai Black" panose="00000A00000000000000" pitchFamily="2" charset="0"/>
              </a:rPr>
              <a:t> Non</a:t>
            </a:r>
          </a:p>
        </p:txBody>
      </p:sp>
      <p:sp>
        <p:nvSpPr>
          <p:cNvPr id="9" name="TextBox 8">
            <a:extLst>
              <a:ext uri="{FF2B5EF4-FFF2-40B4-BE49-F238E27FC236}">
                <a16:creationId xmlns:a16="http://schemas.microsoft.com/office/drawing/2014/main" id="{B986BBFA-DD35-48FF-9170-777792DF3601}"/>
              </a:ext>
            </a:extLst>
          </p:cNvPr>
          <p:cNvSpPr txBox="1"/>
          <p:nvPr userDrawn="1"/>
        </p:nvSpPr>
        <p:spPr>
          <a:xfrm>
            <a:off x="10953750" y="6488668"/>
            <a:ext cx="123825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92D050"/>
                </a:solidFill>
                <a:effectLst/>
                <a:uLnTx/>
                <a:uFillTx/>
                <a:latin typeface="#9Slide03 Arima Madurai Black" panose="00000A00000000000000" pitchFamily="2" charset="0"/>
                <a:ea typeface="+mn-ea"/>
                <a:cs typeface="#9Slide03 Arima Madurai Black" panose="00000A00000000000000" pitchFamily="2" charset="0"/>
              </a:rPr>
              <a:t>Măng</a:t>
            </a:r>
            <a:r>
              <a:rPr kumimoji="0" lang="en-US" sz="1800" b="0" i="0" u="none" strike="noStrike" kern="1200" cap="none" spc="0" normalizeH="0" baseline="0" noProof="0" dirty="0">
                <a:ln>
                  <a:noFill/>
                </a:ln>
                <a:solidFill>
                  <a:srgbClr val="92D050"/>
                </a:solidFill>
                <a:effectLst/>
                <a:uLnTx/>
                <a:uFillTx/>
                <a:latin typeface="#9Slide03 Arima Madurai Black" panose="00000A00000000000000" pitchFamily="2" charset="0"/>
                <a:ea typeface="+mn-ea"/>
                <a:cs typeface="#9Slide03 Arima Madurai Black" panose="00000A00000000000000" pitchFamily="2" charset="0"/>
              </a:rPr>
              <a:t> Non</a:t>
            </a:r>
          </a:p>
        </p:txBody>
      </p:sp>
      <p:pic>
        <p:nvPicPr>
          <p:cNvPr id="4" name="Picture 3">
            <a:extLst>
              <a:ext uri="{FF2B5EF4-FFF2-40B4-BE49-F238E27FC236}">
                <a16:creationId xmlns:a16="http://schemas.microsoft.com/office/drawing/2014/main" id="{FFC10163-A090-F4E4-26E1-2EFA7AEA9143}"/>
              </a:ext>
            </a:extLst>
          </p:cNvPr>
          <p:cNvPicPr>
            <a:picLocks noChangeAspect="1"/>
          </p:cNvPicPr>
          <p:nvPr userDrawn="1"/>
        </p:nvPicPr>
        <p:blipFill rotWithShape="1">
          <a:blip r:embed="rId9" cstate="print">
            <a:extLst>
              <a:ext uri="{28A0092B-C50C-407E-A947-70E740481C1C}">
                <a14:useLocalDpi xmlns:a14="http://schemas.microsoft.com/office/drawing/2010/main" val="0"/>
              </a:ext>
            </a:extLst>
          </a:blip>
          <a:srcRect t="37667"/>
          <a:stretch/>
        </p:blipFill>
        <p:spPr>
          <a:xfrm>
            <a:off x="-2052205" y="-221073"/>
            <a:ext cx="2186247" cy="2317405"/>
          </a:xfrm>
          <a:prstGeom prst="rect">
            <a:avLst/>
          </a:prstGeom>
        </p:spPr>
      </p:pic>
      <p:pic>
        <p:nvPicPr>
          <p:cNvPr id="5" name="Picture 4">
            <a:extLst>
              <a:ext uri="{FF2B5EF4-FFF2-40B4-BE49-F238E27FC236}">
                <a16:creationId xmlns:a16="http://schemas.microsoft.com/office/drawing/2014/main" id="{6841D5A7-BE3D-9E0C-EAB0-083C142961F8}"/>
              </a:ext>
            </a:extLst>
          </p:cNvPr>
          <p:cNvPicPr>
            <a:picLocks noChangeAspect="1"/>
          </p:cNvPicPr>
          <p:nvPr userDrawn="1"/>
        </p:nvPicPr>
        <p:blipFill rotWithShape="1">
          <a:blip r:embed="rId10" cstate="print">
            <a:extLst>
              <a:ext uri="{28A0092B-C50C-407E-A947-70E740481C1C}">
                <a14:useLocalDpi xmlns:a14="http://schemas.microsoft.com/office/drawing/2010/main" val="0"/>
              </a:ext>
            </a:extLst>
          </a:blip>
          <a:srcRect t="38142"/>
          <a:stretch/>
        </p:blipFill>
        <p:spPr>
          <a:xfrm>
            <a:off x="1616132" y="7791454"/>
            <a:ext cx="1824009" cy="2002485"/>
          </a:xfrm>
          <a:prstGeom prst="rect">
            <a:avLst/>
          </a:prstGeom>
        </p:spPr>
      </p:pic>
      <p:sp>
        <p:nvSpPr>
          <p:cNvPr id="6" name="TextBox 3">
            <a:extLst>
              <a:ext uri="{FF2B5EF4-FFF2-40B4-BE49-F238E27FC236}">
                <a16:creationId xmlns:a16="http://schemas.microsoft.com/office/drawing/2014/main" id="{043731DC-F059-8840-E8AC-FD5C75B2601E}"/>
              </a:ext>
            </a:extLst>
          </p:cNvPr>
          <p:cNvSpPr txBox="1"/>
          <p:nvPr userDrawn="1"/>
        </p:nvSpPr>
        <p:spPr>
          <a:xfrm>
            <a:off x="3048003" y="9098621"/>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1">
                  <a:extLst>
                    <a:ext uri="{A12FA001-AC4F-418D-AE19-62706E023703}">
                      <ahyp:hlinkClr xmlns:ahyp="http://schemas.microsoft.com/office/drawing/2018/hyperlinkcolor"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C26CFA0B-CB30-95FE-E4BE-1FE401122D56}"/>
              </a:ext>
            </a:extLst>
          </p:cNvPr>
          <p:cNvSpPr txBox="1">
            <a:spLocks/>
          </p:cNvSpPr>
          <p:nvPr userDrawn="1"/>
        </p:nvSpPr>
        <p:spPr>
          <a:xfrm>
            <a:off x="-2052207" y="1690687"/>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spTree>
    <p:extLst>
      <p:ext uri="{BB962C8B-B14F-4D97-AF65-F5344CB8AC3E}">
        <p14:creationId xmlns:p14="http://schemas.microsoft.com/office/powerpoint/2010/main" val="3391781181"/>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B930D0A-9638-4E6A-B290-B5FBB6F3856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257979C-A2B9-487C-B09C-BDF4CDE7309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5E1FEA3-A1FB-4096-9B8B-E17554267CA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FA9F759A-DE83-4305-83F1-EE0F125AF9C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11/19/2023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AF392A17-3DBC-4149-968C-A34B93A066E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0DB06EEB-EDAE-4A02-B94A-1AE70A6983D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D7462126-3192-4341-A61F-E8A1F739ACF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C7A60453-33E3-4555-A23D-8AB79750EE0A}"/>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3226120" y="2459384"/>
            <a:ext cx="1959295" cy="3331816"/>
          </a:xfrm>
          <a:prstGeom prst="rect">
            <a:avLst/>
          </a:prstGeom>
        </p:spPr>
      </p:pic>
      <p:sp>
        <p:nvSpPr>
          <p:cNvPr id="8" name="TextBox 7">
            <a:extLst>
              <a:ext uri="{FF2B5EF4-FFF2-40B4-BE49-F238E27FC236}">
                <a16:creationId xmlns:a16="http://schemas.microsoft.com/office/drawing/2014/main" id="{935F1EC7-6045-458D-B0E5-AEFCBF2EFD16}"/>
              </a:ext>
            </a:extLst>
          </p:cNvPr>
          <p:cNvSpPr txBox="1"/>
          <p:nvPr userDrawn="1"/>
        </p:nvSpPr>
        <p:spPr>
          <a:xfrm>
            <a:off x="0" y="112991"/>
            <a:ext cx="123825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92D050"/>
                </a:solidFill>
                <a:effectLst/>
                <a:uLnTx/>
                <a:uFillTx/>
                <a:latin typeface="#9Slide03 Arima Madurai Black" panose="00000A00000000000000" pitchFamily="2" charset="0"/>
                <a:ea typeface="+mn-ea"/>
                <a:cs typeface="#9Slide03 Arima Madurai Black" panose="00000A00000000000000" pitchFamily="2" charset="0"/>
              </a:rPr>
              <a:t>Măng</a:t>
            </a:r>
            <a:r>
              <a:rPr kumimoji="0" lang="en-US" sz="1800" b="0" i="0" u="none" strike="noStrike" kern="1200" cap="none" spc="0" normalizeH="0" baseline="0" noProof="0" dirty="0">
                <a:ln>
                  <a:noFill/>
                </a:ln>
                <a:solidFill>
                  <a:srgbClr val="92D050"/>
                </a:solidFill>
                <a:effectLst/>
                <a:uLnTx/>
                <a:uFillTx/>
                <a:latin typeface="#9Slide03 Arima Madurai Black" panose="00000A00000000000000" pitchFamily="2" charset="0"/>
                <a:ea typeface="+mn-ea"/>
                <a:cs typeface="#9Slide03 Arima Madurai Black" panose="00000A00000000000000" pitchFamily="2" charset="0"/>
              </a:rPr>
              <a:t> Non</a:t>
            </a:r>
          </a:p>
        </p:txBody>
      </p:sp>
      <p:pic>
        <p:nvPicPr>
          <p:cNvPr id="9" name="Picture 8">
            <a:extLst>
              <a:ext uri="{FF2B5EF4-FFF2-40B4-BE49-F238E27FC236}">
                <a16:creationId xmlns:a16="http://schemas.microsoft.com/office/drawing/2014/main" id="{80E74AB1-CC31-4A21-89B8-B42095E4452E}"/>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4166530" y="5055567"/>
            <a:ext cx="1959295" cy="3331816"/>
          </a:xfrm>
          <a:prstGeom prst="rect">
            <a:avLst/>
          </a:prstGeom>
        </p:spPr>
      </p:pic>
    </p:spTree>
    <p:extLst>
      <p:ext uri="{BB962C8B-B14F-4D97-AF65-F5344CB8AC3E}">
        <p14:creationId xmlns:p14="http://schemas.microsoft.com/office/powerpoint/2010/main" val="1921940014"/>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0D11EF8B-CBDF-4F3F-82DC-13312C32F276}"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11/19/2023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C41BDD4A-6259-49C2-93AD-41E8D957E3F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EB1B36A0-46B6-4639-AA09-64C62097C045}"/>
              </a:ext>
            </a:extLst>
          </p:cNvPr>
          <p:cNvSpPr txBox="1"/>
          <p:nvPr userDrawn="1"/>
        </p:nvSpPr>
        <p:spPr>
          <a:xfrm>
            <a:off x="0" y="112991"/>
            <a:ext cx="123825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92D050"/>
                </a:solidFill>
                <a:effectLst/>
                <a:uLnTx/>
                <a:uFillTx/>
                <a:latin typeface="#9Slide03 Arima Madurai Black" panose="00000A00000000000000" pitchFamily="2" charset="0"/>
                <a:ea typeface="+mn-ea"/>
                <a:cs typeface="#9Slide03 Arima Madurai Black" panose="00000A00000000000000" pitchFamily="2" charset="0"/>
              </a:rPr>
              <a:t>Măng</a:t>
            </a:r>
            <a:r>
              <a:rPr kumimoji="0" lang="en-US" sz="1800" b="0" i="0" u="none" strike="noStrike" kern="1200" cap="none" spc="0" normalizeH="0" baseline="0" noProof="0" dirty="0">
                <a:ln>
                  <a:noFill/>
                </a:ln>
                <a:solidFill>
                  <a:srgbClr val="92D050"/>
                </a:solidFill>
                <a:effectLst/>
                <a:uLnTx/>
                <a:uFillTx/>
                <a:latin typeface="#9Slide03 Arima Madurai Black" panose="00000A00000000000000" pitchFamily="2" charset="0"/>
                <a:ea typeface="+mn-ea"/>
                <a:cs typeface="#9Slide03 Arima Madurai Black" panose="00000A00000000000000" pitchFamily="2" charset="0"/>
              </a:rPr>
              <a:t> Non</a:t>
            </a:r>
          </a:p>
        </p:txBody>
      </p:sp>
      <p:sp>
        <p:nvSpPr>
          <p:cNvPr id="8" name="TextBox 7">
            <a:extLst>
              <a:ext uri="{FF2B5EF4-FFF2-40B4-BE49-F238E27FC236}">
                <a16:creationId xmlns:a16="http://schemas.microsoft.com/office/drawing/2014/main" id="{0F653C8D-232F-4DEC-83DA-235E534D0F26}"/>
              </a:ext>
            </a:extLst>
          </p:cNvPr>
          <p:cNvSpPr txBox="1"/>
          <p:nvPr userDrawn="1"/>
        </p:nvSpPr>
        <p:spPr>
          <a:xfrm>
            <a:off x="10953750" y="90766"/>
            <a:ext cx="123825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92D050"/>
                </a:solidFill>
                <a:effectLst/>
                <a:uLnTx/>
                <a:uFillTx/>
                <a:latin typeface="#9Slide03 Arima Madurai Black" panose="00000A00000000000000" pitchFamily="2" charset="0"/>
                <a:ea typeface="+mn-ea"/>
                <a:cs typeface="#9Slide03 Arima Madurai Black" panose="00000A00000000000000" pitchFamily="2" charset="0"/>
              </a:rPr>
              <a:t>Măng</a:t>
            </a:r>
            <a:r>
              <a:rPr kumimoji="0" lang="en-US" sz="1800" b="0" i="0" u="none" strike="noStrike" kern="1200" cap="none" spc="0" normalizeH="0" baseline="0" noProof="0" dirty="0">
                <a:ln>
                  <a:noFill/>
                </a:ln>
                <a:solidFill>
                  <a:srgbClr val="92D050"/>
                </a:solidFill>
                <a:effectLst/>
                <a:uLnTx/>
                <a:uFillTx/>
                <a:latin typeface="#9Slide03 Arima Madurai Black" panose="00000A00000000000000" pitchFamily="2" charset="0"/>
                <a:ea typeface="+mn-ea"/>
                <a:cs typeface="#9Slide03 Arima Madurai Black" panose="00000A00000000000000" pitchFamily="2" charset="0"/>
              </a:rPr>
              <a:t> Non</a:t>
            </a:r>
          </a:p>
        </p:txBody>
      </p:sp>
      <p:pic>
        <p:nvPicPr>
          <p:cNvPr id="9" name="Picture 8">
            <a:extLst>
              <a:ext uri="{FF2B5EF4-FFF2-40B4-BE49-F238E27FC236}">
                <a16:creationId xmlns:a16="http://schemas.microsoft.com/office/drawing/2014/main" id="{67CD6B0D-CA7F-486B-9B58-7A6AA1760792}"/>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797370" y="-1506191"/>
            <a:ext cx="1959295" cy="3331816"/>
          </a:xfrm>
          <a:prstGeom prst="rect">
            <a:avLst/>
          </a:prstGeom>
        </p:spPr>
      </p:pic>
      <p:pic>
        <p:nvPicPr>
          <p:cNvPr id="10" name="Picture 9">
            <a:extLst>
              <a:ext uri="{FF2B5EF4-FFF2-40B4-BE49-F238E27FC236}">
                <a16:creationId xmlns:a16="http://schemas.microsoft.com/office/drawing/2014/main" id="{170E6D44-D89F-4AE3-B910-23F00736D8AE}"/>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37216080" y="14613755"/>
            <a:ext cx="2291715" cy="3897101"/>
          </a:xfrm>
          <a:prstGeom prst="rect">
            <a:avLst/>
          </a:prstGeom>
        </p:spPr>
      </p:pic>
      <p:pic>
        <p:nvPicPr>
          <p:cNvPr id="11" name="Picture 10">
            <a:extLst>
              <a:ext uri="{FF2B5EF4-FFF2-40B4-BE49-F238E27FC236}">
                <a16:creationId xmlns:a16="http://schemas.microsoft.com/office/drawing/2014/main" id="{6EA3DCFC-35E0-8F03-2825-6637AE70DB46}"/>
              </a:ext>
            </a:extLst>
          </p:cNvPr>
          <p:cNvPicPr>
            <a:picLocks noChangeAspect="1"/>
          </p:cNvPicPr>
          <p:nvPr userDrawn="1"/>
        </p:nvPicPr>
        <p:blipFill rotWithShape="1">
          <a:blip r:embed="rId15" cstate="print">
            <a:extLst>
              <a:ext uri="{28A0092B-C50C-407E-A947-70E740481C1C}">
                <a14:useLocalDpi xmlns:a14="http://schemas.microsoft.com/office/drawing/2010/main" val="0"/>
              </a:ext>
            </a:extLst>
          </a:blip>
          <a:srcRect t="37667"/>
          <a:stretch/>
        </p:blipFill>
        <p:spPr>
          <a:xfrm>
            <a:off x="-2052205" y="-221073"/>
            <a:ext cx="2186247" cy="2317405"/>
          </a:xfrm>
          <a:prstGeom prst="rect">
            <a:avLst/>
          </a:prstGeom>
        </p:spPr>
      </p:pic>
      <p:pic>
        <p:nvPicPr>
          <p:cNvPr id="12" name="Picture 11">
            <a:extLst>
              <a:ext uri="{FF2B5EF4-FFF2-40B4-BE49-F238E27FC236}">
                <a16:creationId xmlns:a16="http://schemas.microsoft.com/office/drawing/2014/main" id="{218379D3-2A55-870E-0779-00DB09F600A6}"/>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8142"/>
          <a:stretch/>
        </p:blipFill>
        <p:spPr>
          <a:xfrm>
            <a:off x="1616132" y="7791454"/>
            <a:ext cx="1824009" cy="2002485"/>
          </a:xfrm>
          <a:prstGeom prst="rect">
            <a:avLst/>
          </a:prstGeom>
        </p:spPr>
      </p:pic>
      <p:sp>
        <p:nvSpPr>
          <p:cNvPr id="13" name="TextBox 3">
            <a:extLst>
              <a:ext uri="{FF2B5EF4-FFF2-40B4-BE49-F238E27FC236}">
                <a16:creationId xmlns:a16="http://schemas.microsoft.com/office/drawing/2014/main" id="{EA9766B3-0905-6947-A7A2-4685003ED879}"/>
              </a:ext>
            </a:extLst>
          </p:cNvPr>
          <p:cNvSpPr txBox="1"/>
          <p:nvPr userDrawn="1"/>
        </p:nvSpPr>
        <p:spPr>
          <a:xfrm>
            <a:off x="3048003" y="9098621"/>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7">
                  <a:extLst>
                    <a:ext uri="{A12FA001-AC4F-418D-AE19-62706E023703}">
                      <ahyp:hlinkClr xmlns:ahyp="http://schemas.microsoft.com/office/drawing/2018/hyperlinkcolor"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4" name="Title 1">
            <a:extLst>
              <a:ext uri="{FF2B5EF4-FFF2-40B4-BE49-F238E27FC236}">
                <a16:creationId xmlns:a16="http://schemas.microsoft.com/office/drawing/2014/main" id="{CCEF13D4-2510-AE0E-92C8-3F01E6118D3E}"/>
              </a:ext>
            </a:extLst>
          </p:cNvPr>
          <p:cNvSpPr txBox="1">
            <a:spLocks/>
          </p:cNvSpPr>
          <p:nvPr userDrawn="1"/>
        </p:nvSpPr>
        <p:spPr>
          <a:xfrm>
            <a:off x="-2052207" y="1690687"/>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spTree>
    <p:extLst>
      <p:ext uri="{BB962C8B-B14F-4D97-AF65-F5344CB8AC3E}">
        <p14:creationId xmlns:p14="http://schemas.microsoft.com/office/powerpoint/2010/main" val="2656633458"/>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0D11EF8B-CBDF-4F3F-82DC-13312C32F276}"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11/19/2023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C41BDD4A-6259-49C2-93AD-41E8D957E3F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CFB2BA71-5ACC-402E-A4A6-2517433E5D80}"/>
              </a:ext>
            </a:extLst>
          </p:cNvPr>
          <p:cNvSpPr txBox="1"/>
          <p:nvPr userDrawn="1"/>
        </p:nvSpPr>
        <p:spPr>
          <a:xfrm>
            <a:off x="0" y="112991"/>
            <a:ext cx="123825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92D050"/>
                </a:solidFill>
                <a:effectLst/>
                <a:uLnTx/>
                <a:uFillTx/>
                <a:latin typeface="#9Slide03 Arima Madurai Black" panose="00000A00000000000000" pitchFamily="2" charset="0"/>
                <a:ea typeface="+mn-ea"/>
                <a:cs typeface="#9Slide03 Arima Madurai Black" panose="00000A00000000000000" pitchFamily="2" charset="0"/>
              </a:rPr>
              <a:t>Măng</a:t>
            </a:r>
            <a:r>
              <a:rPr kumimoji="0" lang="en-US" sz="1800" b="0" i="0" u="none" strike="noStrike" kern="1200" cap="none" spc="0" normalizeH="0" baseline="0" noProof="0" dirty="0">
                <a:ln>
                  <a:noFill/>
                </a:ln>
                <a:solidFill>
                  <a:srgbClr val="92D050"/>
                </a:solidFill>
                <a:effectLst/>
                <a:uLnTx/>
                <a:uFillTx/>
                <a:latin typeface="#9Slide03 Arima Madurai Black" panose="00000A00000000000000" pitchFamily="2" charset="0"/>
                <a:ea typeface="+mn-ea"/>
                <a:cs typeface="#9Slide03 Arima Madurai Black" panose="00000A00000000000000" pitchFamily="2" charset="0"/>
              </a:rPr>
              <a:t> Non</a:t>
            </a:r>
          </a:p>
        </p:txBody>
      </p:sp>
      <p:pic>
        <p:nvPicPr>
          <p:cNvPr id="8" name="Picture 7">
            <a:extLst>
              <a:ext uri="{FF2B5EF4-FFF2-40B4-BE49-F238E27FC236}">
                <a16:creationId xmlns:a16="http://schemas.microsoft.com/office/drawing/2014/main" id="{5614E153-FCA0-FA2C-C748-B2E2A7E6481C}"/>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7667"/>
          <a:stretch/>
        </p:blipFill>
        <p:spPr>
          <a:xfrm>
            <a:off x="-2052205" y="-221073"/>
            <a:ext cx="2186247" cy="2317405"/>
          </a:xfrm>
          <a:prstGeom prst="rect">
            <a:avLst/>
          </a:prstGeom>
        </p:spPr>
      </p:pic>
      <p:pic>
        <p:nvPicPr>
          <p:cNvPr id="9" name="Picture 8">
            <a:extLst>
              <a:ext uri="{FF2B5EF4-FFF2-40B4-BE49-F238E27FC236}">
                <a16:creationId xmlns:a16="http://schemas.microsoft.com/office/drawing/2014/main" id="{B1EF8AFF-568C-EEB5-4709-3C5B651357CB}"/>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1616132" y="7791454"/>
            <a:ext cx="1824009" cy="2002485"/>
          </a:xfrm>
          <a:prstGeom prst="rect">
            <a:avLst/>
          </a:prstGeom>
        </p:spPr>
      </p:pic>
      <p:sp>
        <p:nvSpPr>
          <p:cNvPr id="10" name="TextBox 3">
            <a:extLst>
              <a:ext uri="{FF2B5EF4-FFF2-40B4-BE49-F238E27FC236}">
                <a16:creationId xmlns:a16="http://schemas.microsoft.com/office/drawing/2014/main" id="{29705C1C-E1C6-205E-E9FD-7BCBD7802127}"/>
              </a:ext>
            </a:extLst>
          </p:cNvPr>
          <p:cNvSpPr txBox="1"/>
          <p:nvPr userDrawn="1"/>
        </p:nvSpPr>
        <p:spPr>
          <a:xfrm>
            <a:off x="3048003" y="9098621"/>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5">
                  <a:extLst>
                    <a:ext uri="{A12FA001-AC4F-418D-AE19-62706E023703}">
                      <ahyp:hlinkClr xmlns:ahyp="http://schemas.microsoft.com/office/drawing/2018/hyperlinkcolor"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1" name="Title 1">
            <a:extLst>
              <a:ext uri="{FF2B5EF4-FFF2-40B4-BE49-F238E27FC236}">
                <a16:creationId xmlns:a16="http://schemas.microsoft.com/office/drawing/2014/main" id="{D40B7D21-5A1F-1EED-4469-6599959BD977}"/>
              </a:ext>
            </a:extLst>
          </p:cNvPr>
          <p:cNvSpPr txBox="1">
            <a:spLocks/>
          </p:cNvSpPr>
          <p:nvPr userDrawn="1"/>
        </p:nvSpPr>
        <p:spPr>
          <a:xfrm>
            <a:off x="-2052207" y="1690687"/>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spTree>
    <p:extLst>
      <p:ext uri="{BB962C8B-B14F-4D97-AF65-F5344CB8AC3E}">
        <p14:creationId xmlns:p14="http://schemas.microsoft.com/office/powerpoint/2010/main" val="723718119"/>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C324737-913F-4F59-8D98-974A58A02B4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2D8B8D0-81B1-4B02-BA29-1354740B016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DDA18CF-EF20-45C5-87E6-61789F12BB8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B617CC22-86CA-46B0-A99F-D84065DF07E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11/19/2023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0ECF329B-2C01-457B-B5C2-EAD412413DF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A21416D8-5D4F-4C2D-A5A6-5D1C5CBC308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49F2C55-3727-46E4-888A-6845A365549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088125DF-30B3-4A38-A0BE-AEB2F8018D7F}"/>
              </a:ext>
            </a:extLst>
          </p:cNvPr>
          <p:cNvSpPr txBox="1"/>
          <p:nvPr userDrawn="1"/>
        </p:nvSpPr>
        <p:spPr>
          <a:xfrm>
            <a:off x="0" y="112991"/>
            <a:ext cx="123825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92D050"/>
                </a:solidFill>
                <a:effectLst/>
                <a:uLnTx/>
                <a:uFillTx/>
                <a:latin typeface="#9Slide03 Arima Madurai Black" panose="00000A00000000000000" pitchFamily="2" charset="0"/>
                <a:ea typeface="+mn-ea"/>
                <a:cs typeface="#9Slide03 Arima Madurai Black" panose="00000A00000000000000" pitchFamily="2" charset="0"/>
              </a:rPr>
              <a:t>Măng</a:t>
            </a:r>
            <a:r>
              <a:rPr kumimoji="0" lang="en-US" sz="1800" b="0" i="0" u="none" strike="noStrike" kern="1200" cap="none" spc="0" normalizeH="0" baseline="0" noProof="0" dirty="0">
                <a:ln>
                  <a:noFill/>
                </a:ln>
                <a:solidFill>
                  <a:srgbClr val="92D050"/>
                </a:solidFill>
                <a:effectLst/>
                <a:uLnTx/>
                <a:uFillTx/>
                <a:latin typeface="#9Slide03 Arima Madurai Black" panose="00000A00000000000000" pitchFamily="2" charset="0"/>
                <a:ea typeface="+mn-ea"/>
                <a:cs typeface="#9Slide03 Arima Madurai Black" panose="00000A00000000000000" pitchFamily="2" charset="0"/>
              </a:rPr>
              <a:t> Non</a:t>
            </a:r>
          </a:p>
        </p:txBody>
      </p:sp>
      <p:sp>
        <p:nvSpPr>
          <p:cNvPr id="8" name="TextBox 7">
            <a:extLst>
              <a:ext uri="{FF2B5EF4-FFF2-40B4-BE49-F238E27FC236}">
                <a16:creationId xmlns:a16="http://schemas.microsoft.com/office/drawing/2014/main" id="{4B1E6C52-4A1C-4B03-8353-790DB683B218}"/>
              </a:ext>
            </a:extLst>
          </p:cNvPr>
          <p:cNvSpPr txBox="1"/>
          <p:nvPr userDrawn="1"/>
        </p:nvSpPr>
        <p:spPr>
          <a:xfrm>
            <a:off x="10953750" y="6492875"/>
            <a:ext cx="123825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92D050"/>
                </a:solidFill>
                <a:effectLst/>
                <a:uLnTx/>
                <a:uFillTx/>
                <a:latin typeface="#9Slide03 Arima Madurai Black" panose="00000A00000000000000" pitchFamily="2" charset="0"/>
                <a:ea typeface="+mn-ea"/>
                <a:cs typeface="#9Slide03 Arima Madurai Black" panose="00000A00000000000000" pitchFamily="2" charset="0"/>
              </a:rPr>
              <a:t>Măng</a:t>
            </a:r>
            <a:r>
              <a:rPr kumimoji="0" lang="en-US" sz="1800" b="0" i="0" u="none" strike="noStrike" kern="1200" cap="none" spc="0" normalizeH="0" baseline="0" noProof="0" dirty="0">
                <a:ln>
                  <a:noFill/>
                </a:ln>
                <a:solidFill>
                  <a:srgbClr val="92D050"/>
                </a:solidFill>
                <a:effectLst/>
                <a:uLnTx/>
                <a:uFillTx/>
                <a:latin typeface="#9Slide03 Arima Madurai Black" panose="00000A00000000000000" pitchFamily="2" charset="0"/>
                <a:ea typeface="+mn-ea"/>
                <a:cs typeface="#9Slide03 Arima Madurai Black" panose="00000A00000000000000" pitchFamily="2" charset="0"/>
              </a:rPr>
              <a:t> Non</a:t>
            </a:r>
          </a:p>
        </p:txBody>
      </p:sp>
      <p:pic>
        <p:nvPicPr>
          <p:cNvPr id="9" name="Picture 8">
            <a:extLst>
              <a:ext uri="{FF2B5EF4-FFF2-40B4-BE49-F238E27FC236}">
                <a16:creationId xmlns:a16="http://schemas.microsoft.com/office/drawing/2014/main" id="{0D0F7708-DF0C-4224-B581-F35C1DBAADBD}"/>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797370" y="-1506191"/>
            <a:ext cx="1959295" cy="3331816"/>
          </a:xfrm>
          <a:prstGeom prst="rect">
            <a:avLst/>
          </a:prstGeom>
        </p:spPr>
      </p:pic>
      <p:pic>
        <p:nvPicPr>
          <p:cNvPr id="10" name="Picture 9">
            <a:extLst>
              <a:ext uri="{FF2B5EF4-FFF2-40B4-BE49-F238E27FC236}">
                <a16:creationId xmlns:a16="http://schemas.microsoft.com/office/drawing/2014/main" id="{FCD508A1-0CCE-44CE-A065-04C4FD986177}"/>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30128530" y="17208529"/>
            <a:ext cx="1959295" cy="3331816"/>
          </a:xfrm>
          <a:prstGeom prst="rect">
            <a:avLst/>
          </a:prstGeom>
        </p:spPr>
      </p:pic>
      <p:pic>
        <p:nvPicPr>
          <p:cNvPr id="11" name="Picture 10">
            <a:extLst>
              <a:ext uri="{FF2B5EF4-FFF2-40B4-BE49-F238E27FC236}">
                <a16:creationId xmlns:a16="http://schemas.microsoft.com/office/drawing/2014/main" id="{7892E614-E36E-74C5-0DD2-98248593A1D4}"/>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7667"/>
          <a:stretch/>
        </p:blipFill>
        <p:spPr>
          <a:xfrm>
            <a:off x="-2052205" y="-221073"/>
            <a:ext cx="2186247" cy="2317405"/>
          </a:xfrm>
          <a:prstGeom prst="rect">
            <a:avLst/>
          </a:prstGeom>
        </p:spPr>
      </p:pic>
      <p:pic>
        <p:nvPicPr>
          <p:cNvPr id="12" name="Picture 11">
            <a:extLst>
              <a:ext uri="{FF2B5EF4-FFF2-40B4-BE49-F238E27FC236}">
                <a16:creationId xmlns:a16="http://schemas.microsoft.com/office/drawing/2014/main" id="{B49E9D0A-091B-5FA0-3D46-D69AED2D5114}"/>
              </a:ext>
            </a:extLst>
          </p:cNvPr>
          <p:cNvPicPr>
            <a:picLocks noChangeAspect="1"/>
          </p:cNvPicPr>
          <p:nvPr userDrawn="1"/>
        </p:nvPicPr>
        <p:blipFill rotWithShape="1">
          <a:blip r:embed="rId15" cstate="print">
            <a:extLst>
              <a:ext uri="{28A0092B-C50C-407E-A947-70E740481C1C}">
                <a14:useLocalDpi xmlns:a14="http://schemas.microsoft.com/office/drawing/2010/main" val="0"/>
              </a:ext>
            </a:extLst>
          </a:blip>
          <a:srcRect t="38142"/>
          <a:stretch/>
        </p:blipFill>
        <p:spPr>
          <a:xfrm>
            <a:off x="1616132" y="7791454"/>
            <a:ext cx="1824009" cy="2002485"/>
          </a:xfrm>
          <a:prstGeom prst="rect">
            <a:avLst/>
          </a:prstGeom>
        </p:spPr>
      </p:pic>
      <p:sp>
        <p:nvSpPr>
          <p:cNvPr id="13" name="TextBox 3">
            <a:extLst>
              <a:ext uri="{FF2B5EF4-FFF2-40B4-BE49-F238E27FC236}">
                <a16:creationId xmlns:a16="http://schemas.microsoft.com/office/drawing/2014/main" id="{8FA62263-C0FC-F8D2-29C7-08AE12850CFB}"/>
              </a:ext>
            </a:extLst>
          </p:cNvPr>
          <p:cNvSpPr txBox="1"/>
          <p:nvPr userDrawn="1"/>
        </p:nvSpPr>
        <p:spPr>
          <a:xfrm>
            <a:off x="3048003" y="9098621"/>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6">
                  <a:extLst>
                    <a:ext uri="{A12FA001-AC4F-418D-AE19-62706E023703}">
                      <ahyp:hlinkClr xmlns:ahyp="http://schemas.microsoft.com/office/drawing/2018/hyperlinkcolor"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4" name="Title 1">
            <a:extLst>
              <a:ext uri="{FF2B5EF4-FFF2-40B4-BE49-F238E27FC236}">
                <a16:creationId xmlns:a16="http://schemas.microsoft.com/office/drawing/2014/main" id="{655D46E7-2ED6-E23F-8419-BC23AD0E132C}"/>
              </a:ext>
            </a:extLst>
          </p:cNvPr>
          <p:cNvSpPr txBox="1">
            <a:spLocks/>
          </p:cNvSpPr>
          <p:nvPr userDrawn="1"/>
        </p:nvSpPr>
        <p:spPr>
          <a:xfrm>
            <a:off x="-2052207" y="1690687"/>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spTree>
    <p:extLst>
      <p:ext uri="{BB962C8B-B14F-4D97-AF65-F5344CB8AC3E}">
        <p14:creationId xmlns:p14="http://schemas.microsoft.com/office/powerpoint/2010/main" val="1252173723"/>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png"/><Relationship Id="rId3" Type="http://schemas.openxmlformats.org/officeDocument/2006/relationships/image" Target="../media/image8.png"/><Relationship Id="rId7" Type="http://schemas.openxmlformats.org/officeDocument/2006/relationships/image" Target="../media/image11.png"/><Relationship Id="rId12" Type="http://schemas.openxmlformats.org/officeDocument/2006/relationships/image" Target="../media/image16.png"/><Relationship Id="rId2" Type="http://schemas.openxmlformats.org/officeDocument/2006/relationships/notesSlide" Target="../notesSlides/notesSlide1.xml"/><Relationship Id="rId16" Type="http://schemas.openxmlformats.org/officeDocument/2006/relationships/image" Target="../media/image20.png"/><Relationship Id="rId1" Type="http://schemas.openxmlformats.org/officeDocument/2006/relationships/slideLayout" Target="../slideLayouts/slideLayout1.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5" Type="http://schemas.openxmlformats.org/officeDocument/2006/relationships/image" Target="../media/image19.png"/><Relationship Id="rId10" Type="http://schemas.openxmlformats.org/officeDocument/2006/relationships/image" Target="../media/image14.png"/><Relationship Id="rId4" Type="http://schemas.openxmlformats.org/officeDocument/2006/relationships/image" Target="../media/image5.png"/><Relationship Id="rId9" Type="http://schemas.openxmlformats.org/officeDocument/2006/relationships/image" Target="../media/image13.png"/><Relationship Id="rId14" Type="http://schemas.openxmlformats.org/officeDocument/2006/relationships/image" Target="../media/image18.png"/></Relationships>
</file>

<file path=ppt/slides/_rels/slide10.xml.rels><?xml version="1.0" encoding="UTF-8" standalone="yes"?>
<Relationships xmlns="http://schemas.openxmlformats.org/package/2006/relationships"><Relationship Id="rId8" Type="http://schemas.openxmlformats.org/officeDocument/2006/relationships/image" Target="../media/image59.png"/><Relationship Id="rId3" Type="http://schemas.microsoft.com/office/2007/relationships/hdphoto" Target="../media/hdphoto12.wdp"/><Relationship Id="rId7" Type="http://schemas.microsoft.com/office/2007/relationships/hdphoto" Target="../media/hdphoto14.wdp"/><Relationship Id="rId2" Type="http://schemas.openxmlformats.org/officeDocument/2006/relationships/image" Target="../media/image56.png"/><Relationship Id="rId1" Type="http://schemas.openxmlformats.org/officeDocument/2006/relationships/slideLayout" Target="../slideLayouts/slideLayout16.xml"/><Relationship Id="rId6" Type="http://schemas.openxmlformats.org/officeDocument/2006/relationships/image" Target="../media/image58.png"/><Relationship Id="rId11" Type="http://schemas.openxmlformats.org/officeDocument/2006/relationships/image" Target="../media/image61.png"/><Relationship Id="rId5" Type="http://schemas.microsoft.com/office/2007/relationships/hdphoto" Target="../media/hdphoto13.wdp"/><Relationship Id="rId10" Type="http://schemas.openxmlformats.org/officeDocument/2006/relationships/image" Target="../media/image60.png"/><Relationship Id="rId4" Type="http://schemas.openxmlformats.org/officeDocument/2006/relationships/image" Target="../media/image57.png"/><Relationship Id="rId9" Type="http://schemas.microsoft.com/office/2007/relationships/hdphoto" Target="../media/hdphoto15.wdp"/></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15.xml.rels><?xml version="1.0" encoding="UTF-8" standalone="yes"?>
<Relationships xmlns="http://schemas.openxmlformats.org/package/2006/relationships"><Relationship Id="rId8" Type="http://schemas.microsoft.com/office/2007/relationships/hdphoto" Target="../media/hdphoto18.wdp"/><Relationship Id="rId3" Type="http://schemas.openxmlformats.org/officeDocument/2006/relationships/image" Target="../media/image68.png"/><Relationship Id="rId7" Type="http://schemas.openxmlformats.org/officeDocument/2006/relationships/image" Target="../media/image70.png"/><Relationship Id="rId12" Type="http://schemas.openxmlformats.org/officeDocument/2006/relationships/image" Target="../media/image73.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microsoft.com/office/2007/relationships/hdphoto" Target="../media/hdphoto17.wdp"/><Relationship Id="rId11" Type="http://schemas.openxmlformats.org/officeDocument/2006/relationships/image" Target="../media/image72.png"/><Relationship Id="rId5" Type="http://schemas.openxmlformats.org/officeDocument/2006/relationships/image" Target="../media/image69.png"/><Relationship Id="rId10" Type="http://schemas.microsoft.com/office/2007/relationships/hdphoto" Target="../media/hdphoto19.wdp"/><Relationship Id="rId4" Type="http://schemas.microsoft.com/office/2007/relationships/hdphoto" Target="../media/hdphoto16.wdp"/><Relationship Id="rId9" Type="http://schemas.openxmlformats.org/officeDocument/2006/relationships/image" Target="../media/image71.png"/></Relationships>
</file>

<file path=ppt/slides/_rels/slide16.xml.rels><?xml version="1.0" encoding="UTF-8" standalone="yes"?>
<Relationships xmlns="http://schemas.openxmlformats.org/package/2006/relationships"><Relationship Id="rId3" Type="http://schemas.openxmlformats.org/officeDocument/2006/relationships/image" Target="../media/image64.png"/><Relationship Id="rId7" Type="http://schemas.openxmlformats.org/officeDocument/2006/relationships/image" Target="../media/image76.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75.png"/><Relationship Id="rId5" Type="http://schemas.openxmlformats.org/officeDocument/2006/relationships/image" Target="../media/image74.jpeg"/><Relationship Id="rId4" Type="http://schemas.openxmlformats.org/officeDocument/2006/relationships/image" Target="../media/image66.png"/></Relationships>
</file>

<file path=ppt/slides/_rels/slide1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79.png"/><Relationship Id="rId4" Type="http://schemas.openxmlformats.org/officeDocument/2006/relationships/image" Target="../media/image78.png"/></Relationships>
</file>

<file path=ppt/slides/_rels/slide18.xml.rels><?xml version="1.0" encoding="UTF-8" standalone="yes"?>
<Relationships xmlns="http://schemas.openxmlformats.org/package/2006/relationships"><Relationship Id="rId3" Type="http://schemas.microsoft.com/office/2007/relationships/hdphoto" Target="../media/hdphoto20.wdp"/><Relationship Id="rId2" Type="http://schemas.openxmlformats.org/officeDocument/2006/relationships/image" Target="../media/image80.png"/><Relationship Id="rId1" Type="http://schemas.openxmlformats.org/officeDocument/2006/relationships/slideLayout" Target="../slideLayouts/slideLayout2.xml"/><Relationship Id="rId4" Type="http://schemas.openxmlformats.org/officeDocument/2006/relationships/image" Target="../media/image81.png"/></Relationships>
</file>

<file path=ppt/slides/_rels/slide19.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21.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audio" Target="../media/audio6.wav"/><Relationship Id="rId2" Type="http://schemas.openxmlformats.org/officeDocument/2006/relationships/notesSlide" Target="../notesSlides/notesSlide13.xml"/><Relationship Id="rId1" Type="http://schemas.openxmlformats.org/officeDocument/2006/relationships/slideLayout" Target="../slideLayouts/slideLayout38.xml"/><Relationship Id="rId4" Type="http://schemas.openxmlformats.org/officeDocument/2006/relationships/audio" Target="../media/audio7.wav"/></Relationships>
</file>

<file path=ppt/slides/_rels/slide2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8.png"/><Relationship Id="rId7" Type="http://schemas.openxmlformats.org/officeDocument/2006/relationships/image" Target="../media/image10.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83.png"/><Relationship Id="rId5" Type="http://schemas.openxmlformats.org/officeDocument/2006/relationships/image" Target="../media/image9.png"/><Relationship Id="rId4" Type="http://schemas.openxmlformats.org/officeDocument/2006/relationships/image" Target="../media/image5.png"/><Relationship Id="rId9" Type="http://schemas.openxmlformats.org/officeDocument/2006/relationships/image" Target="../media/image84.png"/></Relationships>
</file>

<file path=ppt/slides/_rels/slide22.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27.xml"/></Relationships>
</file>

<file path=ppt/slides/_rels/slide3.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7.png"/><Relationship Id="rId18" Type="http://schemas.openxmlformats.org/officeDocument/2006/relationships/image" Target="../media/image32.png"/><Relationship Id="rId26" Type="http://schemas.openxmlformats.org/officeDocument/2006/relationships/image" Target="../media/image38.png"/><Relationship Id="rId39" Type="http://schemas.openxmlformats.org/officeDocument/2006/relationships/image" Target="../media/image43.png"/><Relationship Id="rId3" Type="http://schemas.openxmlformats.org/officeDocument/2006/relationships/slideLayout" Target="../slideLayouts/slideLayout5.xml"/><Relationship Id="rId21" Type="http://schemas.microsoft.com/office/2007/relationships/hdphoto" Target="../media/hdphoto4.wdp"/><Relationship Id="rId34" Type="http://schemas.openxmlformats.org/officeDocument/2006/relationships/image" Target="../media/image41.png"/><Relationship Id="rId42" Type="http://schemas.microsoft.com/office/2007/relationships/hdphoto" Target="../media/hdphoto11.wdp"/><Relationship Id="rId7" Type="http://schemas.openxmlformats.org/officeDocument/2006/relationships/image" Target="../media/image23.png"/><Relationship Id="rId12" Type="http://schemas.openxmlformats.org/officeDocument/2006/relationships/image" Target="../media/image26.png"/><Relationship Id="rId17" Type="http://schemas.openxmlformats.org/officeDocument/2006/relationships/image" Target="../media/image31.png"/><Relationship Id="rId25" Type="http://schemas.openxmlformats.org/officeDocument/2006/relationships/image" Target="../media/image37.png"/><Relationship Id="rId33" Type="http://schemas.openxmlformats.org/officeDocument/2006/relationships/slide" Target="slide5.xml"/><Relationship Id="rId38" Type="http://schemas.microsoft.com/office/2007/relationships/hdphoto" Target="../media/hdphoto10.wdp"/><Relationship Id="rId2" Type="http://schemas.openxmlformats.org/officeDocument/2006/relationships/audio" Target="../media/media1.mp3"/><Relationship Id="rId16" Type="http://schemas.openxmlformats.org/officeDocument/2006/relationships/image" Target="../media/image30.png"/><Relationship Id="rId20" Type="http://schemas.openxmlformats.org/officeDocument/2006/relationships/image" Target="../media/image34.png"/><Relationship Id="rId29" Type="http://schemas.microsoft.com/office/2007/relationships/hdphoto" Target="../media/hdphoto7.wdp"/><Relationship Id="rId41" Type="http://schemas.openxmlformats.org/officeDocument/2006/relationships/image" Target="../media/image44.png"/><Relationship Id="rId1" Type="http://schemas.microsoft.com/office/2007/relationships/media" Target="../media/media1.mp3"/><Relationship Id="rId6" Type="http://schemas.openxmlformats.org/officeDocument/2006/relationships/audio" Target="../media/audio2.wav"/><Relationship Id="rId11" Type="http://schemas.microsoft.com/office/2007/relationships/hdphoto" Target="../media/hdphoto3.wdp"/><Relationship Id="rId24" Type="http://schemas.openxmlformats.org/officeDocument/2006/relationships/image" Target="../media/image36.png"/><Relationship Id="rId32" Type="http://schemas.microsoft.com/office/2007/relationships/hdphoto" Target="../media/hdphoto8.wdp"/><Relationship Id="rId37" Type="http://schemas.openxmlformats.org/officeDocument/2006/relationships/image" Target="../media/image42.png"/><Relationship Id="rId40" Type="http://schemas.openxmlformats.org/officeDocument/2006/relationships/slide" Target="slide7.xml"/><Relationship Id="rId5" Type="http://schemas.openxmlformats.org/officeDocument/2006/relationships/audio" Target="../media/audio1.wav"/><Relationship Id="rId15" Type="http://schemas.openxmlformats.org/officeDocument/2006/relationships/image" Target="../media/image29.png"/><Relationship Id="rId23" Type="http://schemas.microsoft.com/office/2007/relationships/hdphoto" Target="../media/hdphoto5.wdp"/><Relationship Id="rId28" Type="http://schemas.openxmlformats.org/officeDocument/2006/relationships/image" Target="../media/image39.png"/><Relationship Id="rId36" Type="http://schemas.openxmlformats.org/officeDocument/2006/relationships/slide" Target="slide6.xml"/><Relationship Id="rId10" Type="http://schemas.openxmlformats.org/officeDocument/2006/relationships/image" Target="../media/image25.png"/><Relationship Id="rId19" Type="http://schemas.openxmlformats.org/officeDocument/2006/relationships/image" Target="../media/image33.png"/><Relationship Id="rId31" Type="http://schemas.openxmlformats.org/officeDocument/2006/relationships/image" Target="../media/image40.png"/><Relationship Id="rId44" Type="http://schemas.openxmlformats.org/officeDocument/2006/relationships/slide" Target="slide9.xml"/><Relationship Id="rId4" Type="http://schemas.openxmlformats.org/officeDocument/2006/relationships/notesSlide" Target="../notesSlides/notesSlide3.xml"/><Relationship Id="rId9" Type="http://schemas.microsoft.com/office/2007/relationships/hdphoto" Target="../media/hdphoto2.wdp"/><Relationship Id="rId14" Type="http://schemas.openxmlformats.org/officeDocument/2006/relationships/image" Target="../media/image28.png"/><Relationship Id="rId22" Type="http://schemas.openxmlformats.org/officeDocument/2006/relationships/image" Target="../media/image35.png"/><Relationship Id="rId27" Type="http://schemas.microsoft.com/office/2007/relationships/hdphoto" Target="../media/hdphoto6.wdp"/><Relationship Id="rId30" Type="http://schemas.openxmlformats.org/officeDocument/2006/relationships/slide" Target="slide4.xml"/><Relationship Id="rId35" Type="http://schemas.microsoft.com/office/2007/relationships/hdphoto" Target="../media/hdphoto9.wdp"/><Relationship Id="rId43" Type="http://schemas.openxmlformats.org/officeDocument/2006/relationships/image" Target="../media/image45.png"/></Relationships>
</file>

<file path=ppt/slides/_rels/slide4.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audio" Target="../media/audio3.wav"/><Relationship Id="rId7" Type="http://schemas.openxmlformats.org/officeDocument/2006/relationships/image" Target="../media/image46.png"/><Relationship Id="rId12" Type="http://schemas.openxmlformats.org/officeDocument/2006/relationships/image" Target="../media/image49.png"/><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audio" Target="../media/audio1.wav"/><Relationship Id="rId11" Type="http://schemas.openxmlformats.org/officeDocument/2006/relationships/image" Target="../media/image30.png"/><Relationship Id="rId5" Type="http://schemas.openxmlformats.org/officeDocument/2006/relationships/audio" Target="../media/audio5.wav"/><Relationship Id="rId10" Type="http://schemas.openxmlformats.org/officeDocument/2006/relationships/slide" Target="slide3.xml"/><Relationship Id="rId4" Type="http://schemas.openxmlformats.org/officeDocument/2006/relationships/audio" Target="../media/audio4.wav"/><Relationship Id="rId9" Type="http://schemas.openxmlformats.org/officeDocument/2006/relationships/image" Target="../media/image48.png"/></Relationships>
</file>

<file path=ppt/slides/_rels/slide5.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audio" Target="../media/audio4.wav"/><Relationship Id="rId7" Type="http://schemas.openxmlformats.org/officeDocument/2006/relationships/image" Target="../media/image47.png"/><Relationship Id="rId2" Type="http://schemas.openxmlformats.org/officeDocument/2006/relationships/audio" Target="../media/audio3.wav"/><Relationship Id="rId1" Type="http://schemas.openxmlformats.org/officeDocument/2006/relationships/slideLayout" Target="../slideLayouts/slideLayout5.xml"/><Relationship Id="rId6" Type="http://schemas.openxmlformats.org/officeDocument/2006/relationships/image" Target="../media/image46.png"/><Relationship Id="rId11" Type="http://schemas.openxmlformats.org/officeDocument/2006/relationships/image" Target="../media/image49.png"/><Relationship Id="rId5" Type="http://schemas.openxmlformats.org/officeDocument/2006/relationships/audio" Target="../media/audio1.wav"/><Relationship Id="rId10" Type="http://schemas.openxmlformats.org/officeDocument/2006/relationships/image" Target="../media/image30.png"/><Relationship Id="rId4" Type="http://schemas.openxmlformats.org/officeDocument/2006/relationships/audio" Target="../media/audio5.wav"/><Relationship Id="rId9" Type="http://schemas.openxmlformats.org/officeDocument/2006/relationships/slide" Target="slide3.xml"/></Relationships>
</file>

<file path=ppt/slides/_rels/slide6.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audio" Target="../media/audio4.wav"/><Relationship Id="rId7" Type="http://schemas.openxmlformats.org/officeDocument/2006/relationships/image" Target="../media/image47.png"/><Relationship Id="rId2" Type="http://schemas.openxmlformats.org/officeDocument/2006/relationships/audio" Target="../media/audio3.wav"/><Relationship Id="rId1" Type="http://schemas.openxmlformats.org/officeDocument/2006/relationships/slideLayout" Target="../slideLayouts/slideLayout5.xml"/><Relationship Id="rId6" Type="http://schemas.openxmlformats.org/officeDocument/2006/relationships/image" Target="../media/image46.png"/><Relationship Id="rId11" Type="http://schemas.openxmlformats.org/officeDocument/2006/relationships/image" Target="../media/image49.png"/><Relationship Id="rId5" Type="http://schemas.openxmlformats.org/officeDocument/2006/relationships/audio" Target="../media/audio1.wav"/><Relationship Id="rId10" Type="http://schemas.openxmlformats.org/officeDocument/2006/relationships/image" Target="../media/image30.png"/><Relationship Id="rId4" Type="http://schemas.openxmlformats.org/officeDocument/2006/relationships/audio" Target="../media/audio5.wav"/><Relationship Id="rId9" Type="http://schemas.openxmlformats.org/officeDocument/2006/relationships/slide" Target="slide3.xml"/></Relationships>
</file>

<file path=ppt/slides/_rels/slide7.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audio" Target="../media/audio4.wav"/><Relationship Id="rId7" Type="http://schemas.openxmlformats.org/officeDocument/2006/relationships/image" Target="../media/image47.png"/><Relationship Id="rId2" Type="http://schemas.openxmlformats.org/officeDocument/2006/relationships/audio" Target="../media/audio3.wav"/><Relationship Id="rId1" Type="http://schemas.openxmlformats.org/officeDocument/2006/relationships/slideLayout" Target="../slideLayouts/slideLayout5.xml"/><Relationship Id="rId6" Type="http://schemas.openxmlformats.org/officeDocument/2006/relationships/image" Target="../media/image46.png"/><Relationship Id="rId11" Type="http://schemas.openxmlformats.org/officeDocument/2006/relationships/image" Target="../media/image49.png"/><Relationship Id="rId5" Type="http://schemas.openxmlformats.org/officeDocument/2006/relationships/audio" Target="../media/audio1.wav"/><Relationship Id="rId10" Type="http://schemas.openxmlformats.org/officeDocument/2006/relationships/image" Target="../media/image30.png"/><Relationship Id="rId4" Type="http://schemas.openxmlformats.org/officeDocument/2006/relationships/audio" Target="../media/audio5.wav"/><Relationship Id="rId9" Type="http://schemas.openxmlformats.org/officeDocument/2006/relationships/slide" Target="slide3.xml"/></Relationships>
</file>

<file path=ppt/slides/_rels/slide8.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png"/><Relationship Id="rId3" Type="http://schemas.openxmlformats.org/officeDocument/2006/relationships/image" Target="../media/image8.png"/><Relationship Id="rId7" Type="http://schemas.openxmlformats.org/officeDocument/2006/relationships/image" Target="../media/image11.png"/><Relationship Id="rId12" Type="http://schemas.openxmlformats.org/officeDocument/2006/relationships/image" Target="../media/image16.png"/><Relationship Id="rId2" Type="http://schemas.openxmlformats.org/officeDocument/2006/relationships/notesSlide" Target="../notesSlides/notesSlide5.xml"/><Relationship Id="rId16" Type="http://schemas.openxmlformats.org/officeDocument/2006/relationships/image" Target="../media/image20.png"/><Relationship Id="rId1" Type="http://schemas.openxmlformats.org/officeDocument/2006/relationships/slideLayout" Target="../slideLayouts/slideLayout1.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5" Type="http://schemas.openxmlformats.org/officeDocument/2006/relationships/image" Target="../media/image19.png"/><Relationship Id="rId10" Type="http://schemas.openxmlformats.org/officeDocument/2006/relationships/image" Target="../media/image14.png"/><Relationship Id="rId4" Type="http://schemas.openxmlformats.org/officeDocument/2006/relationships/image" Target="../media/image5.png"/><Relationship Id="rId9" Type="http://schemas.openxmlformats.org/officeDocument/2006/relationships/image" Target="../media/image13.png"/><Relationship Id="rId14" Type="http://schemas.openxmlformats.org/officeDocument/2006/relationships/image" Target="../media/image18.png"/></Relationships>
</file>

<file path=ppt/slides/_rels/slide9.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D9E18D3F-ED43-425F-8E69-F7A71534E05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1113"/>
          <a:stretch/>
        </p:blipFill>
        <p:spPr>
          <a:xfrm>
            <a:off x="-1" y="0"/>
            <a:ext cx="12192001" cy="6857140"/>
          </a:xfrm>
          <a:prstGeom prst="rect">
            <a:avLst/>
          </a:prstGeom>
        </p:spPr>
      </p:pic>
      <p:pic>
        <p:nvPicPr>
          <p:cNvPr id="10" name="图片 9">
            <a:extLst>
              <a:ext uri="{FF2B5EF4-FFF2-40B4-BE49-F238E27FC236}">
                <a16:creationId xmlns:a16="http://schemas.microsoft.com/office/drawing/2014/main" id="{5EF67F04-253E-4B48-BE89-4F8E23D3283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8125" t="65940" r="22969" b="9994"/>
          <a:stretch/>
        </p:blipFill>
        <p:spPr>
          <a:xfrm>
            <a:off x="6108760" y="4361267"/>
            <a:ext cx="2533650" cy="1612323"/>
          </a:xfrm>
          <a:prstGeom prst="rect">
            <a:avLst/>
          </a:prstGeom>
        </p:spPr>
      </p:pic>
      <p:pic>
        <p:nvPicPr>
          <p:cNvPr id="12" name="图片 11">
            <a:extLst>
              <a:ext uri="{FF2B5EF4-FFF2-40B4-BE49-F238E27FC236}">
                <a16:creationId xmlns:a16="http://schemas.microsoft.com/office/drawing/2014/main" id="{A1BE5040-22DE-466D-8098-AD486E4F05A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7032" t="17808" r="55625" b="50000"/>
          <a:stretch/>
        </p:blipFill>
        <p:spPr>
          <a:xfrm>
            <a:off x="1193860" y="1104900"/>
            <a:ext cx="3333750" cy="1962150"/>
          </a:xfrm>
          <a:prstGeom prst="rect">
            <a:avLst/>
          </a:prstGeom>
        </p:spPr>
      </p:pic>
      <p:pic>
        <p:nvPicPr>
          <p:cNvPr id="28" name="图片 27">
            <a:extLst>
              <a:ext uri="{FF2B5EF4-FFF2-40B4-BE49-F238E27FC236}">
                <a16:creationId xmlns:a16="http://schemas.microsoft.com/office/drawing/2014/main" id="{EE5A703F-5612-4572-9F7A-F2675F47C81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6341" y="-212380"/>
            <a:ext cx="1658578" cy="7012370"/>
          </a:xfrm>
          <a:prstGeom prst="rect">
            <a:avLst/>
          </a:prstGeom>
        </p:spPr>
      </p:pic>
      <p:pic>
        <p:nvPicPr>
          <p:cNvPr id="30" name="图片 29">
            <a:extLst>
              <a:ext uri="{FF2B5EF4-FFF2-40B4-BE49-F238E27FC236}">
                <a16:creationId xmlns:a16="http://schemas.microsoft.com/office/drawing/2014/main" id="{8688133D-C937-44C1-9FB0-7939B05CD54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598020" y="389061"/>
            <a:ext cx="1524000" cy="5809488"/>
          </a:xfrm>
          <a:prstGeom prst="rect">
            <a:avLst/>
          </a:prstGeom>
        </p:spPr>
      </p:pic>
      <p:pic>
        <p:nvPicPr>
          <p:cNvPr id="2" name="图片 2" descr="图片包含 矢量图形, 文字&#10;&#10;已生成高可信度的说明">
            <a:extLst>
              <a:ext uri="{FF2B5EF4-FFF2-40B4-BE49-F238E27FC236}">
                <a16:creationId xmlns:a16="http://schemas.microsoft.com/office/drawing/2014/main" id="{BED70D46-1D4A-EC93-0A5F-4479C91D51B1}"/>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b="29462"/>
          <a:stretch/>
        </p:blipFill>
        <p:spPr>
          <a:xfrm>
            <a:off x="-177086" y="-77330"/>
            <a:ext cx="12369086" cy="6883572"/>
          </a:xfrm>
          <a:prstGeom prst="rect">
            <a:avLst/>
          </a:prstGeom>
        </p:spPr>
      </p:pic>
      <p:pic>
        <p:nvPicPr>
          <p:cNvPr id="3" name="图片 7" descr="未标题-2">
            <a:extLst>
              <a:ext uri="{FF2B5EF4-FFF2-40B4-BE49-F238E27FC236}">
                <a16:creationId xmlns:a16="http://schemas.microsoft.com/office/drawing/2014/main" id="{BB82BA94-6EF2-7E09-7C65-79BA8B098C09}"/>
              </a:ext>
            </a:extLst>
          </p:cNvPr>
          <p:cNvPicPr>
            <a:picLocks noChangeAspect="1"/>
          </p:cNvPicPr>
          <p:nvPr/>
        </p:nvPicPr>
        <p:blipFill>
          <a:blip r:embed="rId9"/>
          <a:stretch>
            <a:fillRect/>
          </a:stretch>
        </p:blipFill>
        <p:spPr>
          <a:xfrm>
            <a:off x="0" y="1775002"/>
            <a:ext cx="6120565" cy="5436970"/>
          </a:xfrm>
          <a:prstGeom prst="rect">
            <a:avLst/>
          </a:prstGeom>
        </p:spPr>
      </p:pic>
      <p:pic>
        <p:nvPicPr>
          <p:cNvPr id="24" name="Picture 23">
            <a:extLst>
              <a:ext uri="{FF2B5EF4-FFF2-40B4-BE49-F238E27FC236}">
                <a16:creationId xmlns:a16="http://schemas.microsoft.com/office/drawing/2014/main" id="{EEBAF9A9-C406-E1FD-D451-D292960FA9CF}"/>
              </a:ext>
            </a:extLst>
          </p:cNvPr>
          <p:cNvPicPr>
            <a:picLocks noChangeAspect="1"/>
          </p:cNvPicPr>
          <p:nvPr/>
        </p:nvPicPr>
        <p:blipFill rotWithShape="1">
          <a:blip r:embed="rId10"/>
          <a:srcRect r="36676"/>
          <a:stretch/>
        </p:blipFill>
        <p:spPr>
          <a:xfrm rot="21165076">
            <a:off x="3919967" y="1457392"/>
            <a:ext cx="4548327" cy="2845930"/>
          </a:xfrm>
          <a:prstGeom prst="rect">
            <a:avLst/>
          </a:prstGeom>
        </p:spPr>
      </p:pic>
      <p:pic>
        <p:nvPicPr>
          <p:cNvPr id="25" name="Picture 24">
            <a:extLst>
              <a:ext uri="{FF2B5EF4-FFF2-40B4-BE49-F238E27FC236}">
                <a16:creationId xmlns:a16="http://schemas.microsoft.com/office/drawing/2014/main" id="{368638B9-71C7-95A4-D183-FB7C5C360553}"/>
              </a:ext>
            </a:extLst>
          </p:cNvPr>
          <p:cNvPicPr>
            <a:picLocks noChangeAspect="1"/>
          </p:cNvPicPr>
          <p:nvPr/>
        </p:nvPicPr>
        <p:blipFill rotWithShape="1">
          <a:blip r:embed="rId11"/>
          <a:srcRect l="63601"/>
          <a:stretch/>
        </p:blipFill>
        <p:spPr>
          <a:xfrm rot="21115483">
            <a:off x="8346105" y="998580"/>
            <a:ext cx="2646149" cy="2876913"/>
          </a:xfrm>
          <a:prstGeom prst="rect">
            <a:avLst/>
          </a:prstGeom>
        </p:spPr>
      </p:pic>
      <p:pic>
        <p:nvPicPr>
          <p:cNvPr id="27" name="Picture 26" descr="A green and white logo&#10;&#10;Description automatically generated">
            <a:extLst>
              <a:ext uri="{FF2B5EF4-FFF2-40B4-BE49-F238E27FC236}">
                <a16:creationId xmlns:a16="http://schemas.microsoft.com/office/drawing/2014/main" id="{5B3D70D5-D533-2855-F49D-76FAB168FF30}"/>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838283" y="51758"/>
            <a:ext cx="1212509" cy="1212509"/>
          </a:xfrm>
          <a:prstGeom prst="rect">
            <a:avLst/>
          </a:prstGeom>
        </p:spPr>
      </p:pic>
      <p:pic>
        <p:nvPicPr>
          <p:cNvPr id="29" name="Picture 28">
            <a:extLst>
              <a:ext uri="{FF2B5EF4-FFF2-40B4-BE49-F238E27FC236}">
                <a16:creationId xmlns:a16="http://schemas.microsoft.com/office/drawing/2014/main" id="{0A32E0E8-05B0-9495-3E39-A1ECFE6F490B}"/>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572881" flipH="1">
            <a:off x="197656" y="417351"/>
            <a:ext cx="1591844" cy="958009"/>
          </a:xfrm>
          <a:prstGeom prst="rect">
            <a:avLst/>
          </a:prstGeom>
        </p:spPr>
      </p:pic>
      <p:pic>
        <p:nvPicPr>
          <p:cNvPr id="31" name="Picture 30">
            <a:extLst>
              <a:ext uri="{FF2B5EF4-FFF2-40B4-BE49-F238E27FC236}">
                <a16:creationId xmlns:a16="http://schemas.microsoft.com/office/drawing/2014/main" id="{EC8C54D3-16CF-9DBE-565F-50F4F8BD9C62}"/>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rot="15863738">
            <a:off x="1228296" y="441916"/>
            <a:ext cx="905382" cy="1052669"/>
          </a:xfrm>
          <a:prstGeom prst="rect">
            <a:avLst/>
          </a:prstGeom>
        </p:spPr>
      </p:pic>
      <p:pic>
        <p:nvPicPr>
          <p:cNvPr id="33" name="Picture 32">
            <a:extLst>
              <a:ext uri="{FF2B5EF4-FFF2-40B4-BE49-F238E27FC236}">
                <a16:creationId xmlns:a16="http://schemas.microsoft.com/office/drawing/2014/main" id="{E7FD27DA-A1B2-B6C6-D087-4EB2E0914999}"/>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flipH="1">
            <a:off x="2179087" y="138313"/>
            <a:ext cx="1072372" cy="1103157"/>
          </a:xfrm>
          <a:prstGeom prst="rect">
            <a:avLst/>
          </a:prstGeom>
        </p:spPr>
      </p:pic>
      <p:pic>
        <p:nvPicPr>
          <p:cNvPr id="5" name="Picture 4"/>
          <p:cNvPicPr>
            <a:picLocks noChangeAspect="1"/>
          </p:cNvPicPr>
          <p:nvPr/>
        </p:nvPicPr>
        <p:blipFill>
          <a:blip r:embed="rId16"/>
          <a:stretch>
            <a:fillRect/>
          </a:stretch>
        </p:blipFill>
        <p:spPr>
          <a:xfrm>
            <a:off x="4675508" y="536532"/>
            <a:ext cx="2840982" cy="682811"/>
          </a:xfrm>
          <a:prstGeom prst="rect">
            <a:avLst/>
          </a:prstGeom>
        </p:spPr>
      </p:pic>
    </p:spTree>
    <p:extLst>
      <p:ext uri="{BB962C8B-B14F-4D97-AF65-F5344CB8AC3E}">
        <p14:creationId xmlns:p14="http://schemas.microsoft.com/office/powerpoint/2010/main" val="22150038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501674E2-824B-419C-D299-9409E8310756}"/>
              </a:ext>
            </a:extLst>
          </p:cNvPr>
          <p:cNvGrpSpPr/>
          <p:nvPr/>
        </p:nvGrpSpPr>
        <p:grpSpPr>
          <a:xfrm>
            <a:off x="224046" y="241900"/>
            <a:ext cx="10791354" cy="1007971"/>
            <a:chOff x="2737381" y="2992529"/>
            <a:chExt cx="7423512" cy="1007971"/>
          </a:xfrm>
        </p:grpSpPr>
        <p:grpSp>
          <p:nvGrpSpPr>
            <p:cNvPr id="17" name="Group 16">
              <a:extLst>
                <a:ext uri="{FF2B5EF4-FFF2-40B4-BE49-F238E27FC236}">
                  <a16:creationId xmlns:a16="http://schemas.microsoft.com/office/drawing/2014/main" id="{28EC51BF-9520-BEC8-0C4B-123DC78F6EB8}"/>
                </a:ext>
              </a:extLst>
            </p:cNvPr>
            <p:cNvGrpSpPr/>
            <p:nvPr/>
          </p:nvGrpSpPr>
          <p:grpSpPr>
            <a:xfrm>
              <a:off x="2737381" y="2992529"/>
              <a:ext cx="7257519" cy="1007971"/>
              <a:chOff x="2737381" y="2992529"/>
              <a:chExt cx="7257519" cy="1007971"/>
            </a:xfrm>
          </p:grpSpPr>
          <p:sp>
            <p:nvSpPr>
              <p:cNvPr id="19" name="Rounded Rectangle 36">
                <a:extLst>
                  <a:ext uri="{FF2B5EF4-FFF2-40B4-BE49-F238E27FC236}">
                    <a16:creationId xmlns:a16="http://schemas.microsoft.com/office/drawing/2014/main" id="{F485B300-1D8A-27EB-10E6-B5D4F12B7C37}"/>
                  </a:ext>
                </a:extLst>
              </p:cNvPr>
              <p:cNvSpPr/>
              <p:nvPr/>
            </p:nvSpPr>
            <p:spPr>
              <a:xfrm>
                <a:off x="3251200" y="2992529"/>
                <a:ext cx="6743700" cy="1007971"/>
              </a:xfrm>
              <a:prstGeom prst="roundRect">
                <a:avLst/>
              </a:prstGeom>
              <a:ln>
                <a:prstDash val="dashDo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Oval 19">
                <a:extLst>
                  <a:ext uri="{FF2B5EF4-FFF2-40B4-BE49-F238E27FC236}">
                    <a16:creationId xmlns:a16="http://schemas.microsoft.com/office/drawing/2014/main" id="{A76FD034-F001-5FF0-5262-91CD6DF870FB}"/>
                  </a:ext>
                </a:extLst>
              </p:cNvPr>
              <p:cNvSpPr/>
              <p:nvPr/>
            </p:nvSpPr>
            <p:spPr>
              <a:xfrm>
                <a:off x="2737381" y="2992529"/>
                <a:ext cx="736069" cy="963080"/>
              </a:xfrm>
              <a:prstGeom prst="ellipse">
                <a:avLst/>
              </a:prstGeom>
              <a:ln>
                <a:solidFill>
                  <a:schemeClr val="bg1"/>
                </a:solidFill>
              </a:ln>
              <a:effectLst>
                <a:outerShdw blurRad="50800" dist="38100" dir="5400000" algn="t" rotWithShape="0">
                  <a:prstClr val="black">
                    <a:alpha val="40000"/>
                  </a:prstClr>
                </a:outerShdw>
              </a:effectLst>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1</a:t>
                </a:r>
                <a:endParaRPr kumimoji="0" lang="en-US" sz="4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18" name="TextBox 17">
              <a:extLst>
                <a:ext uri="{FF2B5EF4-FFF2-40B4-BE49-F238E27FC236}">
                  <a16:creationId xmlns:a16="http://schemas.microsoft.com/office/drawing/2014/main" id="{8B1256DD-6A6E-4C1F-D15A-0A6334F7B265}"/>
                </a:ext>
              </a:extLst>
            </p:cNvPr>
            <p:cNvSpPr txBox="1"/>
            <p:nvPr/>
          </p:nvSpPr>
          <p:spPr>
            <a:xfrm>
              <a:off x="3639443" y="3163049"/>
              <a:ext cx="6521450" cy="64633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Tìm từ chỉ đặc điểm theo yêu cầu dưới đây </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38" name="Group 37">
            <a:extLst>
              <a:ext uri="{FF2B5EF4-FFF2-40B4-BE49-F238E27FC236}">
                <a16:creationId xmlns:a16="http://schemas.microsoft.com/office/drawing/2014/main" id="{0534DA34-ADC8-D430-78E0-69B1BA25E445}"/>
              </a:ext>
            </a:extLst>
          </p:cNvPr>
          <p:cNvGrpSpPr/>
          <p:nvPr/>
        </p:nvGrpSpPr>
        <p:grpSpPr>
          <a:xfrm>
            <a:off x="5398506" y="1500542"/>
            <a:ext cx="6748003" cy="1358421"/>
            <a:chOff x="6180594" y="1535369"/>
            <a:chExt cx="6748003" cy="1358421"/>
          </a:xfrm>
        </p:grpSpPr>
        <p:grpSp>
          <p:nvGrpSpPr>
            <p:cNvPr id="32" name="Group 31">
              <a:extLst>
                <a:ext uri="{FF2B5EF4-FFF2-40B4-BE49-F238E27FC236}">
                  <a16:creationId xmlns:a16="http://schemas.microsoft.com/office/drawing/2014/main" id="{42DD804D-78A6-E44D-5216-7DDC71BC3E47}"/>
                </a:ext>
              </a:extLst>
            </p:cNvPr>
            <p:cNvGrpSpPr/>
            <p:nvPr/>
          </p:nvGrpSpPr>
          <p:grpSpPr>
            <a:xfrm>
              <a:off x="7002321" y="1770092"/>
              <a:ext cx="5926276" cy="1007971"/>
              <a:chOff x="3251199" y="2992529"/>
              <a:chExt cx="4076762" cy="1007971"/>
            </a:xfrm>
          </p:grpSpPr>
          <p:sp>
            <p:nvSpPr>
              <p:cNvPr id="34" name="Rounded Rectangle 36">
                <a:extLst>
                  <a:ext uri="{FF2B5EF4-FFF2-40B4-BE49-F238E27FC236}">
                    <a16:creationId xmlns:a16="http://schemas.microsoft.com/office/drawing/2014/main" id="{6426E20E-A87C-873B-4774-454F099AF8B0}"/>
                  </a:ext>
                </a:extLst>
              </p:cNvPr>
              <p:cNvSpPr/>
              <p:nvPr/>
            </p:nvSpPr>
            <p:spPr>
              <a:xfrm>
                <a:off x="3251199" y="2992529"/>
                <a:ext cx="4076762" cy="1007971"/>
              </a:xfrm>
              <a:prstGeom prst="roundRect">
                <a:avLst/>
              </a:prstGeom>
              <a:ln>
                <a:prstDash val="dashDo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TextBox 34">
                <a:extLst>
                  <a:ext uri="{FF2B5EF4-FFF2-40B4-BE49-F238E27FC236}">
                    <a16:creationId xmlns:a16="http://schemas.microsoft.com/office/drawing/2014/main" id="{FC1427B9-B578-C29B-6303-5B1CF6D4C571}"/>
                  </a:ext>
                </a:extLst>
              </p:cNvPr>
              <p:cNvSpPr txBox="1"/>
              <p:nvPr/>
            </p:nvSpPr>
            <p:spPr>
              <a:xfrm>
                <a:off x="3639444" y="3163049"/>
                <a:ext cx="3567728" cy="64633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rPr>
                  <a:t>Mùi hương </a:t>
                </a:r>
                <a:r>
                  <a:rPr kumimoji="0" lang="vi-VN" sz="3600" b="0"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rPr>
                  <a:t>của hoa hồng</a:t>
                </a:r>
                <a:endParaRPr kumimoji="0" lang="en-US" sz="3600" b="0"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endParaRPr>
              </a:p>
            </p:txBody>
          </p:sp>
        </p:grpSp>
        <p:pic>
          <p:nvPicPr>
            <p:cNvPr id="37" name="Picture 36">
              <a:extLst>
                <a:ext uri="{FF2B5EF4-FFF2-40B4-BE49-F238E27FC236}">
                  <a16:creationId xmlns:a16="http://schemas.microsoft.com/office/drawing/2014/main" id="{B39954C6-E4B9-A235-BE23-E811E3301D2B}"/>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5000" l="9877" r="89712">
                          <a14:foregroundMark x1="24280" y1="36667" x2="51440" y2="73889"/>
                          <a14:foregroundMark x1="51440" y1="73889" x2="53909" y2="93889"/>
                          <a14:foregroundMark x1="55967" y1="87778" x2="64198" y2="94444"/>
                          <a14:foregroundMark x1="62551" y1="85000" x2="66255" y2="85000"/>
                          <a14:foregroundMark x1="46914" y1="95000" x2="51440" y2="90556"/>
                        </a14:backgroundRemoval>
                      </a14:imgEffect>
                    </a14:imgLayer>
                  </a14:imgProps>
                </a:ext>
              </a:extLst>
            </a:blip>
            <a:stretch>
              <a:fillRect/>
            </a:stretch>
          </p:blipFill>
          <p:spPr>
            <a:xfrm>
              <a:off x="6180594" y="1535369"/>
              <a:ext cx="1833869" cy="1358421"/>
            </a:xfrm>
            <a:prstGeom prst="rect">
              <a:avLst/>
            </a:prstGeom>
          </p:spPr>
        </p:pic>
      </p:grpSp>
      <p:grpSp>
        <p:nvGrpSpPr>
          <p:cNvPr id="39" name="Group 38">
            <a:extLst>
              <a:ext uri="{FF2B5EF4-FFF2-40B4-BE49-F238E27FC236}">
                <a16:creationId xmlns:a16="http://schemas.microsoft.com/office/drawing/2014/main" id="{ADC1CAC0-5852-D551-B726-089B41C6F36F}"/>
              </a:ext>
            </a:extLst>
          </p:cNvPr>
          <p:cNvGrpSpPr/>
          <p:nvPr/>
        </p:nvGrpSpPr>
        <p:grpSpPr>
          <a:xfrm>
            <a:off x="534427" y="1312580"/>
            <a:ext cx="4932698" cy="1833869"/>
            <a:chOff x="791208" y="1249871"/>
            <a:chExt cx="4932698" cy="1833869"/>
          </a:xfrm>
        </p:grpSpPr>
        <p:grpSp>
          <p:nvGrpSpPr>
            <p:cNvPr id="40" name="Group 39">
              <a:extLst>
                <a:ext uri="{FF2B5EF4-FFF2-40B4-BE49-F238E27FC236}">
                  <a16:creationId xmlns:a16="http://schemas.microsoft.com/office/drawing/2014/main" id="{EFE58D9C-FA64-C170-C315-4DE3E9B91FD0}"/>
                </a:ext>
              </a:extLst>
            </p:cNvPr>
            <p:cNvGrpSpPr/>
            <p:nvPr/>
          </p:nvGrpSpPr>
          <p:grpSpPr>
            <a:xfrm>
              <a:off x="1920996" y="1682436"/>
              <a:ext cx="3802910" cy="1007971"/>
              <a:chOff x="3251200" y="2992529"/>
              <a:chExt cx="2616071" cy="1007971"/>
            </a:xfrm>
          </p:grpSpPr>
          <p:sp>
            <p:nvSpPr>
              <p:cNvPr id="42" name="Rounded Rectangle 36">
                <a:extLst>
                  <a:ext uri="{FF2B5EF4-FFF2-40B4-BE49-F238E27FC236}">
                    <a16:creationId xmlns:a16="http://schemas.microsoft.com/office/drawing/2014/main" id="{A8F7D7BB-4967-EF34-F1F8-28DCD84A0066}"/>
                  </a:ext>
                </a:extLst>
              </p:cNvPr>
              <p:cNvSpPr/>
              <p:nvPr/>
            </p:nvSpPr>
            <p:spPr>
              <a:xfrm>
                <a:off x="3251200" y="2992529"/>
                <a:ext cx="2616071" cy="1007971"/>
              </a:xfrm>
              <a:prstGeom prst="roundRect">
                <a:avLst/>
              </a:prstGeom>
              <a:ln>
                <a:prstDash val="dashDo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TextBox 42">
                <a:extLst>
                  <a:ext uri="{FF2B5EF4-FFF2-40B4-BE49-F238E27FC236}">
                    <a16:creationId xmlns:a16="http://schemas.microsoft.com/office/drawing/2014/main" id="{7C221CE8-4B85-C7A6-D253-A219B9E75F76}"/>
                  </a:ext>
                </a:extLst>
              </p:cNvPr>
              <p:cNvSpPr txBox="1"/>
              <p:nvPr/>
            </p:nvSpPr>
            <p:spPr>
              <a:xfrm>
                <a:off x="3639443" y="3163049"/>
                <a:ext cx="2227828" cy="64633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Vị </a:t>
                </a:r>
                <a:r>
                  <a:rPr kumimoji="0" lang="vi-VN" sz="3600" b="0"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của quả táo</a:t>
                </a:r>
                <a:endParaRPr kumimoji="0" lang="en-US" sz="3600" b="0"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endParaRPr>
              </a:p>
            </p:txBody>
          </p:sp>
        </p:grpSp>
        <p:pic>
          <p:nvPicPr>
            <p:cNvPr id="41" name="Picture 40" descr="A red apple with a leaf&#10;&#10;Description automatically generated">
              <a:extLst>
                <a:ext uri="{FF2B5EF4-FFF2-40B4-BE49-F238E27FC236}">
                  <a16:creationId xmlns:a16="http://schemas.microsoft.com/office/drawing/2014/main" id="{C8E7D64B-F18E-EF20-90DE-E9D9E2EE6C24}"/>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791208" y="1249871"/>
              <a:ext cx="1833869" cy="1833869"/>
            </a:xfrm>
            <a:prstGeom prst="rect">
              <a:avLst/>
            </a:prstGeom>
          </p:spPr>
        </p:pic>
      </p:grpSp>
      <p:grpSp>
        <p:nvGrpSpPr>
          <p:cNvPr id="46" name="Group 45">
            <a:extLst>
              <a:ext uri="{FF2B5EF4-FFF2-40B4-BE49-F238E27FC236}">
                <a16:creationId xmlns:a16="http://schemas.microsoft.com/office/drawing/2014/main" id="{5AA3CFBE-3EC4-07D4-CAED-87AE9F292E18}"/>
              </a:ext>
            </a:extLst>
          </p:cNvPr>
          <p:cNvGrpSpPr/>
          <p:nvPr/>
        </p:nvGrpSpPr>
        <p:grpSpPr>
          <a:xfrm>
            <a:off x="437090" y="2940799"/>
            <a:ext cx="7240997" cy="1540954"/>
            <a:chOff x="2982501" y="2789855"/>
            <a:chExt cx="7240997" cy="1540954"/>
          </a:xfrm>
        </p:grpSpPr>
        <p:grpSp>
          <p:nvGrpSpPr>
            <p:cNvPr id="25" name="Group 24">
              <a:extLst>
                <a:ext uri="{FF2B5EF4-FFF2-40B4-BE49-F238E27FC236}">
                  <a16:creationId xmlns:a16="http://schemas.microsoft.com/office/drawing/2014/main" id="{96A168CB-7125-C0AA-07D8-CAB555674588}"/>
                </a:ext>
              </a:extLst>
            </p:cNvPr>
            <p:cNvGrpSpPr/>
            <p:nvPr/>
          </p:nvGrpSpPr>
          <p:grpSpPr>
            <a:xfrm>
              <a:off x="3377159" y="3190029"/>
              <a:ext cx="6846339" cy="889910"/>
              <a:chOff x="3251199" y="2992529"/>
              <a:chExt cx="4709685" cy="1007971"/>
            </a:xfrm>
          </p:grpSpPr>
          <p:sp>
            <p:nvSpPr>
              <p:cNvPr id="28" name="Rounded Rectangle 36">
                <a:extLst>
                  <a:ext uri="{FF2B5EF4-FFF2-40B4-BE49-F238E27FC236}">
                    <a16:creationId xmlns:a16="http://schemas.microsoft.com/office/drawing/2014/main" id="{75A245E0-23DC-6B0B-4189-7D11801AEF78}"/>
                  </a:ext>
                </a:extLst>
              </p:cNvPr>
              <p:cNvSpPr/>
              <p:nvPr/>
            </p:nvSpPr>
            <p:spPr>
              <a:xfrm>
                <a:off x="3251199" y="2992529"/>
                <a:ext cx="4709685" cy="1007971"/>
              </a:xfrm>
              <a:prstGeom prst="roundRect">
                <a:avLst/>
              </a:prstGeom>
              <a:ln>
                <a:prstDash val="dashDo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TextBox 26">
                <a:extLst>
                  <a:ext uri="{FF2B5EF4-FFF2-40B4-BE49-F238E27FC236}">
                    <a16:creationId xmlns:a16="http://schemas.microsoft.com/office/drawing/2014/main" id="{E7643253-39C7-4DFA-82DD-F375C0153FF3}"/>
                  </a:ext>
                </a:extLst>
              </p:cNvPr>
              <p:cNvSpPr txBox="1"/>
              <p:nvPr/>
            </p:nvSpPr>
            <p:spPr>
              <a:xfrm>
                <a:off x="3928977" y="3186885"/>
                <a:ext cx="4031907" cy="73207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Kích thước </a:t>
                </a:r>
                <a:r>
                  <a:rPr kumimoji="0" lang="vi-V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của một chú voi</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45" name="Picture 44">
              <a:extLst>
                <a:ext uri="{FF2B5EF4-FFF2-40B4-BE49-F238E27FC236}">
                  <a16:creationId xmlns:a16="http://schemas.microsoft.com/office/drawing/2014/main" id="{DE75204E-70E1-78A8-759F-D1309FF63B50}"/>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5009" b="89983" l="9155" r="89965">
                          <a14:foregroundMark x1="14965" y1="5181" x2="20599" y2="8290"/>
                          <a14:foregroundMark x1="35915" y1="7427" x2="43838" y2="10017"/>
                          <a14:foregroundMark x1="9155" y1="31779" x2="9859" y2="37651"/>
                        </a14:backgroundRemoval>
                      </a14:imgEffect>
                    </a14:imgLayer>
                  </a14:imgProps>
                </a:ext>
              </a:extLst>
            </a:blip>
            <a:stretch>
              <a:fillRect/>
            </a:stretch>
          </p:blipFill>
          <p:spPr>
            <a:xfrm>
              <a:off x="2982501" y="2789855"/>
              <a:ext cx="1511678" cy="1540954"/>
            </a:xfrm>
            <a:prstGeom prst="rect">
              <a:avLst/>
            </a:prstGeom>
          </p:spPr>
        </p:pic>
      </p:grpSp>
      <p:grpSp>
        <p:nvGrpSpPr>
          <p:cNvPr id="48" name="Group 47">
            <a:extLst>
              <a:ext uri="{FF2B5EF4-FFF2-40B4-BE49-F238E27FC236}">
                <a16:creationId xmlns:a16="http://schemas.microsoft.com/office/drawing/2014/main" id="{F5A27534-AAD1-2449-8309-A76BEDD47682}"/>
              </a:ext>
            </a:extLst>
          </p:cNvPr>
          <p:cNvGrpSpPr/>
          <p:nvPr/>
        </p:nvGrpSpPr>
        <p:grpSpPr>
          <a:xfrm>
            <a:off x="7596845" y="3323270"/>
            <a:ext cx="4654290" cy="889910"/>
            <a:chOff x="3251199" y="2992529"/>
            <a:chExt cx="3307498" cy="1007971"/>
          </a:xfrm>
        </p:grpSpPr>
        <p:sp>
          <p:nvSpPr>
            <p:cNvPr id="50" name="Rounded Rectangle 36">
              <a:extLst>
                <a:ext uri="{FF2B5EF4-FFF2-40B4-BE49-F238E27FC236}">
                  <a16:creationId xmlns:a16="http://schemas.microsoft.com/office/drawing/2014/main" id="{8A4742EA-17F7-09CF-E7D1-65C3E7191A4B}"/>
                </a:ext>
              </a:extLst>
            </p:cNvPr>
            <p:cNvSpPr/>
            <p:nvPr/>
          </p:nvSpPr>
          <p:spPr>
            <a:xfrm>
              <a:off x="3251199" y="2992529"/>
              <a:ext cx="3214264" cy="1007971"/>
            </a:xfrm>
            <a:prstGeom prst="roundRect">
              <a:avLst/>
            </a:prstGeom>
            <a:ln>
              <a:prstDash val="dashDo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 name="TextBox 50">
              <a:extLst>
                <a:ext uri="{FF2B5EF4-FFF2-40B4-BE49-F238E27FC236}">
                  <a16:creationId xmlns:a16="http://schemas.microsoft.com/office/drawing/2014/main" id="{FABE7C58-ED19-6549-C1F8-26041A607796}"/>
                </a:ext>
              </a:extLst>
            </p:cNvPr>
            <p:cNvSpPr txBox="1"/>
            <p:nvPr/>
          </p:nvSpPr>
          <p:spPr>
            <a:xfrm>
              <a:off x="3936484" y="3153297"/>
              <a:ext cx="2622213" cy="73207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rPr>
                <a:t>Màu</a:t>
              </a:r>
              <a:r>
                <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36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rPr>
                <a:t>của mặt trời</a:t>
              </a:r>
              <a:endParaRPr kumimoji="0" lang="en-US" sz="36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endParaRPr>
            </a:p>
          </p:txBody>
        </p:sp>
      </p:grpSp>
      <p:pic>
        <p:nvPicPr>
          <p:cNvPr id="53" name="Picture 52">
            <a:extLst>
              <a:ext uri="{FF2B5EF4-FFF2-40B4-BE49-F238E27FC236}">
                <a16:creationId xmlns:a16="http://schemas.microsoft.com/office/drawing/2014/main" id="{E0F217E6-2D3E-796A-3C02-88576CE1BC55}"/>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Lst>
          </a:blip>
          <a:stretch>
            <a:fillRect/>
          </a:stretch>
        </p:blipFill>
        <p:spPr>
          <a:xfrm>
            <a:off x="7465647" y="3090668"/>
            <a:ext cx="1421828" cy="1400528"/>
          </a:xfrm>
          <a:prstGeom prst="rect">
            <a:avLst/>
          </a:prstGeom>
        </p:spPr>
      </p:pic>
      <p:grpSp>
        <p:nvGrpSpPr>
          <p:cNvPr id="55" name="Group 54">
            <a:extLst>
              <a:ext uri="{FF2B5EF4-FFF2-40B4-BE49-F238E27FC236}">
                <a16:creationId xmlns:a16="http://schemas.microsoft.com/office/drawing/2014/main" id="{B5343795-182F-6274-A73F-0F25545B7C9D}"/>
              </a:ext>
            </a:extLst>
          </p:cNvPr>
          <p:cNvGrpSpPr/>
          <p:nvPr/>
        </p:nvGrpSpPr>
        <p:grpSpPr>
          <a:xfrm>
            <a:off x="0" y="4687809"/>
            <a:ext cx="6016543" cy="889910"/>
            <a:chOff x="3251199" y="2992529"/>
            <a:chExt cx="4138858" cy="1007971"/>
          </a:xfrm>
        </p:grpSpPr>
        <p:sp>
          <p:nvSpPr>
            <p:cNvPr id="57" name="Rounded Rectangle 36">
              <a:extLst>
                <a:ext uri="{FF2B5EF4-FFF2-40B4-BE49-F238E27FC236}">
                  <a16:creationId xmlns:a16="http://schemas.microsoft.com/office/drawing/2014/main" id="{A0BEC3E5-1D6D-C3AC-F020-F1EFE77257D6}"/>
                </a:ext>
              </a:extLst>
            </p:cNvPr>
            <p:cNvSpPr/>
            <p:nvPr/>
          </p:nvSpPr>
          <p:spPr>
            <a:xfrm>
              <a:off x="3251199" y="2992529"/>
              <a:ext cx="4138858" cy="1007971"/>
            </a:xfrm>
            <a:prstGeom prst="roundRect">
              <a:avLst/>
            </a:prstGeom>
            <a:ln>
              <a:prstDash val="dashDo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 name="TextBox 57">
              <a:extLst>
                <a:ext uri="{FF2B5EF4-FFF2-40B4-BE49-F238E27FC236}">
                  <a16:creationId xmlns:a16="http://schemas.microsoft.com/office/drawing/2014/main" id="{DDDA3825-41A5-CA1F-E18D-596C68BF9DBD}"/>
                </a:ext>
              </a:extLst>
            </p:cNvPr>
            <p:cNvSpPr txBox="1"/>
            <p:nvPr/>
          </p:nvSpPr>
          <p:spPr>
            <a:xfrm>
              <a:off x="3936484" y="3153297"/>
              <a:ext cx="3453573" cy="73207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Cambria" panose="02040503050406030204" pitchFamily="18" charset="0"/>
                  <a:cs typeface="+mn-cs"/>
                </a:rPr>
                <a:t>Hình dáng </a:t>
              </a:r>
              <a:r>
                <a:rPr kumimoji="0" lang="vi-VN" sz="3600" b="0"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Cambria" panose="02040503050406030204" pitchFamily="18" charset="0"/>
                  <a:cs typeface="+mn-cs"/>
                </a:rPr>
                <a:t>của cầu vồng</a:t>
              </a:r>
              <a:endParaRPr kumimoji="0" lang="en-US" sz="3600" b="0"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Cambria" panose="02040503050406030204" pitchFamily="18" charset="0"/>
                <a:cs typeface="+mn-cs"/>
              </a:endParaRPr>
            </a:p>
          </p:txBody>
        </p:sp>
      </p:grpSp>
      <p:pic>
        <p:nvPicPr>
          <p:cNvPr id="60" name="Picture 59">
            <a:extLst>
              <a:ext uri="{FF2B5EF4-FFF2-40B4-BE49-F238E27FC236}">
                <a16:creationId xmlns:a16="http://schemas.microsoft.com/office/drawing/2014/main" id="{C068F05E-F47A-C7A8-4401-30EC632CA183}"/>
              </a:ext>
            </a:extLst>
          </p:cNvPr>
          <p:cNvPicPr>
            <a:picLocks noChangeAspect="1"/>
          </p:cNvPicPr>
          <p:nvPr/>
        </p:nvPicPr>
        <p:blipFill>
          <a:blip r:embed="rId10"/>
          <a:stretch>
            <a:fillRect/>
          </a:stretch>
        </p:blipFill>
        <p:spPr>
          <a:xfrm>
            <a:off x="0" y="4868308"/>
            <a:ext cx="1068854" cy="629861"/>
          </a:xfrm>
          <a:prstGeom prst="rect">
            <a:avLst/>
          </a:prstGeom>
        </p:spPr>
      </p:pic>
      <p:grpSp>
        <p:nvGrpSpPr>
          <p:cNvPr id="62" name="Group 61">
            <a:extLst>
              <a:ext uri="{FF2B5EF4-FFF2-40B4-BE49-F238E27FC236}">
                <a16:creationId xmlns:a16="http://schemas.microsoft.com/office/drawing/2014/main" id="{E06C0986-3F39-C2A1-4B55-1DB4F7CCBCB8}"/>
              </a:ext>
            </a:extLst>
          </p:cNvPr>
          <p:cNvGrpSpPr/>
          <p:nvPr/>
        </p:nvGrpSpPr>
        <p:grpSpPr>
          <a:xfrm>
            <a:off x="6784613" y="4606528"/>
            <a:ext cx="5335324" cy="1007971"/>
            <a:chOff x="3346277" y="3003806"/>
            <a:chExt cx="3670238" cy="1007971"/>
          </a:xfrm>
        </p:grpSpPr>
        <p:sp>
          <p:nvSpPr>
            <p:cNvPr id="64" name="Rounded Rectangle 36">
              <a:extLst>
                <a:ext uri="{FF2B5EF4-FFF2-40B4-BE49-F238E27FC236}">
                  <a16:creationId xmlns:a16="http://schemas.microsoft.com/office/drawing/2014/main" id="{A9DE1991-894B-A8F6-1683-7934BBA73E1A}"/>
                </a:ext>
              </a:extLst>
            </p:cNvPr>
            <p:cNvSpPr/>
            <p:nvPr/>
          </p:nvSpPr>
          <p:spPr>
            <a:xfrm>
              <a:off x="3346277" y="3003806"/>
              <a:ext cx="3567728" cy="1007971"/>
            </a:xfrm>
            <a:prstGeom prst="roundRect">
              <a:avLst/>
            </a:prstGeom>
            <a:ln>
              <a:prstDash val="dashDo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 name="TextBox 64">
              <a:extLst>
                <a:ext uri="{FF2B5EF4-FFF2-40B4-BE49-F238E27FC236}">
                  <a16:creationId xmlns:a16="http://schemas.microsoft.com/office/drawing/2014/main" id="{B317D568-F47B-D469-2215-A7ECE0B357BC}"/>
                </a:ext>
              </a:extLst>
            </p:cNvPr>
            <p:cNvSpPr txBox="1"/>
            <p:nvPr/>
          </p:nvSpPr>
          <p:spPr>
            <a:xfrm>
              <a:off x="3877082" y="3190836"/>
              <a:ext cx="3139433" cy="64633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E7E6E6">
                      <a:lumMod val="10000"/>
                    </a:srgbClr>
                  </a:solidFill>
                  <a:effectLst/>
                  <a:uLnTx/>
                  <a:uFillTx/>
                  <a:latin typeface="Cambria" panose="02040503050406030204" pitchFamily="18" charset="0"/>
                  <a:ea typeface="Cambria" panose="02040503050406030204" pitchFamily="18" charset="0"/>
                  <a:cs typeface="+mn-cs"/>
                </a:rPr>
                <a:t>Âm thanh </a:t>
              </a:r>
              <a:r>
                <a:rPr kumimoji="0" lang="vi-VN" sz="3600" b="0" i="0" u="none" strike="noStrike" kern="1200" cap="none" spc="0" normalizeH="0" baseline="0" noProof="0" dirty="0">
                  <a:ln>
                    <a:noFill/>
                  </a:ln>
                  <a:solidFill>
                    <a:srgbClr val="E7E6E6">
                      <a:lumMod val="10000"/>
                    </a:srgbClr>
                  </a:solidFill>
                  <a:effectLst/>
                  <a:uLnTx/>
                  <a:uFillTx/>
                  <a:latin typeface="Cambria" panose="02040503050406030204" pitchFamily="18" charset="0"/>
                  <a:ea typeface="Cambria" panose="02040503050406030204" pitchFamily="18" charset="0"/>
                  <a:cs typeface="+mn-cs"/>
                </a:rPr>
                <a:t>giờ ra chơi</a:t>
              </a:r>
              <a:endParaRPr kumimoji="0" lang="en-US" sz="3600" b="0" i="0" u="none" strike="noStrike" kern="1200" cap="none" spc="0" normalizeH="0" baseline="0" noProof="0" dirty="0">
                <a:ln>
                  <a:noFill/>
                </a:ln>
                <a:solidFill>
                  <a:srgbClr val="E7E6E6">
                    <a:lumMod val="10000"/>
                  </a:srgbClr>
                </a:solidFill>
                <a:effectLst/>
                <a:uLnTx/>
                <a:uFillTx/>
                <a:latin typeface="Cambria" panose="02040503050406030204" pitchFamily="18" charset="0"/>
                <a:ea typeface="Cambria" panose="02040503050406030204" pitchFamily="18" charset="0"/>
                <a:cs typeface="+mn-cs"/>
              </a:endParaRPr>
            </a:p>
          </p:txBody>
        </p:sp>
      </p:grpSp>
      <p:pic>
        <p:nvPicPr>
          <p:cNvPr id="67" name="Picture 66">
            <a:extLst>
              <a:ext uri="{FF2B5EF4-FFF2-40B4-BE49-F238E27FC236}">
                <a16:creationId xmlns:a16="http://schemas.microsoft.com/office/drawing/2014/main" id="{65D2E745-5D87-53FB-D182-92598E4EF7C0}"/>
              </a:ext>
            </a:extLst>
          </p:cNvPr>
          <p:cNvPicPr>
            <a:picLocks noChangeAspect="1"/>
          </p:cNvPicPr>
          <p:nvPr/>
        </p:nvPicPr>
        <p:blipFill>
          <a:blip r:embed="rId11"/>
          <a:stretch>
            <a:fillRect/>
          </a:stretch>
        </p:blipFill>
        <p:spPr>
          <a:xfrm>
            <a:off x="6127208" y="4602794"/>
            <a:ext cx="1469637" cy="1007971"/>
          </a:xfrm>
          <a:prstGeom prst="ellipse">
            <a:avLst/>
          </a:prstGeom>
          <a:ln>
            <a:noFill/>
          </a:ln>
          <a:effectLst>
            <a:softEdge rad="112500"/>
          </a:effectLst>
        </p:spPr>
      </p:pic>
    </p:spTree>
    <p:extLst>
      <p:ext uri="{BB962C8B-B14F-4D97-AF65-F5344CB8AC3E}">
        <p14:creationId xmlns:p14="http://schemas.microsoft.com/office/powerpoint/2010/main" val="4849433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E1F9418F-A2A7-39C6-A60B-3F3A8ECABA02}"/>
              </a:ext>
            </a:extLst>
          </p:cNvPr>
          <p:cNvSpPr/>
          <p:nvPr/>
        </p:nvSpPr>
        <p:spPr>
          <a:xfrm>
            <a:off x="491390" y="171718"/>
            <a:ext cx="10601449" cy="615392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nvGrpSpPr>
          <p:cNvPr id="7" name="Group 6">
            <a:extLst>
              <a:ext uri="{FF2B5EF4-FFF2-40B4-BE49-F238E27FC236}">
                <a16:creationId xmlns:a16="http://schemas.microsoft.com/office/drawing/2014/main" id="{85D772D5-6426-F855-2AB6-CF6112394584}"/>
              </a:ext>
            </a:extLst>
          </p:cNvPr>
          <p:cNvGrpSpPr/>
          <p:nvPr/>
        </p:nvGrpSpPr>
        <p:grpSpPr>
          <a:xfrm>
            <a:off x="765863" y="346064"/>
            <a:ext cx="5810301" cy="847041"/>
            <a:chOff x="6812132" y="1469859"/>
            <a:chExt cx="4470911" cy="1681555"/>
          </a:xfrm>
        </p:grpSpPr>
        <p:sp>
          <p:nvSpPr>
            <p:cNvPr id="8" name="矩形: 圆角 7">
              <a:extLst>
                <a:ext uri="{FF2B5EF4-FFF2-40B4-BE49-F238E27FC236}">
                  <a16:creationId xmlns:a16="http://schemas.microsoft.com/office/drawing/2014/main" id="{38A2C6BC-4656-070C-C12F-5AD9150DB3AE}"/>
                </a:ext>
              </a:extLst>
            </p:cNvPr>
            <p:cNvSpPr/>
            <p:nvPr/>
          </p:nvSpPr>
          <p:spPr>
            <a:xfrm>
              <a:off x="6812132" y="1469859"/>
              <a:ext cx="4470911" cy="1681555"/>
            </a:xfrm>
            <a:prstGeom prst="roundRect">
              <a:avLst/>
            </a:prstGeom>
            <a:solidFill>
              <a:srgbClr val="FFFBF7"/>
            </a:solidFill>
            <a:ln w="38100">
              <a:solidFill>
                <a:srgbClr val="FD99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3600" b="0" i="0" u="none" strike="noStrike" kern="1200" cap="none" spc="0" normalizeH="0" baseline="0" noProof="0" dirty="0">
                <a:ln>
                  <a:noFill/>
                </a:ln>
                <a:solidFill>
                  <a:srgbClr val="FD840B"/>
                </a:solidFill>
                <a:effectLst/>
                <a:uLnTx/>
                <a:uFillTx/>
                <a:latin typeface="#9Slide07 Cadena" panose="02000503000000020004" pitchFamily="2" charset="0"/>
                <a:ea typeface="阿里妈妈刀隶体"/>
                <a:cs typeface="+mn-cs"/>
              </a:endParaRPr>
            </a:p>
          </p:txBody>
        </p:sp>
        <p:sp>
          <p:nvSpPr>
            <p:cNvPr id="9" name="TextBox 8">
              <a:extLst>
                <a:ext uri="{FF2B5EF4-FFF2-40B4-BE49-F238E27FC236}">
                  <a16:creationId xmlns:a16="http://schemas.microsoft.com/office/drawing/2014/main" id="{24DB143F-EE09-454F-40A3-A8D8557D6BCB}"/>
                </a:ext>
              </a:extLst>
            </p:cNvPr>
            <p:cNvSpPr txBox="1"/>
            <p:nvPr/>
          </p:nvSpPr>
          <p:spPr>
            <a:xfrm>
              <a:off x="7024403" y="1603398"/>
              <a:ext cx="4209653" cy="116090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Vị của táo: </a:t>
              </a:r>
              <a:r>
                <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mn-ea"/>
                  <a:cs typeface="+mn-cs"/>
                </a:rPr>
                <a:t>chua, ngọt, chát… </a:t>
              </a:r>
            </a:p>
          </p:txBody>
        </p:sp>
      </p:grpSp>
      <p:sp>
        <p:nvSpPr>
          <p:cNvPr id="12" name="矩形: 圆角 7">
            <a:extLst>
              <a:ext uri="{FF2B5EF4-FFF2-40B4-BE49-F238E27FC236}">
                <a16:creationId xmlns:a16="http://schemas.microsoft.com/office/drawing/2014/main" id="{35AE445F-DE87-FB63-ADED-B2F27E7F0A83}"/>
              </a:ext>
            </a:extLst>
          </p:cNvPr>
          <p:cNvSpPr/>
          <p:nvPr/>
        </p:nvSpPr>
        <p:spPr>
          <a:xfrm>
            <a:off x="3657455" y="1442092"/>
            <a:ext cx="6424078" cy="737437"/>
          </a:xfrm>
          <a:prstGeom prst="roundRect">
            <a:avLst/>
          </a:prstGeom>
          <a:solidFill>
            <a:srgbClr val="FFFBF7"/>
          </a:solid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3600" b="0" i="0" u="none" strike="noStrike" kern="1200" cap="none" spc="0" normalizeH="0" baseline="0" noProof="0" dirty="0">
              <a:ln>
                <a:noFill/>
              </a:ln>
              <a:solidFill>
                <a:srgbClr val="FD840B"/>
              </a:solidFill>
              <a:effectLst/>
              <a:uLnTx/>
              <a:uFillTx/>
              <a:latin typeface="#9Slide07 Cadena" panose="02000503000000020004" pitchFamily="2" charset="0"/>
              <a:ea typeface="阿里妈妈刀隶体"/>
              <a:cs typeface="+mn-cs"/>
            </a:endParaRPr>
          </a:p>
        </p:txBody>
      </p:sp>
      <p:sp>
        <p:nvSpPr>
          <p:cNvPr id="14" name="TextBox 13">
            <a:extLst>
              <a:ext uri="{FF2B5EF4-FFF2-40B4-BE49-F238E27FC236}">
                <a16:creationId xmlns:a16="http://schemas.microsoft.com/office/drawing/2014/main" id="{772FA774-3263-886C-2818-1D81B459D2C1}"/>
              </a:ext>
            </a:extLst>
          </p:cNvPr>
          <p:cNvSpPr txBox="1"/>
          <p:nvPr/>
        </p:nvSpPr>
        <p:spPr>
          <a:xfrm>
            <a:off x="3899300" y="1519152"/>
            <a:ext cx="676405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Mùi hương của hoa hồng: </a:t>
            </a:r>
            <a:r>
              <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thơm</a:t>
            </a:r>
            <a:endParaRPr kumimoji="0" lang="vi-VN"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grpSp>
        <p:nvGrpSpPr>
          <p:cNvPr id="16" name="Group 15">
            <a:extLst>
              <a:ext uri="{FF2B5EF4-FFF2-40B4-BE49-F238E27FC236}">
                <a16:creationId xmlns:a16="http://schemas.microsoft.com/office/drawing/2014/main" id="{C1B89C5F-0436-2F2C-7609-7635AA0F43AF}"/>
              </a:ext>
            </a:extLst>
          </p:cNvPr>
          <p:cNvGrpSpPr/>
          <p:nvPr/>
        </p:nvGrpSpPr>
        <p:grpSpPr>
          <a:xfrm>
            <a:off x="702201" y="2442983"/>
            <a:ext cx="6424078" cy="847041"/>
            <a:chOff x="6812132" y="1469859"/>
            <a:chExt cx="4470911" cy="1681555"/>
          </a:xfrm>
        </p:grpSpPr>
        <p:sp>
          <p:nvSpPr>
            <p:cNvPr id="17" name="矩形: 圆角 7">
              <a:extLst>
                <a:ext uri="{FF2B5EF4-FFF2-40B4-BE49-F238E27FC236}">
                  <a16:creationId xmlns:a16="http://schemas.microsoft.com/office/drawing/2014/main" id="{FD2FA190-AAE9-C635-D4BB-89B162E7188D}"/>
                </a:ext>
              </a:extLst>
            </p:cNvPr>
            <p:cNvSpPr/>
            <p:nvPr/>
          </p:nvSpPr>
          <p:spPr>
            <a:xfrm>
              <a:off x="6812132" y="1469859"/>
              <a:ext cx="4470911" cy="1681555"/>
            </a:xfrm>
            <a:prstGeom prst="roundRect">
              <a:avLst/>
            </a:prstGeom>
            <a:solidFill>
              <a:srgbClr val="FFFBF7"/>
            </a:solidFill>
            <a:ln w="381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3600" b="0" i="0" u="none" strike="noStrike" kern="1200" cap="none" spc="0" normalizeH="0" baseline="0" noProof="0" dirty="0">
                <a:ln>
                  <a:noFill/>
                </a:ln>
                <a:solidFill>
                  <a:srgbClr val="FD840B"/>
                </a:solidFill>
                <a:effectLst/>
                <a:uLnTx/>
                <a:uFillTx/>
                <a:latin typeface="#9Slide07 Cadena" panose="02000503000000020004" pitchFamily="2" charset="0"/>
                <a:ea typeface="阿里妈妈刀隶体"/>
                <a:cs typeface="+mn-cs"/>
              </a:endParaRPr>
            </a:p>
          </p:txBody>
        </p:sp>
        <p:sp>
          <p:nvSpPr>
            <p:cNvPr id="18" name="TextBox 17">
              <a:extLst>
                <a:ext uri="{FF2B5EF4-FFF2-40B4-BE49-F238E27FC236}">
                  <a16:creationId xmlns:a16="http://schemas.microsoft.com/office/drawing/2014/main" id="{5D0193C1-31FB-8F30-9C1D-44C81C435148}"/>
                </a:ext>
              </a:extLst>
            </p:cNvPr>
            <p:cNvSpPr txBox="1"/>
            <p:nvPr/>
          </p:nvSpPr>
          <p:spPr>
            <a:xfrm>
              <a:off x="7024403" y="1603398"/>
              <a:ext cx="4209653" cy="1160902"/>
            </a:xfrm>
            <a:prstGeom prst="rect">
              <a:avLst/>
            </a:prstGeom>
            <a:noFill/>
            <a:ln>
              <a:solidFill>
                <a:schemeClr val="bg1"/>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Kích thước của một chú voi: </a:t>
              </a:r>
              <a:r>
                <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mn-ea"/>
                  <a:cs typeface="+mn-cs"/>
                </a:rPr>
                <a:t>to</a:t>
              </a:r>
            </a:p>
          </p:txBody>
        </p:sp>
      </p:grpSp>
      <p:sp>
        <p:nvSpPr>
          <p:cNvPr id="19" name="矩形: 圆角 7">
            <a:extLst>
              <a:ext uri="{FF2B5EF4-FFF2-40B4-BE49-F238E27FC236}">
                <a16:creationId xmlns:a16="http://schemas.microsoft.com/office/drawing/2014/main" id="{BC77471D-2243-70D0-EBB5-03C9FB50853D}"/>
              </a:ext>
            </a:extLst>
          </p:cNvPr>
          <p:cNvSpPr/>
          <p:nvPr/>
        </p:nvSpPr>
        <p:spPr>
          <a:xfrm>
            <a:off x="3914240" y="3548376"/>
            <a:ext cx="7053791" cy="614301"/>
          </a:xfrm>
          <a:prstGeom prst="roundRect">
            <a:avLst/>
          </a:prstGeom>
          <a:solidFill>
            <a:srgbClr val="FFFBF7"/>
          </a:solid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3600" b="0" i="0" u="none" strike="noStrike" kern="1200" cap="none" spc="0" normalizeH="0" baseline="0" noProof="0" dirty="0">
              <a:ln>
                <a:noFill/>
              </a:ln>
              <a:solidFill>
                <a:srgbClr val="FD840B"/>
              </a:solidFill>
              <a:effectLst/>
              <a:uLnTx/>
              <a:uFillTx/>
              <a:latin typeface="#9Slide07 Cadena" panose="02000503000000020004" pitchFamily="2" charset="0"/>
              <a:ea typeface="阿里妈妈刀隶体"/>
              <a:cs typeface="+mn-cs"/>
            </a:endParaRPr>
          </a:p>
        </p:txBody>
      </p:sp>
      <p:sp>
        <p:nvSpPr>
          <p:cNvPr id="20" name="TextBox 19">
            <a:extLst>
              <a:ext uri="{FF2B5EF4-FFF2-40B4-BE49-F238E27FC236}">
                <a16:creationId xmlns:a16="http://schemas.microsoft.com/office/drawing/2014/main" id="{810699EF-0AD7-8B3E-B30C-A6BE794528AF}"/>
              </a:ext>
            </a:extLst>
          </p:cNvPr>
          <p:cNvSpPr txBox="1"/>
          <p:nvPr/>
        </p:nvSpPr>
        <p:spPr>
          <a:xfrm>
            <a:off x="4008087" y="3548039"/>
            <a:ext cx="686609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Màu của mặt trời: </a:t>
            </a:r>
            <a:r>
              <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đỏ rực, hồng tư</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ơi</a:t>
            </a:r>
            <a:endPar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nvGrpSpPr>
          <p:cNvPr id="21" name="Group 20">
            <a:extLst>
              <a:ext uri="{FF2B5EF4-FFF2-40B4-BE49-F238E27FC236}">
                <a16:creationId xmlns:a16="http://schemas.microsoft.com/office/drawing/2014/main" id="{BF6907BB-F167-AED3-1956-2069D1DF13D2}"/>
              </a:ext>
            </a:extLst>
          </p:cNvPr>
          <p:cNvGrpSpPr/>
          <p:nvPr/>
        </p:nvGrpSpPr>
        <p:grpSpPr>
          <a:xfrm>
            <a:off x="685657" y="4327813"/>
            <a:ext cx="6424078" cy="737438"/>
            <a:chOff x="6812132" y="1469859"/>
            <a:chExt cx="4470911" cy="1681555"/>
          </a:xfrm>
        </p:grpSpPr>
        <p:sp>
          <p:nvSpPr>
            <p:cNvPr id="22" name="矩形: 圆角 7">
              <a:extLst>
                <a:ext uri="{FF2B5EF4-FFF2-40B4-BE49-F238E27FC236}">
                  <a16:creationId xmlns:a16="http://schemas.microsoft.com/office/drawing/2014/main" id="{8B254999-BFC2-C475-2E2A-F35B5DC44CE6}"/>
                </a:ext>
              </a:extLst>
            </p:cNvPr>
            <p:cNvSpPr/>
            <p:nvPr/>
          </p:nvSpPr>
          <p:spPr>
            <a:xfrm>
              <a:off x="6812132" y="1469859"/>
              <a:ext cx="4470911" cy="1681555"/>
            </a:xfrm>
            <a:prstGeom prst="roundRect">
              <a:avLst/>
            </a:prstGeom>
            <a:solidFill>
              <a:srgbClr val="FFFBF7"/>
            </a:solidFill>
            <a:ln w="381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3600" b="0" i="0" u="none" strike="noStrike" kern="1200" cap="none" spc="0" normalizeH="0" baseline="0" noProof="0" dirty="0">
                <a:ln>
                  <a:noFill/>
                </a:ln>
                <a:solidFill>
                  <a:srgbClr val="FD840B"/>
                </a:solidFill>
                <a:effectLst/>
                <a:uLnTx/>
                <a:uFillTx/>
                <a:latin typeface="#9Slide07 Cadena" panose="02000503000000020004" pitchFamily="2" charset="0"/>
                <a:ea typeface="阿里妈妈刀隶体"/>
                <a:cs typeface="+mn-cs"/>
              </a:endParaRPr>
            </a:p>
          </p:txBody>
        </p:sp>
        <p:sp>
          <p:nvSpPr>
            <p:cNvPr id="23" name="TextBox 22">
              <a:extLst>
                <a:ext uri="{FF2B5EF4-FFF2-40B4-BE49-F238E27FC236}">
                  <a16:creationId xmlns:a16="http://schemas.microsoft.com/office/drawing/2014/main" id="{9D5A27A2-A00F-0190-8237-1A78B11AFD9F}"/>
                </a:ext>
              </a:extLst>
            </p:cNvPr>
            <p:cNvSpPr txBox="1"/>
            <p:nvPr/>
          </p:nvSpPr>
          <p:spPr>
            <a:xfrm>
              <a:off x="7024403" y="1603398"/>
              <a:ext cx="4003227" cy="1333443"/>
            </a:xfrm>
            <a:prstGeom prst="rect">
              <a:avLst/>
            </a:prstGeom>
            <a:noFill/>
            <a:ln>
              <a:solidFill>
                <a:schemeClr val="bg1"/>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Hình dáng của cầu vồng: </a:t>
              </a:r>
              <a:r>
                <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mn-ea"/>
                  <a:cs typeface="+mn-cs"/>
                </a:rPr>
                <a:t>cong</a:t>
              </a:r>
            </a:p>
          </p:txBody>
        </p:sp>
      </p:grpSp>
      <p:sp>
        <p:nvSpPr>
          <p:cNvPr id="24" name="矩形: 圆角 7">
            <a:extLst>
              <a:ext uri="{FF2B5EF4-FFF2-40B4-BE49-F238E27FC236}">
                <a16:creationId xmlns:a16="http://schemas.microsoft.com/office/drawing/2014/main" id="{D222D067-D39E-1107-575D-DA625B33D299}"/>
              </a:ext>
            </a:extLst>
          </p:cNvPr>
          <p:cNvSpPr/>
          <p:nvPr/>
        </p:nvSpPr>
        <p:spPr>
          <a:xfrm>
            <a:off x="831204" y="5399023"/>
            <a:ext cx="10236427" cy="737437"/>
          </a:xfrm>
          <a:prstGeom prst="roundRect">
            <a:avLst/>
          </a:prstGeom>
          <a:solidFill>
            <a:srgbClr val="FFFBF7"/>
          </a:solidFill>
          <a:ln w="38100">
            <a:solidFill>
              <a:srgbClr val="FF99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3600" b="0" i="0" u="none" strike="noStrike" kern="1200" cap="none" spc="0" normalizeH="0" baseline="0" noProof="0" dirty="0">
              <a:ln>
                <a:noFill/>
              </a:ln>
              <a:solidFill>
                <a:srgbClr val="FD840B"/>
              </a:solidFill>
              <a:effectLst/>
              <a:uLnTx/>
              <a:uFillTx/>
              <a:latin typeface="#9Slide07 Cadena" panose="02000503000000020004" pitchFamily="2" charset="0"/>
              <a:ea typeface="阿里妈妈刀隶体"/>
              <a:cs typeface="+mn-cs"/>
            </a:endParaRPr>
          </a:p>
        </p:txBody>
      </p:sp>
      <p:sp>
        <p:nvSpPr>
          <p:cNvPr id="25" name="TextBox 24">
            <a:extLst>
              <a:ext uri="{FF2B5EF4-FFF2-40B4-BE49-F238E27FC236}">
                <a16:creationId xmlns:a16="http://schemas.microsoft.com/office/drawing/2014/main" id="{3E9F319A-3CA3-86C1-6DEF-2C21F9253ED9}"/>
              </a:ext>
            </a:extLst>
          </p:cNvPr>
          <p:cNvSpPr txBox="1"/>
          <p:nvPr/>
        </p:nvSpPr>
        <p:spPr>
          <a:xfrm>
            <a:off x="961755" y="5452230"/>
            <a:ext cx="1088119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Âm thanh trong giờ ra chơi: </a:t>
            </a:r>
            <a:r>
              <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ồn ào, náo nhiệt, sôi động</a:t>
            </a:r>
            <a:endParaRPr kumimoji="0" lang="vi-VN"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4683185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1000"/>
                                        <p:tgtEl>
                                          <p:spTgt spid="16"/>
                                        </p:tgtEl>
                                      </p:cBhvr>
                                    </p:animEffect>
                                    <p:anim calcmode="lin" valueType="num">
                                      <p:cBhvr>
                                        <p:cTn id="25" dur="1000" fill="hold"/>
                                        <p:tgtEl>
                                          <p:spTgt spid="16"/>
                                        </p:tgtEl>
                                        <p:attrNameLst>
                                          <p:attrName>ppt_x</p:attrName>
                                        </p:attrNameLst>
                                      </p:cBhvr>
                                      <p:tavLst>
                                        <p:tav tm="0">
                                          <p:val>
                                            <p:strVal val="#ppt_x"/>
                                          </p:val>
                                        </p:tav>
                                        <p:tav tm="100000">
                                          <p:val>
                                            <p:strVal val="#ppt_x"/>
                                          </p:val>
                                        </p:tav>
                                      </p:tavLst>
                                    </p:anim>
                                    <p:anim calcmode="lin" valueType="num">
                                      <p:cBhvr>
                                        <p:cTn id="2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fade">
                                      <p:cBhvr>
                                        <p:cTn id="31" dur="1000"/>
                                        <p:tgtEl>
                                          <p:spTgt spid="20"/>
                                        </p:tgtEl>
                                      </p:cBhvr>
                                    </p:animEffect>
                                    <p:anim calcmode="lin" valueType="num">
                                      <p:cBhvr>
                                        <p:cTn id="32" dur="1000" fill="hold"/>
                                        <p:tgtEl>
                                          <p:spTgt spid="20"/>
                                        </p:tgtEl>
                                        <p:attrNameLst>
                                          <p:attrName>ppt_x</p:attrName>
                                        </p:attrNameLst>
                                      </p:cBhvr>
                                      <p:tavLst>
                                        <p:tav tm="0">
                                          <p:val>
                                            <p:strVal val="#ppt_x"/>
                                          </p:val>
                                        </p:tav>
                                        <p:tav tm="100000">
                                          <p:val>
                                            <p:strVal val="#ppt_x"/>
                                          </p:val>
                                        </p:tav>
                                      </p:tavLst>
                                    </p:anim>
                                    <p:anim calcmode="lin" valueType="num">
                                      <p:cBhvr>
                                        <p:cTn id="33" dur="1000" fill="hold"/>
                                        <p:tgtEl>
                                          <p:spTgt spid="20"/>
                                        </p:tgtEl>
                                        <p:attrNameLst>
                                          <p:attrName>ppt_y</p:attrName>
                                        </p:attrNameLst>
                                      </p:cBhvr>
                                      <p:tavLst>
                                        <p:tav tm="0">
                                          <p:val>
                                            <p:strVal val="#ppt_y+.1"/>
                                          </p:val>
                                        </p:tav>
                                        <p:tav tm="100000">
                                          <p:val>
                                            <p:strVal val="#ppt_y"/>
                                          </p:val>
                                        </p:tav>
                                      </p:tavLst>
                                    </p:anim>
                                  </p:childTnLst>
                                </p:cTn>
                              </p:par>
                              <p:par>
                                <p:cTn id="34" presetID="16" presetClass="entr" presetSubtype="21" fill="hold" grpId="0" nodeType="with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barn(inVertical)">
                                      <p:cBhvr>
                                        <p:cTn id="36" dur="500"/>
                                        <p:tgtEl>
                                          <p:spTgt spid="19"/>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21"/>
                                        </p:tgtEl>
                                        <p:attrNameLst>
                                          <p:attrName>style.visibility</p:attrName>
                                        </p:attrNameLst>
                                      </p:cBhvr>
                                      <p:to>
                                        <p:strVal val="visible"/>
                                      </p:to>
                                    </p:set>
                                    <p:animEffect transition="in" filter="barn(inVertical)">
                                      <p:cBhvr>
                                        <p:cTn id="41" dur="500"/>
                                        <p:tgtEl>
                                          <p:spTgt spid="21"/>
                                        </p:tgtEl>
                                      </p:cBhvr>
                                    </p:animEffect>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grpId="0" nodeType="clickEffect">
                                  <p:stCondLst>
                                    <p:cond delay="0"/>
                                  </p:stCondLst>
                                  <p:childTnLst>
                                    <p:set>
                                      <p:cBhvr>
                                        <p:cTn id="45" dur="1" fill="hold">
                                          <p:stCondLst>
                                            <p:cond delay="0"/>
                                          </p:stCondLst>
                                        </p:cTn>
                                        <p:tgtEl>
                                          <p:spTgt spid="24"/>
                                        </p:tgtEl>
                                        <p:attrNameLst>
                                          <p:attrName>style.visibility</p:attrName>
                                        </p:attrNameLst>
                                      </p:cBhvr>
                                      <p:to>
                                        <p:strVal val="visible"/>
                                      </p:to>
                                    </p:set>
                                    <p:animEffect transition="in" filter="fade">
                                      <p:cBhvr>
                                        <p:cTn id="46" dur="1000"/>
                                        <p:tgtEl>
                                          <p:spTgt spid="24"/>
                                        </p:tgtEl>
                                      </p:cBhvr>
                                    </p:animEffect>
                                    <p:anim calcmode="lin" valueType="num">
                                      <p:cBhvr>
                                        <p:cTn id="47" dur="1000" fill="hold"/>
                                        <p:tgtEl>
                                          <p:spTgt spid="24"/>
                                        </p:tgtEl>
                                        <p:attrNameLst>
                                          <p:attrName>ppt_x</p:attrName>
                                        </p:attrNameLst>
                                      </p:cBhvr>
                                      <p:tavLst>
                                        <p:tav tm="0">
                                          <p:val>
                                            <p:strVal val="#ppt_x"/>
                                          </p:val>
                                        </p:tav>
                                        <p:tav tm="100000">
                                          <p:val>
                                            <p:strVal val="#ppt_x"/>
                                          </p:val>
                                        </p:tav>
                                      </p:tavLst>
                                    </p:anim>
                                    <p:anim calcmode="lin" valueType="num">
                                      <p:cBhvr>
                                        <p:cTn id="48" dur="1000" fill="hold"/>
                                        <p:tgtEl>
                                          <p:spTgt spid="24"/>
                                        </p:tgtEl>
                                        <p:attrNameLst>
                                          <p:attrName>ppt_y</p:attrName>
                                        </p:attrNameLst>
                                      </p:cBhvr>
                                      <p:tavLst>
                                        <p:tav tm="0">
                                          <p:val>
                                            <p:strVal val="#ppt_y+.1"/>
                                          </p:val>
                                        </p:tav>
                                        <p:tav tm="100000">
                                          <p:val>
                                            <p:strVal val="#ppt_y"/>
                                          </p:val>
                                        </p:tav>
                                      </p:tavLst>
                                    </p:anim>
                                  </p:childTnLst>
                                </p:cTn>
                              </p:par>
                              <p:par>
                                <p:cTn id="49" presetID="42" presetClass="entr" presetSubtype="0" fill="hold" grpId="0" nodeType="withEffect">
                                  <p:stCondLst>
                                    <p:cond delay="0"/>
                                  </p:stCondLst>
                                  <p:childTnLst>
                                    <p:set>
                                      <p:cBhvr>
                                        <p:cTn id="50" dur="1" fill="hold">
                                          <p:stCondLst>
                                            <p:cond delay="0"/>
                                          </p:stCondLst>
                                        </p:cTn>
                                        <p:tgtEl>
                                          <p:spTgt spid="25"/>
                                        </p:tgtEl>
                                        <p:attrNameLst>
                                          <p:attrName>style.visibility</p:attrName>
                                        </p:attrNameLst>
                                      </p:cBhvr>
                                      <p:to>
                                        <p:strVal val="visible"/>
                                      </p:to>
                                    </p:set>
                                    <p:animEffect transition="in" filter="fade">
                                      <p:cBhvr>
                                        <p:cTn id="51" dur="1000"/>
                                        <p:tgtEl>
                                          <p:spTgt spid="25"/>
                                        </p:tgtEl>
                                      </p:cBhvr>
                                    </p:animEffect>
                                    <p:anim calcmode="lin" valueType="num">
                                      <p:cBhvr>
                                        <p:cTn id="52" dur="1000" fill="hold"/>
                                        <p:tgtEl>
                                          <p:spTgt spid="25"/>
                                        </p:tgtEl>
                                        <p:attrNameLst>
                                          <p:attrName>ppt_x</p:attrName>
                                        </p:attrNameLst>
                                      </p:cBhvr>
                                      <p:tavLst>
                                        <p:tav tm="0">
                                          <p:val>
                                            <p:strVal val="#ppt_x"/>
                                          </p:val>
                                        </p:tav>
                                        <p:tav tm="100000">
                                          <p:val>
                                            <p:strVal val="#ppt_x"/>
                                          </p:val>
                                        </p:tav>
                                      </p:tavLst>
                                    </p:anim>
                                    <p:anim calcmode="lin" valueType="num">
                                      <p:cBhvr>
                                        <p:cTn id="53"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p:bldP spid="19" grpId="0" animBg="1"/>
      <p:bldP spid="20" grpId="0"/>
      <p:bldP spid="24" grpId="0" animBg="1"/>
      <p:bldP spid="2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8">
            <a:extLst>
              <a:ext uri="{FF2B5EF4-FFF2-40B4-BE49-F238E27FC236}">
                <a16:creationId xmlns:a16="http://schemas.microsoft.com/office/drawing/2014/main" id="{42749B1E-6218-4476-A8D8-48A46B9268A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2689" t="17080" r="24163" b="13192"/>
          <a:stretch/>
        </p:blipFill>
        <p:spPr>
          <a:xfrm flipH="1">
            <a:off x="9895390" y="5036156"/>
            <a:ext cx="2296610" cy="1821844"/>
          </a:xfrm>
          <a:prstGeom prst="rect">
            <a:avLst/>
          </a:prstGeom>
        </p:spPr>
      </p:pic>
      <p:grpSp>
        <p:nvGrpSpPr>
          <p:cNvPr id="4" name="Group 3">
            <a:extLst>
              <a:ext uri="{FF2B5EF4-FFF2-40B4-BE49-F238E27FC236}">
                <a16:creationId xmlns:a16="http://schemas.microsoft.com/office/drawing/2014/main" id="{56F98561-83CB-C54A-F48D-1074BF667E68}"/>
              </a:ext>
            </a:extLst>
          </p:cNvPr>
          <p:cNvGrpSpPr/>
          <p:nvPr/>
        </p:nvGrpSpPr>
        <p:grpSpPr>
          <a:xfrm>
            <a:off x="321963" y="241900"/>
            <a:ext cx="11645992" cy="1474166"/>
            <a:chOff x="2804739" y="2992529"/>
            <a:chExt cx="8011428" cy="1474166"/>
          </a:xfrm>
        </p:grpSpPr>
        <p:grpSp>
          <p:nvGrpSpPr>
            <p:cNvPr id="5" name="Group 4">
              <a:extLst>
                <a:ext uri="{FF2B5EF4-FFF2-40B4-BE49-F238E27FC236}">
                  <a16:creationId xmlns:a16="http://schemas.microsoft.com/office/drawing/2014/main" id="{D01BD77C-7167-217A-225B-CD8B7D158794}"/>
                </a:ext>
              </a:extLst>
            </p:cNvPr>
            <p:cNvGrpSpPr/>
            <p:nvPr/>
          </p:nvGrpSpPr>
          <p:grpSpPr>
            <a:xfrm>
              <a:off x="2804739" y="2992529"/>
              <a:ext cx="8011428" cy="1474166"/>
              <a:chOff x="2804739" y="2992529"/>
              <a:chExt cx="8011428" cy="1474166"/>
            </a:xfrm>
          </p:grpSpPr>
          <p:sp>
            <p:nvSpPr>
              <p:cNvPr id="7" name="Rounded Rectangle 36">
                <a:extLst>
                  <a:ext uri="{FF2B5EF4-FFF2-40B4-BE49-F238E27FC236}">
                    <a16:creationId xmlns:a16="http://schemas.microsoft.com/office/drawing/2014/main" id="{D9BB1B8B-C6B0-A9D5-498F-6E7C845A7D13}"/>
                  </a:ext>
                </a:extLst>
              </p:cNvPr>
              <p:cNvSpPr/>
              <p:nvPr/>
            </p:nvSpPr>
            <p:spPr>
              <a:xfrm>
                <a:off x="3251200" y="2992529"/>
                <a:ext cx="7564967" cy="1474166"/>
              </a:xfrm>
              <a:prstGeom prst="roundRect">
                <a:avLst/>
              </a:prstGeom>
              <a:ln>
                <a:prstDash val="dashDo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等线" panose="020F0502020204030204"/>
                  <a:ea typeface="+mn-ea"/>
                  <a:cs typeface="+mn-cs"/>
                </a:endParaRPr>
              </a:p>
            </p:txBody>
          </p:sp>
          <p:sp>
            <p:nvSpPr>
              <p:cNvPr id="10" name="Oval 9">
                <a:extLst>
                  <a:ext uri="{FF2B5EF4-FFF2-40B4-BE49-F238E27FC236}">
                    <a16:creationId xmlns:a16="http://schemas.microsoft.com/office/drawing/2014/main" id="{EE03F8F1-63EC-D369-10C2-1694D9BA2073}"/>
                  </a:ext>
                </a:extLst>
              </p:cNvPr>
              <p:cNvSpPr/>
              <p:nvPr/>
            </p:nvSpPr>
            <p:spPr>
              <a:xfrm>
                <a:off x="2804739" y="3281673"/>
                <a:ext cx="736069" cy="963080"/>
              </a:xfrm>
              <a:prstGeom prst="ellipse">
                <a:avLst/>
              </a:prstGeom>
              <a:ln>
                <a:solidFill>
                  <a:schemeClr val="bg1"/>
                </a:solidFill>
              </a:ln>
              <a:effectLst>
                <a:outerShdw blurRad="50800" dist="38100" dir="5400000" algn="t" rotWithShape="0">
                  <a:prstClr val="black">
                    <a:alpha val="40000"/>
                  </a:prstClr>
                </a:outerShdw>
              </a:effectLst>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2</a:t>
                </a:r>
                <a:endParaRPr kumimoji="0" lang="en-US" sz="4400" b="0" i="0" u="none" strike="noStrike" kern="1200" cap="none" spc="0" normalizeH="0" baseline="0" noProof="0" dirty="0">
                  <a:ln>
                    <a:noFill/>
                  </a:ln>
                  <a:solidFill>
                    <a:srgbClr val="FFFFFF"/>
                  </a:solidFill>
                  <a:effectLst/>
                  <a:uLnTx/>
                  <a:uFillTx/>
                  <a:latin typeface="等线" panose="020F0502020204030204"/>
                  <a:ea typeface="+mn-ea"/>
                  <a:cs typeface="+mn-cs"/>
                </a:endParaRPr>
              </a:p>
            </p:txBody>
          </p:sp>
        </p:grpSp>
        <p:sp>
          <p:nvSpPr>
            <p:cNvPr id="6" name="TextBox 5">
              <a:extLst>
                <a:ext uri="{FF2B5EF4-FFF2-40B4-BE49-F238E27FC236}">
                  <a16:creationId xmlns:a16="http://schemas.microsoft.com/office/drawing/2014/main" id="{965F5207-83AB-F1D6-FAA0-D4BF8AA95AC5}"/>
                </a:ext>
              </a:extLst>
            </p:cNvPr>
            <p:cNvSpPr txBox="1"/>
            <p:nvPr/>
          </p:nvSpPr>
          <p:spPr>
            <a:xfrm>
              <a:off x="3639443" y="3163049"/>
              <a:ext cx="7078088" cy="120032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Tìm các từ chỉ đặc điểm trong đoạn văn dưới đây và xếp vào nhóm thích hợp:</a:t>
              </a:r>
              <a:endPar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grpSp>
      <p:sp>
        <p:nvSpPr>
          <p:cNvPr id="15" name="TextBox 14">
            <a:extLst>
              <a:ext uri="{FF2B5EF4-FFF2-40B4-BE49-F238E27FC236}">
                <a16:creationId xmlns:a16="http://schemas.microsoft.com/office/drawing/2014/main" id="{7F2A3F1E-2295-4964-9E8F-070366C27E7E}"/>
              </a:ext>
            </a:extLst>
          </p:cNvPr>
          <p:cNvSpPr txBox="1"/>
          <p:nvPr/>
        </p:nvSpPr>
        <p:spPr>
          <a:xfrm>
            <a:off x="209228" y="1756002"/>
            <a:ext cx="11402399" cy="470898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Ánh nắng lướt đi rất nhanh, đổi màu thoăn thoắt: vàng ruộm trên cánh đồng thơm nồng mùa gặt, nâu sẫm trên luống đất vừa gieo hạt, đỏ rực trên mái ngói, xanh mướt trên những vườn cây um tùm,... Đi qua đồng cỏ, bất chợt nắng thấy cái gì nhỏ xíu, tròn xoe nấp kín đáo trong một ngọn cỏ. Nắng đậu xuống nhè nhẹ, chậm rãi. À, thì ra là một giọt sương bé nhỏ không chịu tan đi dù mặt trời đã lên cao.</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(Theo Ngọc Minh)</a:t>
            </a: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vi-VN" sz="3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br>
            <a:br>
              <a:rPr kumimoji="0" lang="vi-VN" sz="3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br>
            <a:endParaRPr kumimoji="0" lang="vi-VN" sz="3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sp>
        <p:nvSpPr>
          <p:cNvPr id="16" name="Cloud 15">
            <a:extLst>
              <a:ext uri="{FF2B5EF4-FFF2-40B4-BE49-F238E27FC236}">
                <a16:creationId xmlns:a16="http://schemas.microsoft.com/office/drawing/2014/main" id="{41E5D7A1-DBAF-EC58-05E2-2847AAE389D7}"/>
              </a:ext>
            </a:extLst>
          </p:cNvPr>
          <p:cNvSpPr/>
          <p:nvPr/>
        </p:nvSpPr>
        <p:spPr>
          <a:xfrm>
            <a:off x="0" y="4643138"/>
            <a:ext cx="5405377" cy="1821845"/>
          </a:xfrm>
          <a:prstGeom prst="cloud">
            <a:avLst/>
          </a:prstGeom>
          <a:solidFill>
            <a:schemeClr val="accent5">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E7E6E6">
                    <a:lumMod val="10000"/>
                  </a:srgbClr>
                </a:solidFill>
                <a:effectLst/>
                <a:uLnTx/>
                <a:uFillTx/>
                <a:latin typeface="Cambria" panose="02040503050406030204" pitchFamily="18" charset="0"/>
                <a:ea typeface="Cambria" panose="02040503050406030204" pitchFamily="18" charset="0"/>
                <a:cs typeface="+mn-cs"/>
              </a:rPr>
              <a:t>Từ chỉ đặc điểm của sự vật</a:t>
            </a:r>
          </a:p>
        </p:txBody>
      </p:sp>
      <p:sp>
        <p:nvSpPr>
          <p:cNvPr id="17" name="Cloud 16">
            <a:extLst>
              <a:ext uri="{FF2B5EF4-FFF2-40B4-BE49-F238E27FC236}">
                <a16:creationId xmlns:a16="http://schemas.microsoft.com/office/drawing/2014/main" id="{2A9EE9CD-B27A-756A-4AE7-4BC909E64DFE}"/>
              </a:ext>
            </a:extLst>
          </p:cNvPr>
          <p:cNvSpPr/>
          <p:nvPr/>
        </p:nvSpPr>
        <p:spPr>
          <a:xfrm>
            <a:off x="4484144" y="4971272"/>
            <a:ext cx="5411246" cy="1886728"/>
          </a:xfrm>
          <a:prstGeom prst="cloud">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E7E6E6">
                    <a:lumMod val="10000"/>
                  </a:srgbClr>
                </a:solidFill>
                <a:effectLst/>
                <a:uLnTx/>
                <a:uFillTx/>
                <a:latin typeface="Cambria" panose="02040503050406030204" pitchFamily="18" charset="0"/>
                <a:ea typeface="Cambria" panose="02040503050406030204" pitchFamily="18" charset="0"/>
                <a:cs typeface="+mn-cs"/>
              </a:rPr>
              <a:t>Từ chỉ đặc điểm của hoạt động </a:t>
            </a:r>
          </a:p>
        </p:txBody>
      </p:sp>
    </p:spTree>
    <p:extLst>
      <p:ext uri="{BB962C8B-B14F-4D97-AF65-F5344CB8AC3E}">
        <p14:creationId xmlns:p14="http://schemas.microsoft.com/office/powerpoint/2010/main" val="39835579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5">
            <a:extLst>
              <a:ext uri="{FF2B5EF4-FFF2-40B4-BE49-F238E27FC236}">
                <a16:creationId xmlns:a16="http://schemas.microsoft.com/office/drawing/2014/main" id="{1F69807E-FB0F-B633-9A04-3BF9B1433E7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1609" y="1383991"/>
            <a:ext cx="5774633" cy="5774633"/>
          </a:xfrm>
          <a:prstGeom prst="rect">
            <a:avLst/>
          </a:prstGeom>
        </p:spPr>
      </p:pic>
      <p:pic>
        <p:nvPicPr>
          <p:cNvPr id="22" name="图片 5">
            <a:extLst>
              <a:ext uri="{FF2B5EF4-FFF2-40B4-BE49-F238E27FC236}">
                <a16:creationId xmlns:a16="http://schemas.microsoft.com/office/drawing/2014/main" id="{999575B9-11A1-B0F1-BCDD-A21BC205C38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55759" y="1383991"/>
            <a:ext cx="5774633" cy="5774633"/>
          </a:xfrm>
          <a:prstGeom prst="rect">
            <a:avLst/>
          </a:prstGeom>
        </p:spPr>
      </p:pic>
      <p:sp>
        <p:nvSpPr>
          <p:cNvPr id="23" name="Cloud 22">
            <a:extLst>
              <a:ext uri="{FF2B5EF4-FFF2-40B4-BE49-F238E27FC236}">
                <a16:creationId xmlns:a16="http://schemas.microsoft.com/office/drawing/2014/main" id="{62BE0322-1FA7-41A6-CB0E-A3EEC4AA8305}"/>
              </a:ext>
            </a:extLst>
          </p:cNvPr>
          <p:cNvSpPr/>
          <p:nvPr/>
        </p:nvSpPr>
        <p:spPr>
          <a:xfrm>
            <a:off x="0" y="134867"/>
            <a:ext cx="6145180" cy="1821845"/>
          </a:xfrm>
          <a:prstGeom prst="cloud">
            <a:avLst/>
          </a:prstGeom>
          <a:solidFill>
            <a:schemeClr val="accent5">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E7E6E6">
                    <a:lumMod val="10000"/>
                  </a:srgbClr>
                </a:solidFill>
                <a:effectLst/>
                <a:uLnTx/>
                <a:uFillTx/>
                <a:latin typeface="Cambria" panose="02040503050406030204" pitchFamily="18" charset="0"/>
                <a:ea typeface="Cambria" panose="02040503050406030204" pitchFamily="18" charset="0"/>
                <a:cs typeface="+mn-cs"/>
              </a:rPr>
              <a:t>Từ chỉ đặc điểm của sự vật</a:t>
            </a:r>
          </a:p>
        </p:txBody>
      </p:sp>
      <p:sp>
        <p:nvSpPr>
          <p:cNvPr id="24" name="Cloud 23">
            <a:extLst>
              <a:ext uri="{FF2B5EF4-FFF2-40B4-BE49-F238E27FC236}">
                <a16:creationId xmlns:a16="http://schemas.microsoft.com/office/drawing/2014/main" id="{AEE6398C-6335-5329-73F4-A11B5B2694FB}"/>
              </a:ext>
            </a:extLst>
          </p:cNvPr>
          <p:cNvSpPr/>
          <p:nvPr/>
        </p:nvSpPr>
        <p:spPr>
          <a:xfrm>
            <a:off x="5936242" y="174051"/>
            <a:ext cx="6145180" cy="1743475"/>
          </a:xfrm>
          <a:prstGeom prst="cloud">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E7E6E6">
                    <a:lumMod val="10000"/>
                  </a:srgbClr>
                </a:solidFill>
                <a:effectLst/>
                <a:uLnTx/>
                <a:uFillTx/>
                <a:latin typeface="Cambria" panose="02040503050406030204" pitchFamily="18" charset="0"/>
                <a:ea typeface="Cambria" panose="02040503050406030204" pitchFamily="18" charset="0"/>
                <a:cs typeface="+mn-cs"/>
              </a:rPr>
              <a:t>Từ chỉ đặc điểm của hoạt động </a:t>
            </a:r>
          </a:p>
        </p:txBody>
      </p:sp>
      <p:sp>
        <p:nvSpPr>
          <p:cNvPr id="26" name="TextBox 25">
            <a:extLst>
              <a:ext uri="{FF2B5EF4-FFF2-40B4-BE49-F238E27FC236}">
                <a16:creationId xmlns:a16="http://schemas.microsoft.com/office/drawing/2014/main" id="{AC5B1DDE-2250-E3A0-653F-7E6EE65936C5}"/>
              </a:ext>
            </a:extLst>
          </p:cNvPr>
          <p:cNvSpPr txBox="1"/>
          <p:nvPr/>
        </p:nvSpPr>
        <p:spPr>
          <a:xfrm>
            <a:off x="518667" y="2920257"/>
            <a:ext cx="4759891" cy="3170099"/>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vàng ruộm, thơm nồng, nâu sẫm, đỏ rực, xanh mướt, um tùm, nhỏ xíu, tròn xoe, bé nhỏ, cao</a:t>
            </a:r>
          </a:p>
        </p:txBody>
      </p:sp>
      <p:sp>
        <p:nvSpPr>
          <p:cNvPr id="28" name="TextBox 27">
            <a:extLst>
              <a:ext uri="{FF2B5EF4-FFF2-40B4-BE49-F238E27FC236}">
                <a16:creationId xmlns:a16="http://schemas.microsoft.com/office/drawing/2014/main" id="{C6DAE5E0-3AE0-38FF-1727-E951ACE89225}"/>
              </a:ext>
            </a:extLst>
          </p:cNvPr>
          <p:cNvSpPr txBox="1"/>
          <p:nvPr/>
        </p:nvSpPr>
        <p:spPr>
          <a:xfrm>
            <a:off x="6851224" y="3016425"/>
            <a:ext cx="4597565" cy="132343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nhanh, thoăn thoắt, nhè nhẹ, chậm rãi.</a:t>
            </a:r>
          </a:p>
        </p:txBody>
      </p:sp>
    </p:spTree>
    <p:extLst>
      <p:ext uri="{BB962C8B-B14F-4D97-AF65-F5344CB8AC3E}">
        <p14:creationId xmlns:p14="http://schemas.microsoft.com/office/powerpoint/2010/main" val="6682715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inVertical)">
                                      <p:cBhvr>
                                        <p:cTn id="7" dur="500"/>
                                        <p:tgtEl>
                                          <p:spTgt spid="26"/>
                                        </p:tgtEl>
                                      </p:cBhvr>
                                    </p:animEffect>
                                  </p:childTnLst>
                                </p:cTn>
                              </p:par>
                              <p:par>
                                <p:cTn id="8" presetID="16" presetClass="entr" presetSubtype="21"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barn(inVertical)">
                                      <p:cBhvr>
                                        <p:cTn id="10" dur="500"/>
                                        <p:tgtEl>
                                          <p:spTgt spid="21"/>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barn(inVertical)">
                                      <p:cBhvr>
                                        <p:cTn id="13" dur="500"/>
                                        <p:tgtEl>
                                          <p:spTgt spid="23"/>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28"/>
                                        </p:tgtEl>
                                        <p:attrNameLst>
                                          <p:attrName>style.visibility</p:attrName>
                                        </p:attrNameLst>
                                      </p:cBhvr>
                                      <p:to>
                                        <p:strVal val="visible"/>
                                      </p:to>
                                    </p:set>
                                    <p:animEffect transition="in" filter="barn(inVertical)">
                                      <p:cBhvr>
                                        <p:cTn id="18" dur="500"/>
                                        <p:tgtEl>
                                          <p:spTgt spid="28"/>
                                        </p:tgtEl>
                                      </p:cBhvr>
                                    </p:animEffect>
                                  </p:childTnLst>
                                </p:cTn>
                              </p:par>
                              <p:par>
                                <p:cTn id="19" presetID="16" presetClass="entr" presetSubtype="21" fill="hold" nodeType="with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barn(inVertical)">
                                      <p:cBhvr>
                                        <p:cTn id="21" dur="500"/>
                                        <p:tgtEl>
                                          <p:spTgt spid="22"/>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barn(inVertical)">
                                      <p:cBhvr>
                                        <p:cTn id="24"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26" grpId="0"/>
      <p:bldP spid="2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a:extLst>
              <a:ext uri="{FF2B5EF4-FFF2-40B4-BE49-F238E27FC236}">
                <a16:creationId xmlns:a16="http://schemas.microsoft.com/office/drawing/2014/main" id="{16E4EDA2-3D7B-459F-853F-C9A02892FB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81039" y="1101604"/>
            <a:ext cx="9429921" cy="5111564"/>
          </a:xfrm>
          <a:prstGeom prst="rect">
            <a:avLst/>
          </a:prstGeom>
        </p:spPr>
      </p:pic>
      <p:pic>
        <p:nvPicPr>
          <p:cNvPr id="4" name="图片 3">
            <a:extLst>
              <a:ext uri="{FF2B5EF4-FFF2-40B4-BE49-F238E27FC236}">
                <a16:creationId xmlns:a16="http://schemas.microsoft.com/office/drawing/2014/main" id="{30A6FC56-6051-439A-8251-AB64E642C40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11124"/>
          <a:stretch/>
        </p:blipFill>
        <p:spPr>
          <a:xfrm>
            <a:off x="-116379" y="228386"/>
            <a:ext cx="12192001" cy="6858000"/>
          </a:xfrm>
          <a:prstGeom prst="rect">
            <a:avLst/>
          </a:prstGeom>
        </p:spPr>
      </p:pic>
      <p:pic>
        <p:nvPicPr>
          <p:cNvPr id="30" name="图片 29">
            <a:extLst>
              <a:ext uri="{FF2B5EF4-FFF2-40B4-BE49-F238E27FC236}">
                <a16:creationId xmlns:a16="http://schemas.microsoft.com/office/drawing/2014/main" id="{24CC2A4A-97C2-4EC8-B84E-26B9F71575FE}"/>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l="32416" t="16021" r="32736" b="20178"/>
          <a:stretch/>
        </p:blipFill>
        <p:spPr>
          <a:xfrm>
            <a:off x="-1616223" y="3340609"/>
            <a:ext cx="2762573" cy="3612213"/>
          </a:xfrm>
          <a:prstGeom prst="rect">
            <a:avLst/>
          </a:prstGeom>
        </p:spPr>
      </p:pic>
      <p:pic>
        <p:nvPicPr>
          <p:cNvPr id="2" name="Picture 1">
            <a:extLst>
              <a:ext uri="{FF2B5EF4-FFF2-40B4-BE49-F238E27FC236}">
                <a16:creationId xmlns:a16="http://schemas.microsoft.com/office/drawing/2014/main" id="{C4771659-91CC-0D8C-1B38-35E217F8DF5A}"/>
              </a:ext>
            </a:extLst>
          </p:cNvPr>
          <p:cNvPicPr>
            <a:picLocks noChangeAspect="1"/>
          </p:cNvPicPr>
          <p:nvPr/>
        </p:nvPicPr>
        <p:blipFill>
          <a:blip r:embed="rId6"/>
          <a:stretch>
            <a:fillRect/>
          </a:stretch>
        </p:blipFill>
        <p:spPr>
          <a:xfrm>
            <a:off x="3674857" y="26491"/>
            <a:ext cx="8097885" cy="1435411"/>
          </a:xfrm>
          <a:prstGeom prst="rect">
            <a:avLst/>
          </a:prstGeom>
        </p:spPr>
      </p:pic>
      <p:sp>
        <p:nvSpPr>
          <p:cNvPr id="3" name="TextBox 2">
            <a:extLst>
              <a:ext uri="{FF2B5EF4-FFF2-40B4-BE49-F238E27FC236}">
                <a16:creationId xmlns:a16="http://schemas.microsoft.com/office/drawing/2014/main" id="{EC51C867-52C7-3BCB-B261-7508CA0E3672}"/>
              </a:ext>
            </a:extLst>
          </p:cNvPr>
          <p:cNvSpPr txBox="1"/>
          <p:nvPr/>
        </p:nvSpPr>
        <p:spPr>
          <a:xfrm>
            <a:off x="1566562" y="2206319"/>
            <a:ext cx="9058874" cy="16312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Tính từ là từ chỉ đặc điểm của sự vật, hoạt động, trạng thái…</a:t>
            </a:r>
            <a:endParaRPr kumimoji="0" lang="vi-VN" sz="5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5438801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doll with a hat&#10;&#10;Description automatically generated with low confidence">
            <a:extLst>
              <a:ext uri="{FF2B5EF4-FFF2-40B4-BE49-F238E27FC236}">
                <a16:creationId xmlns:a16="http://schemas.microsoft.com/office/drawing/2014/main" id="{01F3E92A-EC54-4A5C-A903-AF24B93FE721}"/>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2890384" y="-197014"/>
            <a:ext cx="3882194" cy="3882194"/>
          </a:xfrm>
          <a:prstGeom prst="rect">
            <a:avLst/>
          </a:prstGeom>
        </p:spPr>
      </p:pic>
      <p:pic>
        <p:nvPicPr>
          <p:cNvPr id="10" name="Picture 9" descr="A doll with pink hair&#10;&#10;Description automatically generated with low confidence">
            <a:extLst>
              <a:ext uri="{FF2B5EF4-FFF2-40B4-BE49-F238E27FC236}">
                <a16:creationId xmlns:a16="http://schemas.microsoft.com/office/drawing/2014/main" id="{CD13FEB9-A1F6-4D6E-A720-06E687052585}"/>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4938310" y="-337054"/>
            <a:ext cx="4522207" cy="4522207"/>
          </a:xfrm>
          <a:prstGeom prst="rect">
            <a:avLst/>
          </a:prstGeom>
        </p:spPr>
      </p:pic>
      <p:sp>
        <p:nvSpPr>
          <p:cNvPr id="7" name=" 167">
            <a:extLst>
              <a:ext uri="{FF2B5EF4-FFF2-40B4-BE49-F238E27FC236}">
                <a16:creationId xmlns:a16="http://schemas.microsoft.com/office/drawing/2014/main" id="{7DEC8827-2786-486A-AF32-49D74497452D}"/>
              </a:ext>
            </a:extLst>
          </p:cNvPr>
          <p:cNvSpPr/>
          <p:nvPr/>
        </p:nvSpPr>
        <p:spPr>
          <a:xfrm>
            <a:off x="2341008" y="3309739"/>
            <a:ext cx="7252313" cy="2030908"/>
          </a:xfrm>
          <a:prstGeom prst="roundRect">
            <a:avLst/>
          </a:prstGeom>
          <a:solidFill>
            <a:srgbClr val="CDEAFF"/>
          </a:solidFill>
          <a:ln w="38100">
            <a:solidFill>
              <a:srgbClr val="002060"/>
            </a:solidFill>
            <a:prstDash val="lgDashDotDot"/>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zh-CN" altLang="zh-CN" sz="1800" b="0" i="0" u="none" strike="noStrike" kern="1200" cap="none" spc="0" normalizeH="0" baseline="0" noProof="1">
              <a:ln>
                <a:noFill/>
              </a:ln>
              <a:solidFill>
                <a:srgbClr val="005C22">
                  <a:lumMod val="75000"/>
                </a:srgbClr>
              </a:solidFill>
              <a:effectLst/>
              <a:uLnTx/>
              <a:uFillTx/>
              <a:latin typeface="微软雅黑" panose="020B0503020204020204" pitchFamily="34" charset="-122"/>
              <a:ea typeface="微软雅黑" panose="020B0503020204020204" pitchFamily="34" charset="-122"/>
              <a:cs typeface="+mn-cs"/>
              <a:sym typeface="+mn-ea"/>
            </a:endParaRPr>
          </a:p>
        </p:txBody>
      </p:sp>
      <p:pic>
        <p:nvPicPr>
          <p:cNvPr id="12" name="Picture 11" descr="A picture containing doll&#10;&#10;Description automatically generated">
            <a:extLst>
              <a:ext uri="{FF2B5EF4-FFF2-40B4-BE49-F238E27FC236}">
                <a16:creationId xmlns:a16="http://schemas.microsoft.com/office/drawing/2014/main" id="{02013629-6D49-43DF-83CC-A4365F350137}"/>
              </a:ext>
            </a:extLst>
          </p:cNvPr>
          <p:cNvPicPr>
            <a:picLocks noChangeAspect="1"/>
          </p:cNvPicPr>
          <p:nvPr/>
        </p:nvPicPr>
        <p:blipFill>
          <a:blip r:embed="rId7" cstate="print">
            <a:extLst>
              <a:ext uri="{BEBA8EAE-BF5A-486C-A8C5-ECC9F3942E4B}">
                <a14:imgProps xmlns:a14="http://schemas.microsoft.com/office/drawing/2010/main">
                  <a14:imgLayer r:embed="rId8">
                    <a14:imgEffect>
                      <a14:backgroundRemoval t="7633" b="96767" l="10000" r="90000">
                        <a14:foregroundMark x1="42233" y1="95033" x2="42233" y2="95033"/>
                        <a14:foregroundMark x1="42233" y1="94767" x2="42233" y2="94767"/>
                        <a14:foregroundMark x1="53833" y1="92133" x2="53833" y2="92133"/>
                        <a14:foregroundMark x1="53833" y1="92133" x2="53833" y2="92133"/>
                        <a14:foregroundMark x1="55300" y1="96200" x2="55300" y2="96200"/>
                        <a14:foregroundMark x1="55000" y1="96200" x2="55000" y2="96200"/>
                        <a14:foregroundMark x1="54133" y1="94767" x2="54133" y2="94767"/>
                        <a14:foregroundMark x1="54133" y1="94767" x2="54133" y2="94767"/>
                        <a14:foregroundMark x1="54700" y1="95633" x2="54700" y2="95633"/>
                        <a14:foregroundMark x1="54700" y1="95633" x2="54700" y2="95633"/>
                        <a14:foregroundMark x1="42233" y1="96767" x2="42233" y2="96767"/>
                        <a14:foregroundMark x1="42233" y1="96767" x2="42233" y2="96767"/>
                        <a14:foregroundMark x1="54433" y1="95900" x2="54433" y2="95900"/>
                        <a14:foregroundMark x1="54433" y1="95900" x2="54433" y2="95900"/>
                        <a14:foregroundMark x1="44267" y1="94467" x2="44267" y2="94467"/>
                        <a14:foregroundMark x1="44267" y1="93900" x2="44267" y2="93900"/>
                        <a14:foregroundMark x1="44867" y1="91867" x2="44867" y2="91867"/>
                        <a14:foregroundMark x1="44867" y1="91867" x2="44867" y2="91867"/>
                        <a14:foregroundMark x1="46000" y1="93600" x2="46000" y2="93600"/>
                        <a14:foregroundMark x1="46000" y1="93600" x2="46000" y2="93600"/>
                        <a14:foregroundMark x1="44867" y1="93600" x2="44867" y2="93600"/>
                        <a14:foregroundMark x1="44267" y1="93600" x2="44267" y2="93600"/>
                        <a14:foregroundMark x1="43700" y1="92133" x2="44267" y2="94467"/>
                        <a14:foregroundMark x1="44267" y1="94167" x2="42833" y2="94467"/>
                        <a14:foregroundMark x1="42833" y1="94467" x2="42833" y2="94467"/>
                        <a14:foregroundMark x1="45133" y1="93900" x2="45133" y2="93900"/>
                        <a14:foregroundMark x1="44867" y1="92733" x2="44867" y2="92733"/>
                        <a14:foregroundMark x1="45133" y1="88967" x2="45133" y2="88967"/>
                        <a14:foregroundMark x1="45133" y1="88967" x2="45133" y2="88967"/>
                        <a14:foregroundMark x1="62833" y1="9433" x2="62833" y2="9433"/>
                        <a14:foregroundMark x1="64900" y1="7633" x2="64900" y2="7633"/>
                      </a14:backgroundRemoval>
                    </a14:imgEffect>
                  </a14:imgLayer>
                </a14:imgProps>
              </a:ext>
              <a:ext uri="{28A0092B-C50C-407E-A947-70E740481C1C}">
                <a14:useLocalDpi xmlns:a14="http://schemas.microsoft.com/office/drawing/2010/main" val="0"/>
              </a:ext>
            </a:extLst>
          </a:blip>
          <a:stretch>
            <a:fillRect/>
          </a:stretch>
        </p:blipFill>
        <p:spPr>
          <a:xfrm>
            <a:off x="8321042" y="1924050"/>
            <a:ext cx="4522207" cy="5055359"/>
          </a:xfrm>
          <a:prstGeom prst="rect">
            <a:avLst/>
          </a:prstGeom>
        </p:spPr>
      </p:pic>
      <p:pic>
        <p:nvPicPr>
          <p:cNvPr id="3" name="Picture 2" descr="A doll with a hat&#10;&#10;Description automatically generated with low confidence">
            <a:extLst>
              <a:ext uri="{FF2B5EF4-FFF2-40B4-BE49-F238E27FC236}">
                <a16:creationId xmlns:a16="http://schemas.microsoft.com/office/drawing/2014/main" id="{4DB19BC8-46A9-48D5-A2F5-DA471B70D0FB}"/>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10000" b="95600" l="10000" r="90000">
                        <a14:foregroundMark x1="51467" y1="92267" x2="51467" y2="92267"/>
                        <a14:foregroundMark x1="51467" y1="92267" x2="51467" y2="92267"/>
                        <a14:foregroundMark x1="60400" y1="91333" x2="60400" y2="91333"/>
                        <a14:foregroundMark x1="60133" y1="91333" x2="60133" y2="91333"/>
                        <a14:foregroundMark x1="51067" y1="95600" x2="51067" y2="95600"/>
                        <a14:foregroundMark x1="51067" y1="95600" x2="51067" y2="95600"/>
                      </a14:backgroundRemoval>
                    </a14:imgEffect>
                  </a14:imgLayer>
                </a14:imgProps>
              </a:ext>
              <a:ext uri="{28A0092B-C50C-407E-A947-70E740481C1C}">
                <a14:useLocalDpi xmlns:a14="http://schemas.microsoft.com/office/drawing/2010/main" val="0"/>
              </a:ext>
            </a:extLst>
          </a:blip>
          <a:stretch>
            <a:fillRect/>
          </a:stretch>
        </p:blipFill>
        <p:spPr>
          <a:xfrm>
            <a:off x="-1223313" y="1481284"/>
            <a:ext cx="5235326" cy="5235326"/>
          </a:xfrm>
          <a:prstGeom prst="rect">
            <a:avLst/>
          </a:prstGeom>
        </p:spPr>
      </p:pic>
      <p:pic>
        <p:nvPicPr>
          <p:cNvPr id="15" name="Picture 14">
            <a:extLst>
              <a:ext uri="{FF2B5EF4-FFF2-40B4-BE49-F238E27FC236}">
                <a16:creationId xmlns:a16="http://schemas.microsoft.com/office/drawing/2014/main" id="{BCC0A165-7BC4-48D6-A11E-37EC16D84C6F}"/>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t="37805"/>
          <a:stretch/>
        </p:blipFill>
        <p:spPr>
          <a:xfrm>
            <a:off x="10920542" y="111877"/>
            <a:ext cx="1288957" cy="1363242"/>
          </a:xfrm>
          <a:prstGeom prst="rect">
            <a:avLst/>
          </a:prstGeom>
        </p:spPr>
      </p:pic>
      <p:pic>
        <p:nvPicPr>
          <p:cNvPr id="4" name="Picture 3">
            <a:extLst>
              <a:ext uri="{FF2B5EF4-FFF2-40B4-BE49-F238E27FC236}">
                <a16:creationId xmlns:a16="http://schemas.microsoft.com/office/drawing/2014/main" id="{6574CBF2-9AAA-488A-6C0B-ABBEE8BCD208}"/>
              </a:ext>
            </a:extLst>
          </p:cNvPr>
          <p:cNvPicPr>
            <a:picLocks noChangeAspect="1"/>
          </p:cNvPicPr>
          <p:nvPr/>
        </p:nvPicPr>
        <p:blipFill>
          <a:blip r:embed="rId12"/>
          <a:stretch>
            <a:fillRect/>
          </a:stretch>
        </p:blipFill>
        <p:spPr>
          <a:xfrm>
            <a:off x="2299764" y="3127434"/>
            <a:ext cx="7551228" cy="2615411"/>
          </a:xfrm>
          <a:prstGeom prst="rect">
            <a:avLst/>
          </a:prstGeom>
        </p:spPr>
      </p:pic>
    </p:spTree>
    <p:extLst>
      <p:ext uri="{BB962C8B-B14F-4D97-AF65-F5344CB8AC3E}">
        <p14:creationId xmlns:p14="http://schemas.microsoft.com/office/powerpoint/2010/main" val="13087675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a:extLst>
              <a:ext uri="{FF2B5EF4-FFF2-40B4-BE49-F238E27FC236}">
                <a16:creationId xmlns:a16="http://schemas.microsoft.com/office/drawing/2014/main" id="{16E4EDA2-3D7B-459F-853F-C9A02892FB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81039" y="1101604"/>
            <a:ext cx="9429921" cy="5111564"/>
          </a:xfrm>
          <a:prstGeom prst="rect">
            <a:avLst/>
          </a:prstGeom>
        </p:spPr>
      </p:pic>
      <p:pic>
        <p:nvPicPr>
          <p:cNvPr id="30" name="图片 29">
            <a:extLst>
              <a:ext uri="{FF2B5EF4-FFF2-40B4-BE49-F238E27FC236}">
                <a16:creationId xmlns:a16="http://schemas.microsoft.com/office/drawing/2014/main" id="{24CC2A4A-97C2-4EC8-B84E-26B9F71575F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2416" t="16021" r="32736" b="20178"/>
          <a:stretch/>
        </p:blipFill>
        <p:spPr>
          <a:xfrm>
            <a:off x="10431126" y="4746781"/>
            <a:ext cx="1614633" cy="2111219"/>
          </a:xfrm>
          <a:prstGeom prst="rect">
            <a:avLst/>
          </a:prstGeom>
        </p:spPr>
      </p:pic>
      <p:grpSp>
        <p:nvGrpSpPr>
          <p:cNvPr id="3" name="Group 2">
            <a:extLst>
              <a:ext uri="{FF2B5EF4-FFF2-40B4-BE49-F238E27FC236}">
                <a16:creationId xmlns:a16="http://schemas.microsoft.com/office/drawing/2014/main" id="{C41AFF4B-0458-F852-47F9-4027D2C911DB}"/>
              </a:ext>
            </a:extLst>
          </p:cNvPr>
          <p:cNvGrpSpPr/>
          <p:nvPr/>
        </p:nvGrpSpPr>
        <p:grpSpPr>
          <a:xfrm>
            <a:off x="321963" y="241900"/>
            <a:ext cx="11645992" cy="1474166"/>
            <a:chOff x="2804739" y="2992529"/>
            <a:chExt cx="8011428" cy="1474166"/>
          </a:xfrm>
        </p:grpSpPr>
        <p:sp>
          <p:nvSpPr>
            <p:cNvPr id="6" name="Rounded Rectangle 36">
              <a:extLst>
                <a:ext uri="{FF2B5EF4-FFF2-40B4-BE49-F238E27FC236}">
                  <a16:creationId xmlns:a16="http://schemas.microsoft.com/office/drawing/2014/main" id="{75F8EF59-A9FF-1ED5-5E0A-48BEF6A4E1CA}"/>
                </a:ext>
              </a:extLst>
            </p:cNvPr>
            <p:cNvSpPr/>
            <p:nvPr/>
          </p:nvSpPr>
          <p:spPr>
            <a:xfrm>
              <a:off x="3251200" y="2992529"/>
              <a:ext cx="7564967" cy="1474166"/>
            </a:xfrm>
            <a:prstGeom prst="roundRect">
              <a:avLst/>
            </a:prstGeom>
            <a:ln>
              <a:prstDash val="dashDo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等线" panose="020F0502020204030204"/>
                <a:ea typeface="+mn-ea"/>
                <a:cs typeface="+mn-cs"/>
              </a:endParaRPr>
            </a:p>
          </p:txBody>
        </p:sp>
        <p:sp>
          <p:nvSpPr>
            <p:cNvPr id="7" name="Oval 6">
              <a:extLst>
                <a:ext uri="{FF2B5EF4-FFF2-40B4-BE49-F238E27FC236}">
                  <a16:creationId xmlns:a16="http://schemas.microsoft.com/office/drawing/2014/main" id="{F8E5D49A-A092-2813-BD7E-64D2951A7E24}"/>
                </a:ext>
              </a:extLst>
            </p:cNvPr>
            <p:cNvSpPr/>
            <p:nvPr/>
          </p:nvSpPr>
          <p:spPr>
            <a:xfrm>
              <a:off x="2804739" y="3281673"/>
              <a:ext cx="736069" cy="963080"/>
            </a:xfrm>
            <a:prstGeom prst="ellipse">
              <a:avLst/>
            </a:prstGeom>
            <a:ln>
              <a:solidFill>
                <a:schemeClr val="bg1"/>
              </a:solidFill>
            </a:ln>
            <a:effectLst>
              <a:outerShdw blurRad="50800" dist="38100" dir="5400000" algn="t" rotWithShape="0">
                <a:prstClr val="black">
                  <a:alpha val="40000"/>
                </a:prstClr>
              </a:outerShdw>
            </a:effectLst>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3</a:t>
              </a:r>
              <a:endParaRPr kumimoji="0" lang="en-US" sz="4400" b="0" i="0" u="none" strike="noStrike" kern="1200" cap="none" spc="0" normalizeH="0" baseline="0" noProof="0" dirty="0">
                <a:ln>
                  <a:noFill/>
                </a:ln>
                <a:solidFill>
                  <a:srgbClr val="FFFFFF"/>
                </a:solidFill>
                <a:effectLst/>
                <a:uLnTx/>
                <a:uFillTx/>
                <a:latin typeface="等线" panose="020F0502020204030204"/>
                <a:ea typeface="+mn-ea"/>
                <a:cs typeface="+mn-cs"/>
              </a:endParaRPr>
            </a:p>
          </p:txBody>
        </p:sp>
      </p:grpSp>
      <p:sp>
        <p:nvSpPr>
          <p:cNvPr id="5" name="TextBox 4">
            <a:extLst>
              <a:ext uri="{FF2B5EF4-FFF2-40B4-BE49-F238E27FC236}">
                <a16:creationId xmlns:a16="http://schemas.microsoft.com/office/drawing/2014/main" id="{8C02F41E-2DCE-F137-FC3A-766E2B227DF0}"/>
              </a:ext>
            </a:extLst>
          </p:cNvPr>
          <p:cNvSpPr txBox="1"/>
          <p:nvPr/>
        </p:nvSpPr>
        <p:spPr>
          <a:xfrm>
            <a:off x="1535349" y="412420"/>
            <a:ext cx="10289221" cy="120032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Đặt câu có sử dụng 1- 2 tính từ nói về đặc điểm của từng sự vật, hoạt động dưới đây:</a:t>
            </a:r>
            <a:endPar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sp>
        <p:nvSpPr>
          <p:cNvPr id="16" name="TextBox 15">
            <a:extLst>
              <a:ext uri="{FF2B5EF4-FFF2-40B4-BE49-F238E27FC236}">
                <a16:creationId xmlns:a16="http://schemas.microsoft.com/office/drawing/2014/main" id="{518716F7-9AED-BE43-D97D-49BAA1290072}"/>
              </a:ext>
            </a:extLst>
          </p:cNvPr>
          <p:cNvSpPr txBox="1"/>
          <p:nvPr/>
        </p:nvSpPr>
        <p:spPr>
          <a:xfrm>
            <a:off x="2095023" y="4282355"/>
            <a:ext cx="3269663" cy="107721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bữa sáng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của em</a:t>
            </a:r>
            <a:endParaRPr kumimoji="0" lang="en-US" sz="32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endParaRPr>
          </a:p>
        </p:txBody>
      </p:sp>
      <p:pic>
        <p:nvPicPr>
          <p:cNvPr id="9" name="Picture 8" descr="A plate of breakfast with eggs and bacon and pancakes&#10;&#10;Description automatically generated">
            <a:extLst>
              <a:ext uri="{FF2B5EF4-FFF2-40B4-BE49-F238E27FC236}">
                <a16:creationId xmlns:a16="http://schemas.microsoft.com/office/drawing/2014/main" id="{59A4C7A5-8DDB-D6B8-24AE-680A2EA6934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00026" y="1931368"/>
            <a:ext cx="2473984" cy="222395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Picture 10">
            <a:extLst>
              <a:ext uri="{FF2B5EF4-FFF2-40B4-BE49-F238E27FC236}">
                <a16:creationId xmlns:a16="http://schemas.microsoft.com/office/drawing/2014/main" id="{04189606-BD4B-04DB-FE43-86BB7318C542}"/>
              </a:ext>
            </a:extLst>
          </p:cNvPr>
          <p:cNvPicPr>
            <a:picLocks noChangeAspect="1"/>
          </p:cNvPicPr>
          <p:nvPr/>
        </p:nvPicPr>
        <p:blipFill>
          <a:blip r:embed="rId6"/>
          <a:stretch>
            <a:fillRect/>
          </a:stretch>
        </p:blipFill>
        <p:spPr>
          <a:xfrm>
            <a:off x="4572947" y="1988318"/>
            <a:ext cx="3269664" cy="202178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5" name="Picture 14">
            <a:extLst>
              <a:ext uri="{FF2B5EF4-FFF2-40B4-BE49-F238E27FC236}">
                <a16:creationId xmlns:a16="http://schemas.microsoft.com/office/drawing/2014/main" id="{1E14461E-0323-2197-DE02-6398D89965C5}"/>
              </a:ext>
            </a:extLst>
          </p:cNvPr>
          <p:cNvPicPr>
            <a:picLocks noChangeAspect="1"/>
          </p:cNvPicPr>
          <p:nvPr/>
        </p:nvPicPr>
        <p:blipFill>
          <a:blip r:embed="rId7"/>
          <a:stretch>
            <a:fillRect/>
          </a:stretch>
        </p:blipFill>
        <p:spPr>
          <a:xfrm>
            <a:off x="8127765" y="1957966"/>
            <a:ext cx="2484258" cy="211121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7" name="TextBox 16">
            <a:extLst>
              <a:ext uri="{FF2B5EF4-FFF2-40B4-BE49-F238E27FC236}">
                <a16:creationId xmlns:a16="http://schemas.microsoft.com/office/drawing/2014/main" id="{5D7C94ED-10C6-0CC9-68E4-AAC4B9296422}"/>
              </a:ext>
            </a:extLst>
          </p:cNvPr>
          <p:cNvSpPr txBox="1"/>
          <p:nvPr/>
        </p:nvSpPr>
        <p:spPr>
          <a:xfrm>
            <a:off x="4999115" y="4140382"/>
            <a:ext cx="3269663" cy="107721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bộ quần áo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em thích</a:t>
            </a:r>
            <a:endParaRPr kumimoji="0" lang="en-US" sz="32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endParaRPr>
          </a:p>
        </p:txBody>
      </p:sp>
      <p:sp>
        <p:nvSpPr>
          <p:cNvPr id="18" name="TextBox 17">
            <a:extLst>
              <a:ext uri="{FF2B5EF4-FFF2-40B4-BE49-F238E27FC236}">
                <a16:creationId xmlns:a16="http://schemas.microsoft.com/office/drawing/2014/main" id="{E19DCAA4-C956-1C42-6148-49421FDE9710}"/>
              </a:ext>
            </a:extLst>
          </p:cNvPr>
          <p:cNvSpPr txBox="1"/>
          <p:nvPr/>
        </p:nvSpPr>
        <p:spPr>
          <a:xfrm>
            <a:off x="8079130" y="4155321"/>
            <a:ext cx="2511168" cy="156966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một hoạt động trong giờ học</a:t>
            </a:r>
            <a:endParaRPr kumimoji="0" lang="en-US" sz="32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2886204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5"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randombar(vertical)">
                                      <p:cBhvr>
                                        <p:cTn id="7" dur="500"/>
                                        <p:tgtEl>
                                          <p:spTgt spid="30"/>
                                        </p:tgtEl>
                                      </p:cBhvr>
                                    </p:animEffect>
                                  </p:childTnLst>
                                </p:cTn>
                              </p:par>
                            </p:childTnLst>
                          </p:cTn>
                        </p:par>
                        <p:par>
                          <p:cTn id="8" fill="hold">
                            <p:stCondLst>
                              <p:cond delay="500"/>
                            </p:stCondLst>
                            <p:childTnLst>
                              <p:par>
                                <p:cTn id="9" presetID="6" presetClass="entr" presetSubtype="16"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circle(in)">
                                      <p:cBhvr>
                                        <p:cTn id="11" dur="2000"/>
                                        <p:tgtEl>
                                          <p:spTgt spid="13"/>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1000"/>
                                        <p:tgtEl>
                                          <p:spTgt spid="3"/>
                                        </p:tgtEl>
                                      </p:cBhvr>
                                    </p:animEffect>
                                    <p:anim calcmode="lin" valueType="num">
                                      <p:cBhvr>
                                        <p:cTn id="17" dur="1000" fill="hold"/>
                                        <p:tgtEl>
                                          <p:spTgt spid="3"/>
                                        </p:tgtEl>
                                        <p:attrNameLst>
                                          <p:attrName>ppt_x</p:attrName>
                                        </p:attrNameLst>
                                      </p:cBhvr>
                                      <p:tavLst>
                                        <p:tav tm="0">
                                          <p:val>
                                            <p:strVal val="#ppt_x"/>
                                          </p:val>
                                        </p:tav>
                                        <p:tav tm="100000">
                                          <p:val>
                                            <p:strVal val="#ppt_x"/>
                                          </p:val>
                                        </p:tav>
                                      </p:tavLst>
                                    </p:anim>
                                    <p:anim calcmode="lin" valueType="num">
                                      <p:cBhvr>
                                        <p:cTn id="18" dur="1000" fill="hold"/>
                                        <p:tgtEl>
                                          <p:spTgt spid="3"/>
                                        </p:tgtEl>
                                        <p:attrNameLst>
                                          <p:attrName>ppt_y</p:attrName>
                                        </p:attrNameLst>
                                      </p:cBhvr>
                                      <p:tavLst>
                                        <p:tav tm="0">
                                          <p:val>
                                            <p:strVal val="#ppt_y+.1"/>
                                          </p:val>
                                        </p:tav>
                                        <p:tav tm="100000">
                                          <p:val>
                                            <p:strVal val="#ppt_y"/>
                                          </p:val>
                                        </p:tav>
                                      </p:tavLst>
                                    </p:anim>
                                  </p:childTnLst>
                                </p:cTn>
                              </p:par>
                              <p:par>
                                <p:cTn id="19" presetID="42" presetClass="entr" presetSubtype="0"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1000"/>
                                        <p:tgtEl>
                                          <p:spTgt spid="9"/>
                                        </p:tgtEl>
                                      </p:cBhvr>
                                    </p:animEffect>
                                    <p:anim calcmode="lin" valueType="num">
                                      <p:cBhvr>
                                        <p:cTn id="29" dur="1000" fill="hold"/>
                                        <p:tgtEl>
                                          <p:spTgt spid="9"/>
                                        </p:tgtEl>
                                        <p:attrNameLst>
                                          <p:attrName>ppt_x</p:attrName>
                                        </p:attrNameLst>
                                      </p:cBhvr>
                                      <p:tavLst>
                                        <p:tav tm="0">
                                          <p:val>
                                            <p:strVal val="#ppt_x"/>
                                          </p:val>
                                        </p:tav>
                                        <p:tav tm="100000">
                                          <p:val>
                                            <p:strVal val="#ppt_x"/>
                                          </p:val>
                                        </p:tav>
                                      </p:tavLst>
                                    </p:anim>
                                    <p:anim calcmode="lin" valueType="num">
                                      <p:cBhvr>
                                        <p:cTn id="30" dur="1000" fill="hold"/>
                                        <p:tgtEl>
                                          <p:spTgt spid="9"/>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fade">
                                      <p:cBhvr>
                                        <p:cTn id="33" dur="1000"/>
                                        <p:tgtEl>
                                          <p:spTgt spid="16"/>
                                        </p:tgtEl>
                                      </p:cBhvr>
                                    </p:animEffect>
                                    <p:anim calcmode="lin" valueType="num">
                                      <p:cBhvr>
                                        <p:cTn id="34" dur="1000" fill="hold"/>
                                        <p:tgtEl>
                                          <p:spTgt spid="16"/>
                                        </p:tgtEl>
                                        <p:attrNameLst>
                                          <p:attrName>ppt_x</p:attrName>
                                        </p:attrNameLst>
                                      </p:cBhvr>
                                      <p:tavLst>
                                        <p:tav tm="0">
                                          <p:val>
                                            <p:strVal val="#ppt_x"/>
                                          </p:val>
                                        </p:tav>
                                        <p:tav tm="100000">
                                          <p:val>
                                            <p:strVal val="#ppt_x"/>
                                          </p:val>
                                        </p:tav>
                                      </p:tavLst>
                                    </p:anim>
                                    <p:anim calcmode="lin" valueType="num">
                                      <p:cBhvr>
                                        <p:cTn id="35"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barn(inVertical)">
                                      <p:cBhvr>
                                        <p:cTn id="40" dur="500"/>
                                        <p:tgtEl>
                                          <p:spTgt spid="11"/>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barn(inVertical)">
                                      <p:cBhvr>
                                        <p:cTn id="43" dur="500"/>
                                        <p:tgtEl>
                                          <p:spTgt spid="17"/>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nodeType="click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barn(inVertical)">
                                      <p:cBhvr>
                                        <p:cTn id="48" dur="500"/>
                                        <p:tgtEl>
                                          <p:spTgt spid="15"/>
                                        </p:tgtEl>
                                      </p:cBhvr>
                                    </p:animEffect>
                                  </p:childTnLst>
                                </p:cTn>
                              </p:par>
                              <p:par>
                                <p:cTn id="49" presetID="16" presetClass="entr" presetSubtype="21" fill="hold" grpId="0" nodeType="withEffect">
                                  <p:stCondLst>
                                    <p:cond delay="0"/>
                                  </p:stCondLst>
                                  <p:childTnLst>
                                    <p:set>
                                      <p:cBhvr>
                                        <p:cTn id="50" dur="1" fill="hold">
                                          <p:stCondLst>
                                            <p:cond delay="0"/>
                                          </p:stCondLst>
                                        </p:cTn>
                                        <p:tgtEl>
                                          <p:spTgt spid="18"/>
                                        </p:tgtEl>
                                        <p:attrNameLst>
                                          <p:attrName>style.visibility</p:attrName>
                                        </p:attrNameLst>
                                      </p:cBhvr>
                                      <p:to>
                                        <p:strVal val="visible"/>
                                      </p:to>
                                    </p:set>
                                    <p:animEffect transition="in" filter="barn(inVertical)">
                                      <p:cBhvr>
                                        <p:cTn id="5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6" grpId="0"/>
      <p:bldP spid="17" grpId="0"/>
      <p:bldP spid="1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1" descr="D:\科研所资料\垃圾分类工作\指导手册\素材\244de02e91730d583deb517014b270c8.png244de02e91730d583deb517014b270c8">
            <a:extLst>
              <a:ext uri="{FF2B5EF4-FFF2-40B4-BE49-F238E27FC236}">
                <a16:creationId xmlns:a16="http://schemas.microsoft.com/office/drawing/2014/main" id="{AC805632-C912-4FB0-B199-679C59732BB3}"/>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63168" y="813257"/>
            <a:ext cx="8460599" cy="447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图片 2">
            <a:extLst>
              <a:ext uri="{FF2B5EF4-FFF2-40B4-BE49-F238E27FC236}">
                <a16:creationId xmlns:a16="http://schemas.microsoft.com/office/drawing/2014/main" id="{19A9415A-3079-4F85-A234-3C7B0B43191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1720" t="17338" r="27187" b="13439"/>
          <a:stretch/>
        </p:blipFill>
        <p:spPr>
          <a:xfrm>
            <a:off x="8255517" y="3348071"/>
            <a:ext cx="3673315" cy="3554208"/>
          </a:xfrm>
          <a:prstGeom prst="rect">
            <a:avLst/>
          </a:prstGeom>
        </p:spPr>
      </p:pic>
      <p:pic>
        <p:nvPicPr>
          <p:cNvPr id="6" name="Picture 5">
            <a:extLst>
              <a:ext uri="{FF2B5EF4-FFF2-40B4-BE49-F238E27FC236}">
                <a16:creationId xmlns:a16="http://schemas.microsoft.com/office/drawing/2014/main" id="{986F4403-CD19-3186-E709-8CAA3F3024B7}"/>
              </a:ext>
            </a:extLst>
          </p:cNvPr>
          <p:cNvPicPr>
            <a:picLocks noChangeAspect="1"/>
          </p:cNvPicPr>
          <p:nvPr/>
        </p:nvPicPr>
        <p:blipFill>
          <a:blip r:embed="rId5"/>
          <a:stretch>
            <a:fillRect/>
          </a:stretch>
        </p:blipFill>
        <p:spPr>
          <a:xfrm>
            <a:off x="-3935011" y="1747436"/>
            <a:ext cx="17335593" cy="2473835"/>
          </a:xfrm>
          <a:prstGeom prst="rect">
            <a:avLst/>
          </a:prstGeom>
        </p:spPr>
      </p:pic>
    </p:spTree>
    <p:extLst>
      <p:ext uri="{BB962C8B-B14F-4D97-AF65-F5344CB8AC3E}">
        <p14:creationId xmlns:p14="http://schemas.microsoft.com/office/powerpoint/2010/main" val="27030934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406312B-5F99-AB7A-E3E9-4B7C4389BDBE}"/>
              </a:ext>
            </a:extLst>
          </p:cNvPr>
          <p:cNvPicPr>
            <a:picLocks noChangeAspect="1"/>
          </p:cNvPicPr>
          <p:nvPr/>
        </p:nvPicPr>
        <p:blipFill>
          <a:blip r:embed="rId2">
            <a:extLst>
              <a:ext uri="{BEBA8EAE-BF5A-486C-A8C5-ECC9F3942E4B}">
                <a14:imgProps xmlns:a14="http://schemas.microsoft.com/office/drawing/2010/main">
                  <a14:imgLayer r:embed="rId3">
                    <a14:imgEffect>
                      <a14:saturation sat="400000"/>
                    </a14:imgEffect>
                  </a14:imgLayer>
                </a14:imgProps>
              </a:ext>
            </a:extLst>
          </a:blip>
          <a:stretch>
            <a:fillRect/>
          </a:stretch>
        </p:blipFill>
        <p:spPr>
          <a:xfrm>
            <a:off x="250521" y="237996"/>
            <a:ext cx="11005251" cy="2885908"/>
          </a:xfrm>
          <a:prstGeom prst="rect">
            <a:avLst/>
          </a:prstGeom>
        </p:spPr>
      </p:pic>
      <p:pic>
        <p:nvPicPr>
          <p:cNvPr id="7" name="Picture 6">
            <a:extLst>
              <a:ext uri="{FF2B5EF4-FFF2-40B4-BE49-F238E27FC236}">
                <a16:creationId xmlns:a16="http://schemas.microsoft.com/office/drawing/2014/main" id="{0C739E18-C474-2B72-0A34-0EF8B3D02B36}"/>
              </a:ext>
            </a:extLst>
          </p:cNvPr>
          <p:cNvPicPr>
            <a:picLocks noChangeAspect="1"/>
          </p:cNvPicPr>
          <p:nvPr/>
        </p:nvPicPr>
        <p:blipFill>
          <a:blip r:embed="rId4"/>
          <a:stretch>
            <a:fillRect/>
          </a:stretch>
        </p:blipFill>
        <p:spPr>
          <a:xfrm>
            <a:off x="3323282" y="3291213"/>
            <a:ext cx="5545435" cy="3429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3173863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 167">
            <a:extLst>
              <a:ext uri="{FF2B5EF4-FFF2-40B4-BE49-F238E27FC236}">
                <a16:creationId xmlns:a16="http://schemas.microsoft.com/office/drawing/2014/main" id="{7DEC8827-2786-486A-AF32-49D74497452D}"/>
              </a:ext>
            </a:extLst>
          </p:cNvPr>
          <p:cNvSpPr/>
          <p:nvPr/>
        </p:nvSpPr>
        <p:spPr>
          <a:xfrm>
            <a:off x="2469843" y="3240683"/>
            <a:ext cx="7252313" cy="2030908"/>
          </a:xfrm>
          <a:prstGeom prst="roundRect">
            <a:avLst/>
          </a:prstGeom>
          <a:solidFill>
            <a:srgbClr val="CDEAFF"/>
          </a:solidFill>
          <a:ln w="38100">
            <a:solidFill>
              <a:srgbClr val="002060"/>
            </a:solidFill>
            <a:prstDash val="lgDashDotDot"/>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zh-CN" altLang="zh-CN" sz="1800" b="0" i="0" u="none" strike="noStrike" kern="1200" cap="none" spc="0" normalizeH="0" baseline="0" noProof="1">
              <a:ln>
                <a:noFill/>
              </a:ln>
              <a:solidFill>
                <a:srgbClr val="005C22">
                  <a:lumMod val="75000"/>
                </a:srgbClr>
              </a:solidFill>
              <a:effectLst/>
              <a:uLnTx/>
              <a:uFillTx/>
              <a:latin typeface="微软雅黑" panose="020B0503020204020204" pitchFamily="34" charset="-122"/>
              <a:ea typeface="微软雅黑" panose="020B0503020204020204" pitchFamily="34" charset="-122"/>
              <a:cs typeface="+mn-cs"/>
              <a:sym typeface="+mn-ea"/>
            </a:endParaRPr>
          </a:p>
        </p:txBody>
      </p:sp>
      <p:pic>
        <p:nvPicPr>
          <p:cNvPr id="18" name="Picture 17" descr="A picture containing text&#10;&#10;Description automatically generated">
            <a:extLst>
              <a:ext uri="{FF2B5EF4-FFF2-40B4-BE49-F238E27FC236}">
                <a16:creationId xmlns:a16="http://schemas.microsoft.com/office/drawing/2014/main" id="{8A6040F8-EC71-4261-88B7-93948C203F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67227" y="119573"/>
            <a:ext cx="3030935" cy="2776082"/>
          </a:xfrm>
          <a:prstGeom prst="rect">
            <a:avLst/>
          </a:prstGeom>
        </p:spPr>
      </p:pic>
      <p:pic>
        <p:nvPicPr>
          <p:cNvPr id="20" name="Picture 19" descr="A picture containing text&#10;&#10;Description automatically generated">
            <a:extLst>
              <a:ext uri="{FF2B5EF4-FFF2-40B4-BE49-F238E27FC236}">
                <a16:creationId xmlns:a16="http://schemas.microsoft.com/office/drawing/2014/main" id="{E6FF17BE-EAF7-42E6-8251-16ED47A4F78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42006" y="310450"/>
            <a:ext cx="3220074" cy="3028926"/>
          </a:xfrm>
          <a:prstGeom prst="rect">
            <a:avLst/>
          </a:prstGeom>
        </p:spPr>
      </p:pic>
      <p:pic>
        <p:nvPicPr>
          <p:cNvPr id="22" name="Picture 21">
            <a:extLst>
              <a:ext uri="{FF2B5EF4-FFF2-40B4-BE49-F238E27FC236}">
                <a16:creationId xmlns:a16="http://schemas.microsoft.com/office/drawing/2014/main" id="{8CF9F8C3-A2EF-4ED8-AF68-BC9BADF512E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4002" y="3589246"/>
            <a:ext cx="2802185" cy="2958304"/>
          </a:xfrm>
          <a:prstGeom prst="rect">
            <a:avLst/>
          </a:prstGeom>
        </p:spPr>
      </p:pic>
      <p:pic>
        <p:nvPicPr>
          <p:cNvPr id="24" name="Picture 23" descr="A picture containing text&#10;&#10;Description automatically generated">
            <a:extLst>
              <a:ext uri="{FF2B5EF4-FFF2-40B4-BE49-F238E27FC236}">
                <a16:creationId xmlns:a16="http://schemas.microsoft.com/office/drawing/2014/main" id="{AEC7C0F9-6863-4E69-80C1-355CD0DD4E2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78934" y="310450"/>
            <a:ext cx="2513049" cy="2554556"/>
          </a:xfrm>
          <a:prstGeom prst="rect">
            <a:avLst/>
          </a:prstGeom>
        </p:spPr>
      </p:pic>
      <p:pic>
        <p:nvPicPr>
          <p:cNvPr id="26" name="Picture 25" descr="A picture containing text&#10;&#10;Description automatically generated">
            <a:extLst>
              <a:ext uri="{FF2B5EF4-FFF2-40B4-BE49-F238E27FC236}">
                <a16:creationId xmlns:a16="http://schemas.microsoft.com/office/drawing/2014/main" id="{4F7F7F7F-8935-44AE-897D-B8E38A454A7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03816" y="3429000"/>
            <a:ext cx="2802185" cy="2919995"/>
          </a:xfrm>
          <a:prstGeom prst="rect">
            <a:avLst/>
          </a:prstGeom>
        </p:spPr>
      </p:pic>
      <p:pic>
        <p:nvPicPr>
          <p:cNvPr id="4" name="Picture 3">
            <a:extLst>
              <a:ext uri="{FF2B5EF4-FFF2-40B4-BE49-F238E27FC236}">
                <a16:creationId xmlns:a16="http://schemas.microsoft.com/office/drawing/2014/main" id="{62A35F7E-210F-BB6F-DAC9-6AAEB0B84701}"/>
              </a:ext>
            </a:extLst>
          </p:cNvPr>
          <p:cNvPicPr>
            <a:picLocks noChangeAspect="1"/>
          </p:cNvPicPr>
          <p:nvPr/>
        </p:nvPicPr>
        <p:blipFill>
          <a:blip r:embed="rId8"/>
          <a:stretch>
            <a:fillRect/>
          </a:stretch>
        </p:blipFill>
        <p:spPr>
          <a:xfrm>
            <a:off x="146223" y="3119425"/>
            <a:ext cx="12056827" cy="2473717"/>
          </a:xfrm>
          <a:prstGeom prst="rect">
            <a:avLst/>
          </a:prstGeom>
        </p:spPr>
      </p:pic>
    </p:spTree>
    <p:extLst>
      <p:ext uri="{BB962C8B-B14F-4D97-AF65-F5344CB8AC3E}">
        <p14:creationId xmlns:p14="http://schemas.microsoft.com/office/powerpoint/2010/main" val="26987857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anim calcmode="lin" valueType="num">
                                      <p:cBhvr>
                                        <p:cTn id="8" dur="2000" fill="hold"/>
                                        <p:tgtEl>
                                          <p:spTgt spid="7"/>
                                        </p:tgtEl>
                                        <p:attrNameLst>
                                          <p:attrName>ppt_w</p:attrName>
                                        </p:attrNameLst>
                                      </p:cBhvr>
                                      <p:tavLst>
                                        <p:tav tm="0" fmla="#ppt_w*sin(2.5*pi*$)">
                                          <p:val>
                                            <p:fltVal val="0"/>
                                          </p:val>
                                        </p:tav>
                                        <p:tav tm="100000">
                                          <p:val>
                                            <p:fltVal val="1"/>
                                          </p:val>
                                        </p:tav>
                                      </p:tavLst>
                                    </p:anim>
                                    <p:anim calcmode="lin" valueType="num">
                                      <p:cBhvr>
                                        <p:cTn id="9" dur="2000" fill="hold"/>
                                        <p:tgtEl>
                                          <p:spTgt spid="7"/>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E4D2ACE8-7050-466E-88A6-1A2B4BAD0E1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8125" t="65940" r="22969" b="9994"/>
          <a:stretch/>
        </p:blipFill>
        <p:spPr>
          <a:xfrm>
            <a:off x="6108760" y="4361267"/>
            <a:ext cx="2533650" cy="1612323"/>
          </a:xfrm>
          <a:prstGeom prst="rect">
            <a:avLst/>
          </a:prstGeom>
        </p:spPr>
      </p:pic>
      <p:pic>
        <p:nvPicPr>
          <p:cNvPr id="9" name="图片 8">
            <a:extLst>
              <a:ext uri="{FF2B5EF4-FFF2-40B4-BE49-F238E27FC236}">
                <a16:creationId xmlns:a16="http://schemas.microsoft.com/office/drawing/2014/main" id="{1C02F73A-BCD9-41B7-92AA-0B478B3D9C3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7032" t="17808" r="55625" b="50000"/>
          <a:stretch/>
        </p:blipFill>
        <p:spPr>
          <a:xfrm>
            <a:off x="1120895" y="1077103"/>
            <a:ext cx="3333750" cy="1962150"/>
          </a:xfrm>
          <a:prstGeom prst="rect">
            <a:avLst/>
          </a:prstGeom>
        </p:spPr>
      </p:pic>
      <p:pic>
        <p:nvPicPr>
          <p:cNvPr id="4" name="Picture 3" descr="A picture containing toy, person, doll&#10;&#10;Description automatically generated">
            <a:extLst>
              <a:ext uri="{FF2B5EF4-FFF2-40B4-BE49-F238E27FC236}">
                <a16:creationId xmlns:a16="http://schemas.microsoft.com/office/drawing/2014/main" id="{8DEA1D8B-95C8-4321-B00F-917061F93F62}"/>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10000" b="95400" l="10000" r="90000">
                        <a14:foregroundMark x1="49200" y1="93100" x2="49200" y2="93100"/>
                        <a14:foregroundMark x1="49200" y1="93100" x2="49200" y2="93100"/>
                        <a14:foregroundMark x1="47600" y1="90500" x2="50833" y2="95400"/>
                        <a14:foregroundMark x1="50200" y1="90833" x2="50200" y2="90833"/>
                        <a14:foregroundMark x1="50200" y1="90833" x2="50200" y2="90833"/>
                        <a14:foregroundMark x1="49533" y1="90833" x2="49533" y2="90833"/>
                        <a14:foregroundMark x1="49200" y1="90833" x2="49200" y2="90833"/>
                        <a14:foregroundMark x1="48567" y1="91167" x2="48567" y2="91167"/>
                      </a14:backgroundRemoval>
                    </a14:imgEffect>
                  </a14:imgLayer>
                </a14:imgProps>
              </a:ext>
              <a:ext uri="{28A0092B-C50C-407E-A947-70E740481C1C}">
                <a14:useLocalDpi xmlns:a14="http://schemas.microsoft.com/office/drawing/2010/main" val="0"/>
              </a:ext>
            </a:extLst>
          </a:blip>
          <a:stretch>
            <a:fillRect/>
          </a:stretch>
        </p:blipFill>
        <p:spPr>
          <a:xfrm>
            <a:off x="-417982" y="1438179"/>
            <a:ext cx="5181600" cy="5181600"/>
          </a:xfrm>
          <a:prstGeom prst="rect">
            <a:avLst/>
          </a:prstGeom>
        </p:spPr>
      </p:pic>
      <p:pic>
        <p:nvPicPr>
          <p:cNvPr id="3" name="Picture 2">
            <a:extLst>
              <a:ext uri="{FF2B5EF4-FFF2-40B4-BE49-F238E27FC236}">
                <a16:creationId xmlns:a16="http://schemas.microsoft.com/office/drawing/2014/main" id="{59D88D95-794C-3057-289C-6F648B5A0F07}"/>
              </a:ext>
            </a:extLst>
          </p:cNvPr>
          <p:cNvPicPr>
            <a:picLocks noChangeAspect="1"/>
          </p:cNvPicPr>
          <p:nvPr/>
        </p:nvPicPr>
        <p:blipFill>
          <a:blip r:embed="rId7"/>
          <a:stretch>
            <a:fillRect/>
          </a:stretch>
        </p:blipFill>
        <p:spPr>
          <a:xfrm>
            <a:off x="3170952" y="1438179"/>
            <a:ext cx="8779001" cy="2511770"/>
          </a:xfrm>
          <a:prstGeom prst="rect">
            <a:avLst/>
          </a:prstGeom>
        </p:spPr>
      </p:pic>
    </p:spTree>
    <p:extLst>
      <p:ext uri="{BB962C8B-B14F-4D97-AF65-F5344CB8AC3E}">
        <p14:creationId xmlns:p14="http://schemas.microsoft.com/office/powerpoint/2010/main" val="19721476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graphicFrame>
        <p:nvGraphicFramePr>
          <p:cNvPr id="6" name="Table 5">
            <a:extLst>
              <a:ext uri="{FF2B5EF4-FFF2-40B4-BE49-F238E27FC236}">
                <a16:creationId xmlns:a16="http://schemas.microsoft.com/office/drawing/2014/main" id="{C0051D83-1CDB-482F-A3DE-F02A7D133C20}"/>
              </a:ext>
            </a:extLst>
          </p:cNvPr>
          <p:cNvGraphicFramePr>
            <a:graphicFrameLocks noGrp="1"/>
          </p:cNvGraphicFramePr>
          <p:nvPr>
            <p:extLst>
              <p:ext uri="{D42A27DB-BD31-4B8C-83A1-F6EECF244321}">
                <p14:modId xmlns:p14="http://schemas.microsoft.com/office/powerpoint/2010/main" val="3029057469"/>
              </p:ext>
            </p:extLst>
          </p:nvPr>
        </p:nvGraphicFramePr>
        <p:xfrm>
          <a:off x="5997329" y="929466"/>
          <a:ext cx="1371600" cy="457200"/>
        </p:xfrm>
        <a:graphic>
          <a:graphicData uri="http://schemas.openxmlformats.org/drawingml/2006/table">
            <a:tbl>
              <a:tblPr firstRow="1" bandRow="1">
                <a:tableStyleId>{5C22544A-7EE6-4342-B048-85BDC9FD1C3A}</a:tableStyleId>
              </a:tblPr>
              <a:tblGrid>
                <a:gridCol w="457200">
                  <a:extLst>
                    <a:ext uri="{9D8B030D-6E8A-4147-A177-3AD203B41FA5}">
                      <a16:colId xmlns:a16="http://schemas.microsoft.com/office/drawing/2014/main" val="899502890"/>
                    </a:ext>
                  </a:extLst>
                </a:gridCol>
                <a:gridCol w="457200">
                  <a:extLst>
                    <a:ext uri="{9D8B030D-6E8A-4147-A177-3AD203B41FA5}">
                      <a16:colId xmlns:a16="http://schemas.microsoft.com/office/drawing/2014/main" val="2737658015"/>
                    </a:ext>
                  </a:extLst>
                </a:gridCol>
                <a:gridCol w="457200">
                  <a:extLst>
                    <a:ext uri="{9D8B030D-6E8A-4147-A177-3AD203B41FA5}">
                      <a16:colId xmlns:a16="http://schemas.microsoft.com/office/drawing/2014/main" val="3072471778"/>
                    </a:ext>
                  </a:extLst>
                </a:gridCol>
              </a:tblGrid>
              <a:tr h="457200">
                <a:tc>
                  <a:txBody>
                    <a:bodyPr/>
                    <a:lstStyle/>
                    <a:p>
                      <a:pPr algn="ctr"/>
                      <a:r>
                        <a:rPr lang="vi-VN" sz="2400" dirty="0">
                          <a:solidFill>
                            <a:schemeClr val="bg1"/>
                          </a:solidFill>
                          <a:latin typeface="Times New Roman" panose="02020603050405020304" pitchFamily="18" charset="0"/>
                          <a:cs typeface="Times New Roman" panose="02020603050405020304" pitchFamily="18" charset="0"/>
                        </a:rPr>
                        <a:t>T</a:t>
                      </a:r>
                      <a:endParaRPr lang="en-US" sz="2400" dirty="0">
                        <a:solidFill>
                          <a:schemeClr val="bg1"/>
                        </a:solidFill>
                        <a:latin typeface="Times New Roman" panose="02020603050405020304" pitchFamily="18" charset="0"/>
                        <a:cs typeface="Times New Roman" panose="02020603050405020304" pitchFamily="18"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0000"/>
                    </a:solidFill>
                  </a:tcPr>
                </a:tc>
                <a:tc>
                  <a:txBody>
                    <a:bodyPr/>
                    <a:lstStyle/>
                    <a:p>
                      <a:pPr algn="ctr"/>
                      <a:r>
                        <a:rPr lang="vi-VN" sz="2400" dirty="0">
                          <a:solidFill>
                            <a:schemeClr val="bg1"/>
                          </a:solidFill>
                          <a:latin typeface="Times New Roman" panose="02020603050405020304" pitchFamily="18" charset="0"/>
                          <a:cs typeface="Times New Roman" panose="02020603050405020304" pitchFamily="18" charset="0"/>
                        </a:rPr>
                        <a:t>Ố</a:t>
                      </a:r>
                      <a:endParaRPr lang="en-US" sz="2400" dirty="0">
                        <a:solidFill>
                          <a:schemeClr val="bg1"/>
                        </a:solidFill>
                        <a:latin typeface="Times New Roman" panose="02020603050405020304" pitchFamily="18" charset="0"/>
                        <a:cs typeface="Times New Roman" panose="02020603050405020304" pitchFamily="18"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C000"/>
                    </a:solidFill>
                  </a:tcPr>
                </a:tc>
                <a:tc>
                  <a:txBody>
                    <a:bodyPr/>
                    <a:lstStyle/>
                    <a:p>
                      <a:pPr algn="ctr"/>
                      <a:r>
                        <a:rPr lang="vi-VN" sz="2400" dirty="0">
                          <a:solidFill>
                            <a:schemeClr val="bg1"/>
                          </a:solidFill>
                          <a:latin typeface="Times New Roman" panose="02020603050405020304" pitchFamily="18" charset="0"/>
                          <a:cs typeface="Times New Roman" panose="02020603050405020304" pitchFamily="18" charset="0"/>
                        </a:rPr>
                        <a:t>T</a:t>
                      </a:r>
                      <a:endParaRPr lang="en-US" sz="2400" dirty="0">
                        <a:solidFill>
                          <a:schemeClr val="bg1"/>
                        </a:solidFill>
                        <a:latin typeface="Times New Roman" panose="02020603050405020304" pitchFamily="18" charset="0"/>
                        <a:cs typeface="Times New Roman" panose="02020603050405020304" pitchFamily="18"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C000"/>
                    </a:solidFill>
                  </a:tcPr>
                </a:tc>
                <a:extLst>
                  <a:ext uri="{0D108BD9-81ED-4DB2-BD59-A6C34878D82A}">
                    <a16:rowId xmlns:a16="http://schemas.microsoft.com/office/drawing/2014/main" val="4023350137"/>
                  </a:ext>
                </a:extLst>
              </a:tr>
            </a:tbl>
          </a:graphicData>
        </a:graphic>
      </p:graphicFrame>
      <p:graphicFrame>
        <p:nvGraphicFramePr>
          <p:cNvPr id="8" name="Table 7">
            <a:extLst>
              <a:ext uri="{FF2B5EF4-FFF2-40B4-BE49-F238E27FC236}">
                <a16:creationId xmlns:a16="http://schemas.microsoft.com/office/drawing/2014/main" id="{6E3F729B-940A-4DB0-83B7-7455D5C72B15}"/>
              </a:ext>
            </a:extLst>
          </p:cNvPr>
          <p:cNvGraphicFramePr>
            <a:graphicFrameLocks noGrp="1"/>
          </p:cNvGraphicFramePr>
          <p:nvPr>
            <p:extLst>
              <p:ext uri="{D42A27DB-BD31-4B8C-83A1-F6EECF244321}">
                <p14:modId xmlns:p14="http://schemas.microsoft.com/office/powerpoint/2010/main" val="3517410483"/>
              </p:ext>
            </p:extLst>
          </p:nvPr>
        </p:nvGraphicFramePr>
        <p:xfrm>
          <a:off x="4168529" y="1405778"/>
          <a:ext cx="2286000" cy="457200"/>
        </p:xfrm>
        <a:graphic>
          <a:graphicData uri="http://schemas.openxmlformats.org/drawingml/2006/table">
            <a:tbl>
              <a:tblPr firstRow="1" bandRow="1">
                <a:tableStyleId>{5C22544A-7EE6-4342-B048-85BDC9FD1C3A}</a:tableStyleId>
              </a:tblPr>
              <a:tblGrid>
                <a:gridCol w="457200">
                  <a:extLst>
                    <a:ext uri="{9D8B030D-6E8A-4147-A177-3AD203B41FA5}">
                      <a16:colId xmlns:a16="http://schemas.microsoft.com/office/drawing/2014/main" val="3072471778"/>
                    </a:ext>
                  </a:extLst>
                </a:gridCol>
                <a:gridCol w="457200">
                  <a:extLst>
                    <a:ext uri="{9D8B030D-6E8A-4147-A177-3AD203B41FA5}">
                      <a16:colId xmlns:a16="http://schemas.microsoft.com/office/drawing/2014/main" val="2300792691"/>
                    </a:ext>
                  </a:extLst>
                </a:gridCol>
                <a:gridCol w="457200">
                  <a:extLst>
                    <a:ext uri="{9D8B030D-6E8A-4147-A177-3AD203B41FA5}">
                      <a16:colId xmlns:a16="http://schemas.microsoft.com/office/drawing/2014/main" val="1551237861"/>
                    </a:ext>
                  </a:extLst>
                </a:gridCol>
                <a:gridCol w="457200">
                  <a:extLst>
                    <a:ext uri="{9D8B030D-6E8A-4147-A177-3AD203B41FA5}">
                      <a16:colId xmlns:a16="http://schemas.microsoft.com/office/drawing/2014/main" val="2875667979"/>
                    </a:ext>
                  </a:extLst>
                </a:gridCol>
                <a:gridCol w="457200">
                  <a:extLst>
                    <a:ext uri="{9D8B030D-6E8A-4147-A177-3AD203B41FA5}">
                      <a16:colId xmlns:a16="http://schemas.microsoft.com/office/drawing/2014/main" val="854090849"/>
                    </a:ext>
                  </a:extLst>
                </a:gridCol>
              </a:tblGrid>
              <a:tr h="457200">
                <a:tc>
                  <a:txBody>
                    <a:bodyPr/>
                    <a:lstStyle/>
                    <a:p>
                      <a:pPr algn="ctr"/>
                      <a:r>
                        <a:rPr lang="vi-VN" sz="2400" dirty="0">
                          <a:solidFill>
                            <a:schemeClr val="bg1"/>
                          </a:solidFill>
                          <a:latin typeface="Times New Roman" panose="02020603050405020304" pitchFamily="18" charset="0"/>
                          <a:cs typeface="Times New Roman" panose="02020603050405020304" pitchFamily="18" charset="0"/>
                        </a:rPr>
                        <a:t>L</a:t>
                      </a:r>
                      <a:endParaRPr lang="en-US" sz="2400" dirty="0">
                        <a:solidFill>
                          <a:schemeClr val="bg1"/>
                        </a:solidFill>
                        <a:latin typeface="Times New Roman" panose="02020603050405020304" pitchFamily="18" charset="0"/>
                        <a:cs typeface="Times New Roman" panose="02020603050405020304" pitchFamily="18"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C000"/>
                    </a:solidFill>
                  </a:tcPr>
                </a:tc>
                <a:tc>
                  <a:txBody>
                    <a:bodyPr/>
                    <a:lstStyle/>
                    <a:p>
                      <a:pPr algn="ctr"/>
                      <a:r>
                        <a:rPr lang="vi-VN" sz="2400" dirty="0">
                          <a:solidFill>
                            <a:schemeClr val="bg1"/>
                          </a:solidFill>
                          <a:latin typeface="Times New Roman" panose="02020603050405020304" pitchFamily="18" charset="0"/>
                          <a:cs typeface="Times New Roman" panose="02020603050405020304" pitchFamily="18" charset="0"/>
                        </a:rPr>
                        <a:t>Í</a:t>
                      </a:r>
                      <a:endParaRPr lang="en-US" sz="2400" dirty="0">
                        <a:solidFill>
                          <a:schemeClr val="bg1"/>
                        </a:solidFill>
                        <a:latin typeface="Times New Roman" panose="02020603050405020304" pitchFamily="18" charset="0"/>
                        <a:cs typeface="Times New Roman" panose="02020603050405020304" pitchFamily="18"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C000"/>
                    </a:solidFill>
                  </a:tcPr>
                </a:tc>
                <a:tc>
                  <a:txBody>
                    <a:bodyPr/>
                    <a:lstStyle/>
                    <a:p>
                      <a:pPr algn="ctr"/>
                      <a:r>
                        <a:rPr lang="vi-VN" sz="2400" dirty="0">
                          <a:solidFill>
                            <a:schemeClr val="bg1"/>
                          </a:solidFill>
                          <a:latin typeface="Times New Roman" panose="02020603050405020304" pitchFamily="18" charset="0"/>
                          <a:cs typeface="Times New Roman" panose="02020603050405020304" pitchFamily="18" charset="0"/>
                        </a:rPr>
                        <a:t>N</a:t>
                      </a:r>
                      <a:endParaRPr lang="en-US" sz="2400" dirty="0">
                        <a:solidFill>
                          <a:schemeClr val="bg1"/>
                        </a:solidFill>
                        <a:latin typeface="Times New Roman" panose="02020603050405020304" pitchFamily="18" charset="0"/>
                        <a:cs typeface="Times New Roman" panose="02020603050405020304" pitchFamily="18"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C000"/>
                    </a:solidFill>
                  </a:tcPr>
                </a:tc>
                <a:tc>
                  <a:txBody>
                    <a:bodyPr/>
                    <a:lstStyle/>
                    <a:p>
                      <a:pPr algn="ctr"/>
                      <a:r>
                        <a:rPr lang="vi-VN" sz="2400" dirty="0">
                          <a:solidFill>
                            <a:schemeClr val="bg1"/>
                          </a:solidFill>
                          <a:latin typeface="Times New Roman" panose="02020603050405020304" pitchFamily="18" charset="0"/>
                          <a:cs typeface="Times New Roman" panose="02020603050405020304" pitchFamily="18" charset="0"/>
                        </a:rPr>
                        <a:t>H</a:t>
                      </a:r>
                      <a:endParaRPr lang="en-US" sz="2400" dirty="0">
                        <a:solidFill>
                          <a:schemeClr val="bg1"/>
                        </a:solidFill>
                        <a:latin typeface="Times New Roman" panose="02020603050405020304" pitchFamily="18" charset="0"/>
                        <a:cs typeface="Times New Roman" panose="02020603050405020304" pitchFamily="18"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C000"/>
                    </a:solidFill>
                  </a:tcPr>
                </a:tc>
                <a:tc>
                  <a:txBody>
                    <a:bodyPr/>
                    <a:lstStyle/>
                    <a:p>
                      <a:pPr algn="ctr"/>
                      <a:r>
                        <a:rPr lang="vi-VN" sz="2400" dirty="0">
                          <a:solidFill>
                            <a:schemeClr val="bg1"/>
                          </a:solidFill>
                          <a:latin typeface="Times New Roman" panose="02020603050405020304" pitchFamily="18" charset="0"/>
                          <a:cs typeface="Times New Roman" panose="02020603050405020304" pitchFamily="18" charset="0"/>
                        </a:rPr>
                        <a:t>Í</a:t>
                      </a:r>
                      <a:endParaRPr lang="en-US" sz="2400" dirty="0">
                        <a:solidFill>
                          <a:schemeClr val="bg1"/>
                        </a:solidFill>
                        <a:latin typeface="Times New Roman" panose="02020603050405020304" pitchFamily="18" charset="0"/>
                        <a:cs typeface="Times New Roman" panose="02020603050405020304" pitchFamily="18"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0000"/>
                    </a:solidFill>
                  </a:tcPr>
                </a:tc>
                <a:extLst>
                  <a:ext uri="{0D108BD9-81ED-4DB2-BD59-A6C34878D82A}">
                    <a16:rowId xmlns:a16="http://schemas.microsoft.com/office/drawing/2014/main" val="4023350137"/>
                  </a:ext>
                </a:extLst>
              </a:tr>
            </a:tbl>
          </a:graphicData>
        </a:graphic>
      </p:graphicFrame>
      <p:graphicFrame>
        <p:nvGraphicFramePr>
          <p:cNvPr id="9" name="Table 8">
            <a:extLst>
              <a:ext uri="{FF2B5EF4-FFF2-40B4-BE49-F238E27FC236}">
                <a16:creationId xmlns:a16="http://schemas.microsoft.com/office/drawing/2014/main" id="{B8B22C6D-EA53-46C2-AB4F-63A041716FD3}"/>
              </a:ext>
            </a:extLst>
          </p:cNvPr>
          <p:cNvGraphicFramePr>
            <a:graphicFrameLocks noGrp="1"/>
          </p:cNvGraphicFramePr>
          <p:nvPr>
            <p:extLst>
              <p:ext uri="{D42A27DB-BD31-4B8C-83A1-F6EECF244321}">
                <p14:modId xmlns:p14="http://schemas.microsoft.com/office/powerpoint/2010/main" val="430993313"/>
              </p:ext>
            </p:extLst>
          </p:nvPr>
        </p:nvGraphicFramePr>
        <p:xfrm>
          <a:off x="5076623" y="1887175"/>
          <a:ext cx="3657600" cy="457200"/>
        </p:xfrm>
        <a:graphic>
          <a:graphicData uri="http://schemas.openxmlformats.org/drawingml/2006/table">
            <a:tbl>
              <a:tblPr firstRow="1" bandRow="1">
                <a:tableStyleId>{5C22544A-7EE6-4342-B048-85BDC9FD1C3A}</a:tableStyleId>
              </a:tblPr>
              <a:tblGrid>
                <a:gridCol w="457200">
                  <a:extLst>
                    <a:ext uri="{9D8B030D-6E8A-4147-A177-3AD203B41FA5}">
                      <a16:colId xmlns:a16="http://schemas.microsoft.com/office/drawing/2014/main" val="899502890"/>
                    </a:ext>
                  </a:extLst>
                </a:gridCol>
                <a:gridCol w="457200">
                  <a:extLst>
                    <a:ext uri="{9D8B030D-6E8A-4147-A177-3AD203B41FA5}">
                      <a16:colId xmlns:a16="http://schemas.microsoft.com/office/drawing/2014/main" val="2737658015"/>
                    </a:ext>
                  </a:extLst>
                </a:gridCol>
                <a:gridCol w="457200">
                  <a:extLst>
                    <a:ext uri="{9D8B030D-6E8A-4147-A177-3AD203B41FA5}">
                      <a16:colId xmlns:a16="http://schemas.microsoft.com/office/drawing/2014/main" val="3072471778"/>
                    </a:ext>
                  </a:extLst>
                </a:gridCol>
                <a:gridCol w="457200">
                  <a:extLst>
                    <a:ext uri="{9D8B030D-6E8A-4147-A177-3AD203B41FA5}">
                      <a16:colId xmlns:a16="http://schemas.microsoft.com/office/drawing/2014/main" val="2300792691"/>
                    </a:ext>
                  </a:extLst>
                </a:gridCol>
                <a:gridCol w="457200">
                  <a:extLst>
                    <a:ext uri="{9D8B030D-6E8A-4147-A177-3AD203B41FA5}">
                      <a16:colId xmlns:a16="http://schemas.microsoft.com/office/drawing/2014/main" val="1551237861"/>
                    </a:ext>
                  </a:extLst>
                </a:gridCol>
                <a:gridCol w="457200">
                  <a:extLst>
                    <a:ext uri="{9D8B030D-6E8A-4147-A177-3AD203B41FA5}">
                      <a16:colId xmlns:a16="http://schemas.microsoft.com/office/drawing/2014/main" val="2875667979"/>
                    </a:ext>
                  </a:extLst>
                </a:gridCol>
                <a:gridCol w="457200">
                  <a:extLst>
                    <a:ext uri="{9D8B030D-6E8A-4147-A177-3AD203B41FA5}">
                      <a16:colId xmlns:a16="http://schemas.microsoft.com/office/drawing/2014/main" val="854090849"/>
                    </a:ext>
                  </a:extLst>
                </a:gridCol>
                <a:gridCol w="457200">
                  <a:extLst>
                    <a:ext uri="{9D8B030D-6E8A-4147-A177-3AD203B41FA5}">
                      <a16:colId xmlns:a16="http://schemas.microsoft.com/office/drawing/2014/main" val="988126102"/>
                    </a:ext>
                  </a:extLst>
                </a:gridCol>
              </a:tblGrid>
              <a:tr h="457200">
                <a:tc>
                  <a:txBody>
                    <a:bodyPr/>
                    <a:lstStyle/>
                    <a:p>
                      <a:pPr algn="ctr"/>
                      <a:r>
                        <a:rPr lang="vi-VN" sz="2400" dirty="0">
                          <a:solidFill>
                            <a:schemeClr val="bg1"/>
                          </a:solidFill>
                          <a:latin typeface="Times New Roman" panose="02020603050405020304" pitchFamily="18" charset="0"/>
                          <a:cs typeface="Times New Roman" panose="02020603050405020304" pitchFamily="18" charset="0"/>
                        </a:rPr>
                        <a:t>L</a:t>
                      </a:r>
                      <a:endParaRPr lang="en-US" sz="2400" dirty="0">
                        <a:solidFill>
                          <a:schemeClr val="bg1"/>
                        </a:solidFill>
                        <a:latin typeface="Times New Roman" panose="02020603050405020304" pitchFamily="18" charset="0"/>
                        <a:cs typeface="Times New Roman" panose="02020603050405020304" pitchFamily="18"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C000"/>
                    </a:solidFill>
                  </a:tcPr>
                </a:tc>
                <a:tc>
                  <a:txBody>
                    <a:bodyPr/>
                    <a:lstStyle/>
                    <a:p>
                      <a:pPr algn="ctr"/>
                      <a:r>
                        <a:rPr lang="vi-VN" sz="2400" dirty="0">
                          <a:solidFill>
                            <a:schemeClr val="bg1"/>
                          </a:solidFill>
                          <a:latin typeface="Times New Roman" panose="02020603050405020304" pitchFamily="18" charset="0"/>
                          <a:cs typeface="Times New Roman" panose="02020603050405020304" pitchFamily="18" charset="0"/>
                        </a:rPr>
                        <a:t>O</a:t>
                      </a:r>
                      <a:endParaRPr lang="en-US" sz="2400" dirty="0">
                        <a:solidFill>
                          <a:schemeClr val="bg1"/>
                        </a:solidFill>
                        <a:latin typeface="Times New Roman" panose="02020603050405020304" pitchFamily="18" charset="0"/>
                        <a:cs typeface="Times New Roman" panose="02020603050405020304" pitchFamily="18"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C000"/>
                    </a:solidFill>
                  </a:tcPr>
                </a:tc>
                <a:tc>
                  <a:txBody>
                    <a:bodyPr/>
                    <a:lstStyle/>
                    <a:p>
                      <a:pPr algn="ctr"/>
                      <a:r>
                        <a:rPr lang="vi-VN" sz="2400" dirty="0">
                          <a:solidFill>
                            <a:schemeClr val="bg1"/>
                          </a:solidFill>
                          <a:latin typeface="Times New Roman" panose="02020603050405020304" pitchFamily="18" charset="0"/>
                          <a:cs typeface="Times New Roman" panose="02020603050405020304" pitchFamily="18" charset="0"/>
                        </a:rPr>
                        <a:t>N</a:t>
                      </a:r>
                      <a:endParaRPr lang="en-US" sz="2400" dirty="0">
                        <a:solidFill>
                          <a:schemeClr val="bg1"/>
                        </a:solidFill>
                        <a:latin typeface="Times New Roman" panose="02020603050405020304" pitchFamily="18" charset="0"/>
                        <a:cs typeface="Times New Roman" panose="02020603050405020304" pitchFamily="18"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0000"/>
                    </a:solidFill>
                  </a:tcPr>
                </a:tc>
                <a:tc>
                  <a:txBody>
                    <a:bodyPr/>
                    <a:lstStyle/>
                    <a:p>
                      <a:pPr algn="ctr"/>
                      <a:r>
                        <a:rPr lang="vi-VN" sz="2400" dirty="0">
                          <a:solidFill>
                            <a:schemeClr val="bg1"/>
                          </a:solidFill>
                          <a:latin typeface="Times New Roman" panose="02020603050405020304" pitchFamily="18" charset="0"/>
                          <a:cs typeface="Times New Roman" panose="02020603050405020304" pitchFamily="18" charset="0"/>
                        </a:rPr>
                        <a:t>G</a:t>
                      </a:r>
                      <a:endParaRPr lang="en-US" sz="2400" dirty="0">
                        <a:solidFill>
                          <a:schemeClr val="bg1"/>
                        </a:solidFill>
                        <a:latin typeface="Times New Roman" panose="02020603050405020304" pitchFamily="18" charset="0"/>
                        <a:cs typeface="Times New Roman" panose="02020603050405020304" pitchFamily="18"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C000"/>
                    </a:solidFill>
                  </a:tcPr>
                </a:tc>
                <a:tc>
                  <a:txBody>
                    <a:bodyPr/>
                    <a:lstStyle/>
                    <a:p>
                      <a:pPr algn="ctr"/>
                      <a:r>
                        <a:rPr lang="vi-VN" sz="2400" dirty="0">
                          <a:solidFill>
                            <a:schemeClr val="bg1"/>
                          </a:solidFill>
                          <a:latin typeface="Times New Roman" panose="02020603050405020304" pitchFamily="18" charset="0"/>
                          <a:cs typeface="Times New Roman" panose="02020603050405020304" pitchFamily="18" charset="0"/>
                        </a:rPr>
                        <a:t>L</a:t>
                      </a:r>
                      <a:endParaRPr lang="en-US" sz="2400" dirty="0">
                        <a:solidFill>
                          <a:schemeClr val="bg1"/>
                        </a:solidFill>
                        <a:latin typeface="Times New Roman" panose="02020603050405020304" pitchFamily="18" charset="0"/>
                        <a:cs typeface="Times New Roman" panose="02020603050405020304" pitchFamily="18"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C000"/>
                    </a:solidFill>
                  </a:tcPr>
                </a:tc>
                <a:tc>
                  <a:txBody>
                    <a:bodyPr/>
                    <a:lstStyle/>
                    <a:p>
                      <a:pPr algn="ctr"/>
                      <a:r>
                        <a:rPr lang="vi-VN" sz="2400" dirty="0">
                          <a:solidFill>
                            <a:schemeClr val="bg1"/>
                          </a:solidFill>
                          <a:latin typeface="Times New Roman" panose="02020603050405020304" pitchFamily="18" charset="0"/>
                          <a:cs typeface="Times New Roman" panose="02020603050405020304" pitchFamily="18" charset="0"/>
                        </a:rPr>
                        <a:t>A</a:t>
                      </a:r>
                      <a:endParaRPr lang="en-US" sz="2400" dirty="0">
                        <a:solidFill>
                          <a:schemeClr val="bg1"/>
                        </a:solidFill>
                        <a:latin typeface="Times New Roman" panose="02020603050405020304" pitchFamily="18" charset="0"/>
                        <a:cs typeface="Times New Roman" panose="02020603050405020304" pitchFamily="18"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C000"/>
                    </a:solidFill>
                  </a:tcPr>
                </a:tc>
                <a:tc>
                  <a:txBody>
                    <a:bodyPr/>
                    <a:lstStyle/>
                    <a:p>
                      <a:pPr algn="ctr"/>
                      <a:r>
                        <a:rPr lang="vi-VN" sz="2400" dirty="0">
                          <a:solidFill>
                            <a:schemeClr val="bg1"/>
                          </a:solidFill>
                          <a:latin typeface="Times New Roman" panose="02020603050405020304" pitchFamily="18" charset="0"/>
                          <a:cs typeface="Times New Roman" panose="02020603050405020304" pitchFamily="18" charset="0"/>
                        </a:rPr>
                        <a:t>N</a:t>
                      </a:r>
                      <a:endParaRPr lang="en-US" sz="2400" dirty="0">
                        <a:solidFill>
                          <a:schemeClr val="bg1"/>
                        </a:solidFill>
                        <a:latin typeface="Times New Roman" panose="02020603050405020304" pitchFamily="18" charset="0"/>
                        <a:cs typeface="Times New Roman" panose="02020603050405020304" pitchFamily="18"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C000"/>
                    </a:solidFill>
                  </a:tcPr>
                </a:tc>
                <a:tc>
                  <a:txBody>
                    <a:bodyPr/>
                    <a:lstStyle/>
                    <a:p>
                      <a:pPr algn="ctr"/>
                      <a:r>
                        <a:rPr lang="vi-VN" sz="2400" dirty="0">
                          <a:solidFill>
                            <a:schemeClr val="bg1"/>
                          </a:solidFill>
                          <a:latin typeface="Times New Roman" panose="02020603050405020304" pitchFamily="18" charset="0"/>
                          <a:cs typeface="Times New Roman" panose="02020603050405020304" pitchFamily="18" charset="0"/>
                        </a:rPr>
                        <a:t>H</a:t>
                      </a:r>
                      <a:endParaRPr lang="en-US" sz="2400" dirty="0">
                        <a:solidFill>
                          <a:schemeClr val="bg1"/>
                        </a:solidFill>
                        <a:latin typeface="Times New Roman" panose="02020603050405020304" pitchFamily="18" charset="0"/>
                        <a:cs typeface="Times New Roman" panose="02020603050405020304" pitchFamily="18"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C000"/>
                    </a:solidFill>
                  </a:tcPr>
                </a:tc>
                <a:extLst>
                  <a:ext uri="{0D108BD9-81ED-4DB2-BD59-A6C34878D82A}">
                    <a16:rowId xmlns:a16="http://schemas.microsoft.com/office/drawing/2014/main" val="4023350137"/>
                  </a:ext>
                </a:extLst>
              </a:tr>
            </a:tbl>
          </a:graphicData>
        </a:graphic>
      </p:graphicFrame>
      <p:graphicFrame>
        <p:nvGraphicFramePr>
          <p:cNvPr id="10" name="Table 9">
            <a:extLst>
              <a:ext uri="{FF2B5EF4-FFF2-40B4-BE49-F238E27FC236}">
                <a16:creationId xmlns:a16="http://schemas.microsoft.com/office/drawing/2014/main" id="{BEC99EE9-9D10-452A-A512-B59F56108EC7}"/>
              </a:ext>
            </a:extLst>
          </p:cNvPr>
          <p:cNvGraphicFramePr>
            <a:graphicFrameLocks noGrp="1"/>
          </p:cNvGraphicFramePr>
          <p:nvPr>
            <p:extLst>
              <p:ext uri="{D42A27DB-BD31-4B8C-83A1-F6EECF244321}">
                <p14:modId xmlns:p14="http://schemas.microsoft.com/office/powerpoint/2010/main" val="2340143655"/>
              </p:ext>
            </p:extLst>
          </p:nvPr>
        </p:nvGraphicFramePr>
        <p:xfrm>
          <a:off x="5997329" y="2822586"/>
          <a:ext cx="3200400" cy="457200"/>
        </p:xfrm>
        <a:graphic>
          <a:graphicData uri="http://schemas.openxmlformats.org/drawingml/2006/table">
            <a:tbl>
              <a:tblPr firstRow="1" bandRow="1">
                <a:tableStyleId>{5C22544A-7EE6-4342-B048-85BDC9FD1C3A}</a:tableStyleId>
              </a:tblPr>
              <a:tblGrid>
                <a:gridCol w="457200">
                  <a:extLst>
                    <a:ext uri="{9D8B030D-6E8A-4147-A177-3AD203B41FA5}">
                      <a16:colId xmlns:a16="http://schemas.microsoft.com/office/drawing/2014/main" val="899502890"/>
                    </a:ext>
                  </a:extLst>
                </a:gridCol>
                <a:gridCol w="457200">
                  <a:extLst>
                    <a:ext uri="{9D8B030D-6E8A-4147-A177-3AD203B41FA5}">
                      <a16:colId xmlns:a16="http://schemas.microsoft.com/office/drawing/2014/main" val="2737658015"/>
                    </a:ext>
                  </a:extLst>
                </a:gridCol>
                <a:gridCol w="457200">
                  <a:extLst>
                    <a:ext uri="{9D8B030D-6E8A-4147-A177-3AD203B41FA5}">
                      <a16:colId xmlns:a16="http://schemas.microsoft.com/office/drawing/2014/main" val="3072471778"/>
                    </a:ext>
                  </a:extLst>
                </a:gridCol>
                <a:gridCol w="457200">
                  <a:extLst>
                    <a:ext uri="{9D8B030D-6E8A-4147-A177-3AD203B41FA5}">
                      <a16:colId xmlns:a16="http://schemas.microsoft.com/office/drawing/2014/main" val="2300792691"/>
                    </a:ext>
                  </a:extLst>
                </a:gridCol>
                <a:gridCol w="457200">
                  <a:extLst>
                    <a:ext uri="{9D8B030D-6E8A-4147-A177-3AD203B41FA5}">
                      <a16:colId xmlns:a16="http://schemas.microsoft.com/office/drawing/2014/main" val="1551237861"/>
                    </a:ext>
                  </a:extLst>
                </a:gridCol>
                <a:gridCol w="457200">
                  <a:extLst>
                    <a:ext uri="{9D8B030D-6E8A-4147-A177-3AD203B41FA5}">
                      <a16:colId xmlns:a16="http://schemas.microsoft.com/office/drawing/2014/main" val="2875667979"/>
                    </a:ext>
                  </a:extLst>
                </a:gridCol>
                <a:gridCol w="457200">
                  <a:extLst>
                    <a:ext uri="{9D8B030D-6E8A-4147-A177-3AD203B41FA5}">
                      <a16:colId xmlns:a16="http://schemas.microsoft.com/office/drawing/2014/main" val="854090849"/>
                    </a:ext>
                  </a:extLst>
                </a:gridCol>
              </a:tblGrid>
              <a:tr h="457200">
                <a:tc>
                  <a:txBody>
                    <a:bodyPr/>
                    <a:lstStyle/>
                    <a:p>
                      <a:pPr algn="ctr"/>
                      <a:r>
                        <a:rPr lang="en-US" sz="2400">
                          <a:solidFill>
                            <a:schemeClr val="bg1"/>
                          </a:solidFill>
                          <a:latin typeface="Times New Roman" panose="02020603050405020304" pitchFamily="18" charset="0"/>
                          <a:cs typeface="Times New Roman" panose="02020603050405020304" pitchFamily="18" charset="0"/>
                        </a:rPr>
                        <a:t>T</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0000"/>
                    </a:solidFill>
                  </a:tcPr>
                </a:tc>
                <a:tc>
                  <a:txBody>
                    <a:bodyPr/>
                    <a:lstStyle/>
                    <a:p>
                      <a:pPr algn="ctr"/>
                      <a:r>
                        <a:rPr lang="en-US" sz="2400">
                          <a:solidFill>
                            <a:schemeClr val="bg1"/>
                          </a:solidFill>
                          <a:latin typeface="Times New Roman" panose="02020603050405020304" pitchFamily="18" charset="0"/>
                          <a:cs typeface="Times New Roman" panose="02020603050405020304" pitchFamily="18" charset="0"/>
                        </a:rPr>
                        <a:t>H</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C000"/>
                    </a:solidFill>
                  </a:tcPr>
                </a:tc>
                <a:tc>
                  <a:txBody>
                    <a:bodyPr/>
                    <a:lstStyle/>
                    <a:p>
                      <a:pPr algn="ctr"/>
                      <a:r>
                        <a:rPr lang="vi-VN" sz="2400" dirty="0">
                          <a:solidFill>
                            <a:schemeClr val="bg1"/>
                          </a:solidFill>
                          <a:latin typeface="Times New Roman" panose="02020603050405020304" pitchFamily="18" charset="0"/>
                          <a:cs typeface="Times New Roman" panose="02020603050405020304" pitchFamily="18" charset="0"/>
                        </a:rPr>
                        <a:t>Ậ</a:t>
                      </a:r>
                      <a:endParaRPr lang="en-US" sz="2400" dirty="0">
                        <a:solidFill>
                          <a:schemeClr val="bg1"/>
                        </a:solidFill>
                        <a:latin typeface="Times New Roman" panose="02020603050405020304" pitchFamily="18" charset="0"/>
                        <a:cs typeface="Times New Roman" panose="02020603050405020304" pitchFamily="18"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C000"/>
                    </a:solidFill>
                  </a:tcPr>
                </a:tc>
                <a:tc>
                  <a:txBody>
                    <a:bodyPr/>
                    <a:lstStyle/>
                    <a:p>
                      <a:pPr algn="ctr"/>
                      <a:r>
                        <a:rPr lang="vi-VN" sz="2400" dirty="0">
                          <a:solidFill>
                            <a:schemeClr val="bg1"/>
                          </a:solidFill>
                          <a:latin typeface="Times New Roman" panose="02020603050405020304" pitchFamily="18" charset="0"/>
                          <a:cs typeface="Times New Roman" panose="02020603050405020304" pitchFamily="18" charset="0"/>
                        </a:rPr>
                        <a:t>T</a:t>
                      </a:r>
                      <a:endParaRPr lang="en-US" sz="2400" dirty="0">
                        <a:solidFill>
                          <a:schemeClr val="bg1"/>
                        </a:solidFill>
                        <a:latin typeface="Times New Roman" panose="02020603050405020304" pitchFamily="18" charset="0"/>
                        <a:cs typeface="Times New Roman" panose="02020603050405020304" pitchFamily="18"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C000"/>
                    </a:solidFill>
                  </a:tcPr>
                </a:tc>
                <a:tc>
                  <a:txBody>
                    <a:bodyPr/>
                    <a:lstStyle/>
                    <a:p>
                      <a:pPr algn="ctr"/>
                      <a:r>
                        <a:rPr lang="vi-VN" sz="2400" dirty="0">
                          <a:solidFill>
                            <a:schemeClr val="bg1"/>
                          </a:solidFill>
                          <a:latin typeface="Times New Roman" panose="02020603050405020304" pitchFamily="18" charset="0"/>
                          <a:cs typeface="Times New Roman" panose="02020603050405020304" pitchFamily="18" charset="0"/>
                        </a:rPr>
                        <a:t>T</a:t>
                      </a:r>
                      <a:endParaRPr lang="en-US" sz="2400" dirty="0">
                        <a:solidFill>
                          <a:schemeClr val="bg1"/>
                        </a:solidFill>
                        <a:latin typeface="Times New Roman" panose="02020603050405020304" pitchFamily="18" charset="0"/>
                        <a:cs typeface="Times New Roman" panose="02020603050405020304" pitchFamily="18"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C000"/>
                    </a:solidFill>
                  </a:tcPr>
                </a:tc>
                <a:tc>
                  <a:txBody>
                    <a:bodyPr/>
                    <a:lstStyle/>
                    <a:p>
                      <a:pPr algn="ctr"/>
                      <a:r>
                        <a:rPr lang="vi-VN" sz="2400" dirty="0">
                          <a:solidFill>
                            <a:schemeClr val="bg1"/>
                          </a:solidFill>
                          <a:latin typeface="Times New Roman" panose="02020603050405020304" pitchFamily="18" charset="0"/>
                          <a:cs typeface="Times New Roman" panose="02020603050405020304" pitchFamily="18" charset="0"/>
                        </a:rPr>
                        <a:t>H</a:t>
                      </a:r>
                      <a:endParaRPr lang="en-US" sz="2400" dirty="0">
                        <a:solidFill>
                          <a:schemeClr val="bg1"/>
                        </a:solidFill>
                        <a:latin typeface="Times New Roman" panose="02020603050405020304" pitchFamily="18" charset="0"/>
                        <a:cs typeface="Times New Roman" panose="02020603050405020304" pitchFamily="18"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C000"/>
                    </a:solidFill>
                  </a:tcPr>
                </a:tc>
                <a:tc>
                  <a:txBody>
                    <a:bodyPr/>
                    <a:lstStyle/>
                    <a:p>
                      <a:pPr algn="ctr"/>
                      <a:r>
                        <a:rPr lang="vi-VN" sz="2400" dirty="0">
                          <a:solidFill>
                            <a:schemeClr val="bg1"/>
                          </a:solidFill>
                          <a:latin typeface="Times New Roman" panose="02020603050405020304" pitchFamily="18" charset="0"/>
                          <a:cs typeface="Times New Roman" panose="02020603050405020304" pitchFamily="18" charset="0"/>
                        </a:rPr>
                        <a:t>À</a:t>
                      </a:r>
                      <a:endParaRPr lang="en-US" sz="2400" dirty="0">
                        <a:solidFill>
                          <a:schemeClr val="bg1"/>
                        </a:solidFill>
                        <a:latin typeface="Times New Roman" panose="02020603050405020304" pitchFamily="18" charset="0"/>
                        <a:cs typeface="Times New Roman" panose="02020603050405020304" pitchFamily="18"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C000"/>
                    </a:solidFill>
                  </a:tcPr>
                </a:tc>
                <a:extLst>
                  <a:ext uri="{0D108BD9-81ED-4DB2-BD59-A6C34878D82A}">
                    <a16:rowId xmlns:a16="http://schemas.microsoft.com/office/drawing/2014/main" val="4023350137"/>
                  </a:ext>
                </a:extLst>
              </a:tr>
            </a:tbl>
          </a:graphicData>
        </a:graphic>
      </p:graphicFrame>
      <p:graphicFrame>
        <p:nvGraphicFramePr>
          <p:cNvPr id="13" name="Table 12">
            <a:extLst>
              <a:ext uri="{FF2B5EF4-FFF2-40B4-BE49-F238E27FC236}">
                <a16:creationId xmlns:a16="http://schemas.microsoft.com/office/drawing/2014/main" id="{650414CA-3063-4A55-B553-ACDE55F99ED6}"/>
              </a:ext>
            </a:extLst>
          </p:cNvPr>
          <p:cNvGraphicFramePr>
            <a:graphicFrameLocks noGrp="1"/>
          </p:cNvGraphicFramePr>
          <p:nvPr>
            <p:extLst>
              <p:ext uri="{D42A27DB-BD31-4B8C-83A1-F6EECF244321}">
                <p14:modId xmlns:p14="http://schemas.microsoft.com/office/powerpoint/2010/main" val="3493951990"/>
              </p:ext>
            </p:extLst>
          </p:nvPr>
        </p:nvGraphicFramePr>
        <p:xfrm>
          <a:off x="3706714" y="3289392"/>
          <a:ext cx="2743200" cy="457200"/>
        </p:xfrm>
        <a:graphic>
          <a:graphicData uri="http://schemas.openxmlformats.org/drawingml/2006/table">
            <a:tbl>
              <a:tblPr firstRow="1" bandRow="1">
                <a:tableStyleId>{5C22544A-7EE6-4342-B048-85BDC9FD1C3A}</a:tableStyleId>
              </a:tblPr>
              <a:tblGrid>
                <a:gridCol w="457200">
                  <a:extLst>
                    <a:ext uri="{9D8B030D-6E8A-4147-A177-3AD203B41FA5}">
                      <a16:colId xmlns:a16="http://schemas.microsoft.com/office/drawing/2014/main" val="899502890"/>
                    </a:ext>
                  </a:extLst>
                </a:gridCol>
                <a:gridCol w="457200">
                  <a:extLst>
                    <a:ext uri="{9D8B030D-6E8A-4147-A177-3AD203B41FA5}">
                      <a16:colId xmlns:a16="http://schemas.microsoft.com/office/drawing/2014/main" val="2737658015"/>
                    </a:ext>
                  </a:extLst>
                </a:gridCol>
                <a:gridCol w="457200">
                  <a:extLst>
                    <a:ext uri="{9D8B030D-6E8A-4147-A177-3AD203B41FA5}">
                      <a16:colId xmlns:a16="http://schemas.microsoft.com/office/drawing/2014/main" val="3072471778"/>
                    </a:ext>
                  </a:extLst>
                </a:gridCol>
                <a:gridCol w="457200">
                  <a:extLst>
                    <a:ext uri="{9D8B030D-6E8A-4147-A177-3AD203B41FA5}">
                      <a16:colId xmlns:a16="http://schemas.microsoft.com/office/drawing/2014/main" val="2300792691"/>
                    </a:ext>
                  </a:extLst>
                </a:gridCol>
                <a:gridCol w="457200">
                  <a:extLst>
                    <a:ext uri="{9D8B030D-6E8A-4147-A177-3AD203B41FA5}">
                      <a16:colId xmlns:a16="http://schemas.microsoft.com/office/drawing/2014/main" val="1551237861"/>
                    </a:ext>
                  </a:extLst>
                </a:gridCol>
                <a:gridCol w="457200">
                  <a:extLst>
                    <a:ext uri="{9D8B030D-6E8A-4147-A177-3AD203B41FA5}">
                      <a16:colId xmlns:a16="http://schemas.microsoft.com/office/drawing/2014/main" val="2875667979"/>
                    </a:ext>
                  </a:extLst>
                </a:gridCol>
              </a:tblGrid>
              <a:tr h="457200">
                <a:tc>
                  <a:txBody>
                    <a:bodyPr/>
                    <a:lstStyle/>
                    <a:p>
                      <a:pPr algn="ctr"/>
                      <a:r>
                        <a:rPr lang="vi-VN" sz="2400" dirty="0">
                          <a:solidFill>
                            <a:schemeClr val="bg1"/>
                          </a:solidFill>
                          <a:latin typeface="Times New Roman" panose="02020603050405020304" pitchFamily="18" charset="0"/>
                          <a:cs typeface="Times New Roman" panose="02020603050405020304" pitchFamily="18" charset="0"/>
                        </a:rPr>
                        <a:t>H</a:t>
                      </a:r>
                      <a:endParaRPr lang="en-US" sz="2400" dirty="0">
                        <a:solidFill>
                          <a:schemeClr val="bg1"/>
                        </a:solidFill>
                        <a:latin typeface="Times New Roman" panose="02020603050405020304" pitchFamily="18" charset="0"/>
                        <a:cs typeface="Times New Roman" panose="02020603050405020304" pitchFamily="18"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C000"/>
                    </a:solidFill>
                  </a:tcPr>
                </a:tc>
                <a:tc>
                  <a:txBody>
                    <a:bodyPr/>
                    <a:lstStyle/>
                    <a:p>
                      <a:pPr algn="ctr"/>
                      <a:r>
                        <a:rPr lang="vi-VN" sz="2400" dirty="0">
                          <a:solidFill>
                            <a:schemeClr val="bg1"/>
                          </a:solidFill>
                          <a:latin typeface="Times New Roman" panose="02020603050405020304" pitchFamily="18" charset="0"/>
                          <a:cs typeface="Times New Roman" panose="02020603050405020304" pitchFamily="18" charset="0"/>
                        </a:rPr>
                        <a:t>I</a:t>
                      </a:r>
                      <a:endParaRPr lang="en-US" sz="2400" dirty="0">
                        <a:solidFill>
                          <a:schemeClr val="bg1"/>
                        </a:solidFill>
                        <a:latin typeface="Times New Roman" panose="02020603050405020304" pitchFamily="18" charset="0"/>
                        <a:cs typeface="Times New Roman" panose="02020603050405020304" pitchFamily="18"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C000"/>
                    </a:solidFill>
                  </a:tcPr>
                </a:tc>
                <a:tc>
                  <a:txBody>
                    <a:bodyPr/>
                    <a:lstStyle/>
                    <a:p>
                      <a:pPr algn="ctr"/>
                      <a:r>
                        <a:rPr lang="vi-VN" sz="2400" dirty="0">
                          <a:solidFill>
                            <a:schemeClr val="bg1"/>
                          </a:solidFill>
                          <a:latin typeface="Times New Roman" panose="02020603050405020304" pitchFamily="18" charset="0"/>
                          <a:cs typeface="Times New Roman" panose="02020603050405020304" pitchFamily="18" charset="0"/>
                        </a:rPr>
                        <a:t>Ề</a:t>
                      </a:r>
                      <a:endParaRPr lang="en-US" sz="2400" dirty="0">
                        <a:solidFill>
                          <a:schemeClr val="bg1"/>
                        </a:solidFill>
                        <a:latin typeface="Times New Roman" panose="02020603050405020304" pitchFamily="18" charset="0"/>
                        <a:cs typeface="Times New Roman" panose="02020603050405020304" pitchFamily="18"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C000"/>
                    </a:solidFill>
                  </a:tcPr>
                </a:tc>
                <a:tc>
                  <a:txBody>
                    <a:bodyPr/>
                    <a:lstStyle/>
                    <a:p>
                      <a:pPr algn="ctr"/>
                      <a:r>
                        <a:rPr lang="vi-VN" sz="2400" dirty="0">
                          <a:solidFill>
                            <a:schemeClr val="bg1"/>
                          </a:solidFill>
                          <a:latin typeface="Times New Roman" panose="02020603050405020304" pitchFamily="18" charset="0"/>
                          <a:cs typeface="Times New Roman" panose="02020603050405020304" pitchFamily="18" charset="0"/>
                        </a:rPr>
                        <a:t>N</a:t>
                      </a:r>
                      <a:endParaRPr lang="en-US" sz="2400" dirty="0">
                        <a:solidFill>
                          <a:schemeClr val="bg1"/>
                        </a:solidFill>
                        <a:latin typeface="Times New Roman" panose="02020603050405020304" pitchFamily="18" charset="0"/>
                        <a:cs typeface="Times New Roman" panose="02020603050405020304" pitchFamily="18"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C000"/>
                    </a:solidFill>
                  </a:tcPr>
                </a:tc>
                <a:tc>
                  <a:txBody>
                    <a:bodyPr/>
                    <a:lstStyle/>
                    <a:p>
                      <a:pPr algn="ctr"/>
                      <a:r>
                        <a:rPr lang="vi-VN" sz="2400" dirty="0">
                          <a:solidFill>
                            <a:schemeClr val="bg1"/>
                          </a:solidFill>
                          <a:latin typeface="Times New Roman" panose="02020603050405020304" pitchFamily="18" charset="0"/>
                          <a:cs typeface="Times New Roman" panose="02020603050405020304" pitchFamily="18" charset="0"/>
                        </a:rPr>
                        <a:t>T</a:t>
                      </a:r>
                      <a:endParaRPr lang="en-US" sz="2400" dirty="0">
                        <a:solidFill>
                          <a:schemeClr val="bg1"/>
                        </a:solidFill>
                        <a:latin typeface="Times New Roman" panose="02020603050405020304" pitchFamily="18" charset="0"/>
                        <a:cs typeface="Times New Roman" panose="02020603050405020304" pitchFamily="18"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C000"/>
                    </a:solidFill>
                  </a:tcPr>
                </a:tc>
                <a:tc>
                  <a:txBody>
                    <a:bodyPr/>
                    <a:lstStyle/>
                    <a:p>
                      <a:pPr algn="ctr"/>
                      <a:r>
                        <a:rPr lang="vi-VN" sz="2400" dirty="0">
                          <a:solidFill>
                            <a:schemeClr val="bg1"/>
                          </a:solidFill>
                          <a:latin typeface="Times New Roman" panose="02020603050405020304" pitchFamily="18" charset="0"/>
                          <a:cs typeface="Times New Roman" panose="02020603050405020304" pitchFamily="18" charset="0"/>
                        </a:rPr>
                        <a:t>Ừ</a:t>
                      </a:r>
                      <a:endParaRPr lang="en-US" sz="2400" dirty="0">
                        <a:solidFill>
                          <a:schemeClr val="bg1"/>
                        </a:solidFill>
                        <a:latin typeface="Times New Roman" panose="02020603050405020304" pitchFamily="18" charset="0"/>
                        <a:cs typeface="Times New Roman" panose="02020603050405020304" pitchFamily="18"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0000"/>
                    </a:solidFill>
                  </a:tcPr>
                </a:tc>
                <a:extLst>
                  <a:ext uri="{0D108BD9-81ED-4DB2-BD59-A6C34878D82A}">
                    <a16:rowId xmlns:a16="http://schemas.microsoft.com/office/drawing/2014/main" val="4023350137"/>
                  </a:ext>
                </a:extLst>
              </a:tr>
            </a:tbl>
          </a:graphicData>
        </a:graphic>
      </p:graphicFrame>
      <p:sp>
        <p:nvSpPr>
          <p:cNvPr id="14" name="SO 1">
            <a:extLst>
              <a:ext uri="{FF2B5EF4-FFF2-40B4-BE49-F238E27FC236}">
                <a16:creationId xmlns:a16="http://schemas.microsoft.com/office/drawing/2014/main" id="{9481C498-5C4B-42E3-A512-C63A20699680}"/>
              </a:ext>
            </a:extLst>
          </p:cNvPr>
          <p:cNvSpPr/>
          <p:nvPr/>
        </p:nvSpPr>
        <p:spPr>
          <a:xfrm>
            <a:off x="2537071" y="945546"/>
            <a:ext cx="457200" cy="457200"/>
          </a:xfrm>
          <a:prstGeom prst="ellipse">
            <a:avLst/>
          </a:prstGeom>
          <a:solidFill>
            <a:srgbClr val="00B0F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1</a:t>
            </a:r>
          </a:p>
        </p:txBody>
      </p:sp>
      <p:sp>
        <p:nvSpPr>
          <p:cNvPr id="15" name="BANG CAU HOI">
            <a:extLst>
              <a:ext uri="{FF2B5EF4-FFF2-40B4-BE49-F238E27FC236}">
                <a16:creationId xmlns:a16="http://schemas.microsoft.com/office/drawing/2014/main" id="{0ADCE57C-0D95-465E-A443-14F65C707071}"/>
              </a:ext>
            </a:extLst>
          </p:cNvPr>
          <p:cNvSpPr/>
          <p:nvPr/>
        </p:nvSpPr>
        <p:spPr>
          <a:xfrm>
            <a:off x="2120654" y="4998055"/>
            <a:ext cx="8667750" cy="1771650"/>
          </a:xfrm>
          <a:prstGeom prst="rect">
            <a:avLst/>
          </a:prstGeom>
          <a:solidFill>
            <a:schemeClr val="bg1"/>
          </a:solid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Dòng 1 : </a:t>
            </a:r>
            <a:r>
              <a:rPr kumimoji="0" lang="en-US" altLang="en-US" sz="3200" b="0"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Điền</a:t>
            </a:r>
            <a:r>
              <a:rPr kumimoji="0" lang="en-US" altLang="en-US" sz="3200" b="0"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a:t>
            </a:r>
            <a:r>
              <a:rPr kumimoji="0" lang="en-US" altLang="en-US" sz="3200" b="0"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từ</a:t>
            </a:r>
            <a:r>
              <a:rPr kumimoji="0" lang="en-US" altLang="en-US" sz="3200" b="0"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a:t>
            </a:r>
            <a:r>
              <a:rPr kumimoji="0" lang="en-US" altLang="en-US" sz="3200" b="0"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thích</a:t>
            </a:r>
            <a:r>
              <a:rPr kumimoji="0" lang="en-US" altLang="en-US" sz="3200" b="0"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a:t>
            </a:r>
            <a:r>
              <a:rPr kumimoji="0" lang="en-US" altLang="en-US" sz="3200" b="0"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hợp</a:t>
            </a:r>
            <a:r>
              <a:rPr kumimoji="0" lang="en-US" altLang="en-US" sz="3200" b="0"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a:t>
            </a:r>
            <a:r>
              <a:rPr kumimoji="0" lang="en-US" altLang="en-US" sz="3200" b="0"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vào</a:t>
            </a:r>
            <a:r>
              <a:rPr kumimoji="0" lang="en-US" altLang="en-US" sz="3200" b="0"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a:t>
            </a:r>
            <a:r>
              <a:rPr kumimoji="0" lang="en-US" altLang="en-US" sz="3200" b="0"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chỗ</a:t>
            </a:r>
            <a:r>
              <a:rPr kumimoji="0" lang="en-US" altLang="en-US" sz="3200" b="0"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a:t>
            </a:r>
            <a:r>
              <a:rPr kumimoji="0" lang="en-US" altLang="en-US" sz="3200" b="0"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trống</a:t>
            </a:r>
            <a:r>
              <a:rPr kumimoji="0" lang="en-US" altLang="en-US" sz="3200" b="0"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a:t>
            </a:r>
            <a:r>
              <a:rPr kumimoji="0" lang="en-US" altLang="en-US" sz="3200" b="0"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để</a:t>
            </a:r>
            <a:r>
              <a:rPr kumimoji="0" lang="en-US" altLang="en-US" sz="3200" b="0"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a:t>
            </a:r>
            <a:r>
              <a:rPr kumimoji="0" lang="en-US" altLang="en-US" sz="3200" b="0"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hoàn</a:t>
            </a:r>
            <a:r>
              <a:rPr kumimoji="0" lang="en-US" altLang="en-US" sz="3200" b="0"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a:t>
            </a:r>
            <a:r>
              <a:rPr kumimoji="0" lang="en-US" altLang="en-US" sz="3200" b="0"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chỉnh</a:t>
            </a:r>
            <a:r>
              <a:rPr kumimoji="0" lang="en-US" altLang="en-US" sz="3200" b="0"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a:t>
            </a:r>
            <a:r>
              <a:rPr kumimoji="0" lang="en-US" altLang="en-US" sz="3200" b="0"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câu</a:t>
            </a:r>
            <a:r>
              <a:rPr kumimoji="0" lang="en-US" altLang="en-US" sz="3200" b="0"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a:t>
            </a:r>
            <a:r>
              <a:rPr kumimoji="0" lang="en-US" altLang="en-US" sz="3200" b="0"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tục</a:t>
            </a:r>
            <a:r>
              <a:rPr kumimoji="0" lang="en-US" altLang="en-US" sz="3200" b="0"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a:t>
            </a:r>
            <a:r>
              <a:rPr kumimoji="0" lang="en-US" altLang="en-US" sz="3200" b="0"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ngữ</a:t>
            </a:r>
            <a:r>
              <a:rPr kumimoji="0" lang="en-US" altLang="en-US" sz="3200" b="0"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a:t>
            </a:r>
            <a:r>
              <a:rPr kumimoji="0" lang="en-US" altLang="en-US" sz="3200" b="0"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sau</a:t>
            </a:r>
            <a:r>
              <a:rPr kumimoji="0" lang="en-US" altLang="en-US" sz="3200" b="0"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a:t>
            </a:r>
            <a:r>
              <a:rPr kumimoji="0" lang="en-US" altLang="en-US" sz="3200" b="0"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gỗ</a:t>
            </a:r>
            <a:r>
              <a:rPr kumimoji="0" lang="en-US" altLang="en-US" sz="3200" b="0"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a:t>
            </a:r>
            <a:r>
              <a:rPr kumimoji="0" lang="en-US" altLang="en-US" sz="3200" b="0"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hơn</a:t>
            </a:r>
            <a:r>
              <a:rPr kumimoji="0" lang="en-US" altLang="en-US" sz="3200" b="0"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a:t>
            </a:r>
            <a:r>
              <a:rPr kumimoji="0" lang="en-US" altLang="en-US" sz="3200" b="0"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nước</a:t>
            </a:r>
            <a:r>
              <a:rPr kumimoji="0" lang="en-US" altLang="en-US" sz="3200" b="0"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a:t>
            </a:r>
            <a:r>
              <a:rPr kumimoji="0" lang="en-US" altLang="en-US" sz="3200" b="0"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sơn</a:t>
            </a:r>
            <a:r>
              <a:rPr kumimoji="0" lang="en-US" altLang="en-US" sz="3200" b="0"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(có 3 chữ cái).</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9Slide03 Arima Madurai ExtraBo" panose="00000900000000000000" pitchFamily="2" charset="0"/>
            </a:endParaRPr>
          </a:p>
        </p:txBody>
      </p:sp>
      <p:sp>
        <p:nvSpPr>
          <p:cNvPr id="16" name="SO 1">
            <a:extLst>
              <a:ext uri="{FF2B5EF4-FFF2-40B4-BE49-F238E27FC236}">
                <a16:creationId xmlns:a16="http://schemas.microsoft.com/office/drawing/2014/main" id="{1D33F037-C28B-4E1E-A3EF-BEB8B1D85450}"/>
              </a:ext>
            </a:extLst>
          </p:cNvPr>
          <p:cNvSpPr/>
          <p:nvPr/>
        </p:nvSpPr>
        <p:spPr>
          <a:xfrm>
            <a:off x="2575035" y="2947905"/>
            <a:ext cx="457200" cy="457200"/>
          </a:xfrm>
          <a:prstGeom prst="ellipse">
            <a:avLst/>
          </a:prstGeom>
          <a:solidFill>
            <a:srgbClr val="00B0F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5</a:t>
            </a:r>
            <a:endParaRPr kumimoji="0" lang="en-US"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9Slide03 Arima Madurai ExtraBo" panose="00000900000000000000" pitchFamily="2" charset="0"/>
            </a:endParaRPr>
          </a:p>
        </p:txBody>
      </p:sp>
      <p:sp>
        <p:nvSpPr>
          <p:cNvPr id="19" name="SO 1">
            <a:extLst>
              <a:ext uri="{FF2B5EF4-FFF2-40B4-BE49-F238E27FC236}">
                <a16:creationId xmlns:a16="http://schemas.microsoft.com/office/drawing/2014/main" id="{BBCF5F42-A4D3-480F-90D5-E92A468C1E32}"/>
              </a:ext>
            </a:extLst>
          </p:cNvPr>
          <p:cNvSpPr/>
          <p:nvPr/>
        </p:nvSpPr>
        <p:spPr>
          <a:xfrm>
            <a:off x="2537071" y="1464254"/>
            <a:ext cx="457200" cy="457200"/>
          </a:xfrm>
          <a:prstGeom prst="ellipse">
            <a:avLst/>
          </a:prstGeom>
          <a:solidFill>
            <a:srgbClr val="00B0F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2</a:t>
            </a:r>
            <a:endParaRPr kumimoji="0" lang="en-US"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9Slide03 Arima Madurai ExtraBo" panose="00000900000000000000" pitchFamily="2" charset="0"/>
            </a:endParaRPr>
          </a:p>
        </p:txBody>
      </p:sp>
      <p:sp>
        <p:nvSpPr>
          <p:cNvPr id="20" name="BANG CAU HOI">
            <a:extLst>
              <a:ext uri="{FF2B5EF4-FFF2-40B4-BE49-F238E27FC236}">
                <a16:creationId xmlns:a16="http://schemas.microsoft.com/office/drawing/2014/main" id="{3CEA3445-5BFD-4D20-8243-F1C9A3DCCAC0}"/>
              </a:ext>
            </a:extLst>
          </p:cNvPr>
          <p:cNvSpPr/>
          <p:nvPr/>
        </p:nvSpPr>
        <p:spPr>
          <a:xfrm>
            <a:off x="2131966" y="4996547"/>
            <a:ext cx="8667750" cy="1771650"/>
          </a:xfrm>
          <a:prstGeom prst="rect">
            <a:avLst/>
          </a:prstGeom>
          <a:solidFill>
            <a:schemeClr val="bg1"/>
          </a:solid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Dòng 2 : </a:t>
            </a:r>
            <a:r>
              <a:rPr kumimoji="0" lang="en-US" altLang="en-US" sz="2800" b="0"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Tìm</a:t>
            </a:r>
            <a:r>
              <a:rPr kumimoji="0" lang="en-US" altLang="en-US" sz="2800" b="0"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a:t>
            </a:r>
            <a:r>
              <a:rPr kumimoji="0" lang="en-US" altLang="en-US" sz="2800" b="0"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từ</a:t>
            </a:r>
            <a:r>
              <a:rPr kumimoji="0" lang="en-US" altLang="en-US" sz="2800" b="0"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a:t>
            </a:r>
            <a:r>
              <a:rPr kumimoji="0" lang="en-US" altLang="en-US" sz="2800" b="0"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có</a:t>
            </a:r>
            <a:r>
              <a:rPr kumimoji="0" lang="en-US" altLang="en-US" sz="2800" b="0"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a:t>
            </a:r>
            <a:r>
              <a:rPr kumimoji="0" lang="en-US" altLang="en-US" sz="2800" b="0"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nghĩa</a:t>
            </a:r>
            <a:r>
              <a:rPr kumimoji="0" lang="en-US" altLang="en-US" sz="2800" b="0"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a:t>
            </a:r>
            <a:r>
              <a:rPr kumimoji="0" lang="en-US" altLang="en-US" sz="3200" b="0"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Tiếng</a:t>
            </a:r>
            <a:r>
              <a:rPr kumimoji="0" lang="en-US" altLang="en-US" sz="3200" b="0"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a:t>
            </a:r>
            <a:r>
              <a:rPr kumimoji="0" lang="en-US" altLang="en-US" sz="3200" b="0"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nói</a:t>
            </a:r>
            <a:r>
              <a:rPr kumimoji="0" lang="en-US" altLang="en-US" sz="3200" b="0"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a:t>
            </a:r>
            <a:r>
              <a:rPr kumimoji="0" lang="en-US" altLang="en-US" sz="3200" b="0"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quá</a:t>
            </a:r>
            <a:r>
              <a:rPr kumimoji="0" lang="en-US" altLang="en-US" sz="3200" b="0"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a:t>
            </a:r>
            <a:r>
              <a:rPr kumimoji="0" lang="en-US" altLang="en-US" sz="3200" b="0"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nhỏ</a:t>
            </a:r>
            <a:r>
              <a:rPr kumimoji="0" lang="en-US" altLang="en-US" sz="3200" b="0"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a:t>
            </a:r>
            <a:r>
              <a:rPr kumimoji="0" lang="en-US" altLang="en-US" sz="3200" b="0"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quá</a:t>
            </a:r>
            <a:r>
              <a:rPr kumimoji="0" lang="en-US" altLang="en-US" sz="3200" b="0"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a:t>
            </a:r>
            <a:r>
              <a:rPr kumimoji="0" lang="en-US" altLang="en-US" sz="3200" b="0"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khẽ</a:t>
            </a:r>
            <a:r>
              <a:rPr kumimoji="0" lang="en-US" altLang="en-US" sz="3200" b="0"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 </a:t>
            </a:r>
            <a:r>
              <a:rPr kumimoji="0" lang="en-US" altLang="en-US" sz="3200" b="0"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nghe</a:t>
            </a:r>
            <a:r>
              <a:rPr kumimoji="0" lang="en-US" altLang="en-US" sz="3200" b="0"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a:t>
            </a:r>
            <a:r>
              <a:rPr kumimoji="0" lang="en-US" altLang="en-US" sz="3200" b="0"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không</a:t>
            </a:r>
            <a:r>
              <a:rPr kumimoji="0" lang="en-US" altLang="en-US" sz="3200" b="0"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a:t>
            </a:r>
            <a:r>
              <a:rPr kumimoji="0" lang="en-US" altLang="en-US" sz="3200" b="0"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rõ</a:t>
            </a:r>
            <a:r>
              <a:rPr kumimoji="0" lang="en-US" altLang="en-US" sz="3200" b="0"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a:t>
            </a:r>
            <a:endParaRPr kumimoji="0" lang="en-US" altLang="en-US" sz="2800" b="0"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(có 5 chữ cái).</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9Slide03 Arima Madurai ExtraBo" panose="00000900000000000000" pitchFamily="2" charset="0"/>
            </a:endParaRPr>
          </a:p>
        </p:txBody>
      </p:sp>
      <p:sp>
        <p:nvSpPr>
          <p:cNvPr id="21" name="SO 1">
            <a:extLst>
              <a:ext uri="{FF2B5EF4-FFF2-40B4-BE49-F238E27FC236}">
                <a16:creationId xmlns:a16="http://schemas.microsoft.com/office/drawing/2014/main" id="{DC8E29FB-25FA-4026-9584-5B271CEC0B79}"/>
              </a:ext>
            </a:extLst>
          </p:cNvPr>
          <p:cNvSpPr/>
          <p:nvPr/>
        </p:nvSpPr>
        <p:spPr>
          <a:xfrm>
            <a:off x="2529522" y="1991283"/>
            <a:ext cx="457200" cy="457200"/>
          </a:xfrm>
          <a:prstGeom prst="ellipse">
            <a:avLst/>
          </a:prstGeom>
          <a:solidFill>
            <a:srgbClr val="00B0F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3</a:t>
            </a:r>
            <a:endParaRPr kumimoji="0" lang="en-US"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9Slide03 Arima Madurai ExtraBo" panose="00000900000000000000" pitchFamily="2" charset="0"/>
            </a:endParaRPr>
          </a:p>
        </p:txBody>
      </p:sp>
      <p:sp>
        <p:nvSpPr>
          <p:cNvPr id="22" name="BANG CAU HOI">
            <a:extLst>
              <a:ext uri="{FF2B5EF4-FFF2-40B4-BE49-F238E27FC236}">
                <a16:creationId xmlns:a16="http://schemas.microsoft.com/office/drawing/2014/main" id="{6B3846DD-5E39-46C1-A283-DA1E2B3460E8}"/>
              </a:ext>
            </a:extLst>
          </p:cNvPr>
          <p:cNvSpPr/>
          <p:nvPr/>
        </p:nvSpPr>
        <p:spPr>
          <a:xfrm>
            <a:off x="2127661" y="5018296"/>
            <a:ext cx="8667750" cy="1771650"/>
          </a:xfrm>
          <a:prstGeom prst="rect">
            <a:avLst/>
          </a:prstGeom>
          <a:solidFill>
            <a:schemeClr val="bg1"/>
          </a:solid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Dòng 3 : “Những hạt sương sớm long lanh như hạt ngọc.”</a:t>
            </a:r>
            <a:br>
              <a:rPr kumimoji="0" lang="vi-VN"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br>
            <a:r>
              <a:rPr kumimoji="0" lang="vi-VN"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Đâu là tính từ trong câu trên?</a:t>
            </a:r>
            <a:endParaRPr kumimoji="0" lang="vi-VN" altLang="en-US" sz="2400" b="1"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endParaRPr>
          </a:p>
        </p:txBody>
      </p:sp>
      <p:sp>
        <p:nvSpPr>
          <p:cNvPr id="23" name="SO 1">
            <a:extLst>
              <a:ext uri="{FF2B5EF4-FFF2-40B4-BE49-F238E27FC236}">
                <a16:creationId xmlns:a16="http://schemas.microsoft.com/office/drawing/2014/main" id="{F9A7A82C-2ACE-41B7-B1D4-7B2D084475AA}"/>
              </a:ext>
            </a:extLst>
          </p:cNvPr>
          <p:cNvSpPr/>
          <p:nvPr/>
        </p:nvSpPr>
        <p:spPr>
          <a:xfrm>
            <a:off x="2529522" y="2479948"/>
            <a:ext cx="457200" cy="457200"/>
          </a:xfrm>
          <a:prstGeom prst="ellipse">
            <a:avLst/>
          </a:prstGeom>
          <a:solidFill>
            <a:srgbClr val="00B0F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4</a:t>
            </a:r>
            <a:endParaRPr kumimoji="0" lang="en-US"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9Slide03 Arima Madurai ExtraBo" panose="00000900000000000000" pitchFamily="2" charset="0"/>
            </a:endParaRPr>
          </a:p>
        </p:txBody>
      </p:sp>
      <p:sp>
        <p:nvSpPr>
          <p:cNvPr id="24" name="BANG CAU HOI">
            <a:extLst>
              <a:ext uri="{FF2B5EF4-FFF2-40B4-BE49-F238E27FC236}">
                <a16:creationId xmlns:a16="http://schemas.microsoft.com/office/drawing/2014/main" id="{53D9CBA9-4747-457A-BC3C-5A1C60F568E3}"/>
              </a:ext>
            </a:extLst>
          </p:cNvPr>
          <p:cNvSpPr/>
          <p:nvPr/>
        </p:nvSpPr>
        <p:spPr>
          <a:xfrm>
            <a:off x="2119616" y="5038351"/>
            <a:ext cx="8667750" cy="1771650"/>
          </a:xfrm>
          <a:prstGeom prst="rect">
            <a:avLst/>
          </a:prstGeom>
          <a:solidFill>
            <a:schemeClr val="bg1"/>
          </a:solid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Dòng 4 : </a:t>
            </a:r>
            <a:r>
              <a:rPr kumimoji="0" lang="en-US" altLang="en-US" sz="2400" b="1"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Điền</a:t>
            </a:r>
            <a:r>
              <a:rPr kumimoji="0" lang="en-US" altLang="en-US" sz="2400" b="1"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a:t>
            </a:r>
            <a:r>
              <a:rPr kumimoji="0" lang="en-US" altLang="en-US" sz="2400" b="1"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từ</a:t>
            </a:r>
            <a:r>
              <a:rPr kumimoji="0" lang="en-US" altLang="en-US" sz="2400" b="1"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a:t>
            </a:r>
            <a:r>
              <a:rPr kumimoji="0" lang="en-US" altLang="en-US" sz="2400" b="1"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còn</a:t>
            </a:r>
            <a:r>
              <a:rPr kumimoji="0" lang="en-US" altLang="en-US" sz="2400" b="1"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a:t>
            </a:r>
            <a:r>
              <a:rPr kumimoji="0" lang="en-US" altLang="en-US" sz="2400" b="1"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thiếu</a:t>
            </a:r>
            <a:r>
              <a:rPr kumimoji="0" lang="en-US" altLang="en-US" sz="2400" b="1"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a:t>
            </a:r>
            <a:r>
              <a:rPr kumimoji="0" lang="en-US" altLang="en-US" sz="2400" b="1"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vào</a:t>
            </a:r>
            <a:r>
              <a:rPr kumimoji="0" lang="en-US" altLang="en-US" sz="2400" b="1"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a:t>
            </a:r>
            <a:r>
              <a:rPr kumimoji="0" lang="en-US" altLang="en-US" sz="2400" b="1"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chỗ</a:t>
            </a:r>
            <a:r>
              <a:rPr kumimoji="0" lang="en-US" altLang="en-US" sz="2400" b="1"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a:t>
            </a:r>
            <a:r>
              <a:rPr kumimoji="0" lang="en-US" altLang="en-US" sz="2400" b="1"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trống</a:t>
            </a:r>
            <a:r>
              <a:rPr kumimoji="0" lang="en-US" altLang="en-US" sz="2400" b="1"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a:t>
            </a:r>
          </a:p>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2400" b="1"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Việt</a:t>
            </a:r>
            <a:r>
              <a:rPr kumimoji="0" lang="en-US" altLang="en-US" sz="2400" b="1"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Nam </a:t>
            </a:r>
            <a:r>
              <a:rPr kumimoji="0" lang="en-US" altLang="en-US" sz="2400" b="1"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đất</a:t>
            </a:r>
            <a:r>
              <a:rPr kumimoji="0" lang="en-US" altLang="en-US" sz="2400" b="1"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a:t>
            </a:r>
            <a:r>
              <a:rPr kumimoji="0" lang="en-US" altLang="en-US" sz="2400" b="1"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nước</a:t>
            </a:r>
            <a:r>
              <a:rPr kumimoji="0" lang="en-US" altLang="en-US" sz="2400" b="1"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ta </a:t>
            </a:r>
            <a:r>
              <a:rPr kumimoji="0" lang="en-US" altLang="en-US" sz="2400" b="1"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ơi</a:t>
            </a:r>
            <a:r>
              <a:rPr kumimoji="0" lang="en-US" altLang="en-US" sz="2400" b="1"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a:t>
            </a:r>
          </a:p>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2400" b="1"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a:t>
            </a:r>
            <a:r>
              <a:rPr kumimoji="0" lang="vi-VN" altLang="en-US" sz="2400" b="1"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a:t>
            </a:r>
            <a:r>
              <a:rPr kumimoji="0" lang="en-US" altLang="en-US" sz="2400" b="1"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a:t>
            </a:r>
            <a:r>
              <a:rPr kumimoji="0" lang="en-US" altLang="en-US" sz="2400" b="1"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biển</a:t>
            </a:r>
            <a:r>
              <a:rPr kumimoji="0" lang="en-US" altLang="en-US" sz="2400" b="1"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a:t>
            </a:r>
            <a:r>
              <a:rPr kumimoji="0" lang="en-US" altLang="en-US" sz="2400" b="1"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lúa</a:t>
            </a:r>
            <a:r>
              <a:rPr kumimoji="0" lang="en-US" altLang="en-US" sz="2400" b="1"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a:t>
            </a:r>
            <a:r>
              <a:rPr kumimoji="0" lang="en-US" altLang="en-US" sz="2400" b="1"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đâu</a:t>
            </a:r>
            <a:r>
              <a:rPr kumimoji="0" lang="en-US" altLang="en-US" sz="2400" b="1"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a:t>
            </a:r>
            <a:r>
              <a:rPr kumimoji="0" lang="en-US" altLang="en-US" sz="2400" b="1"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trời</a:t>
            </a:r>
            <a:r>
              <a:rPr kumimoji="0" lang="en-US" altLang="en-US" sz="2400" b="1"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a:t>
            </a:r>
            <a:r>
              <a:rPr kumimoji="0" lang="en-US" altLang="en-US" sz="2400" b="1"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đẹp</a:t>
            </a:r>
            <a:r>
              <a:rPr kumimoji="0" lang="en-US" altLang="en-US" sz="2400" b="1"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a:t>
            </a:r>
            <a:r>
              <a:rPr kumimoji="0" lang="en-US" altLang="en-US" sz="2400" b="1"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hơn</a:t>
            </a:r>
            <a:r>
              <a:rPr kumimoji="0" lang="en-US" altLang="en-US" sz="2400" b="1"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a:t>
            </a:r>
            <a:endParaRPr kumimoji="0" lang="vi-VN" altLang="en-US" sz="2400" b="1"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(có 8 chữ cái).</a:t>
            </a:r>
            <a:endPar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9Slide03 Arima Madurai ExtraBo" panose="00000900000000000000" pitchFamily="2" charset="0"/>
            </a:endParaRPr>
          </a:p>
        </p:txBody>
      </p:sp>
      <p:sp>
        <p:nvSpPr>
          <p:cNvPr id="25" name="SO 1">
            <a:extLst>
              <a:ext uri="{FF2B5EF4-FFF2-40B4-BE49-F238E27FC236}">
                <a16:creationId xmlns:a16="http://schemas.microsoft.com/office/drawing/2014/main" id="{B2C15E0F-5B9E-46F3-98E3-2C66B42D6EEB}"/>
              </a:ext>
            </a:extLst>
          </p:cNvPr>
          <p:cNvSpPr/>
          <p:nvPr/>
        </p:nvSpPr>
        <p:spPr>
          <a:xfrm>
            <a:off x="2575035" y="3438935"/>
            <a:ext cx="457200" cy="457200"/>
          </a:xfrm>
          <a:prstGeom prst="ellipse">
            <a:avLst/>
          </a:prstGeom>
          <a:solidFill>
            <a:srgbClr val="00B0F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6</a:t>
            </a:r>
          </a:p>
        </p:txBody>
      </p:sp>
      <p:graphicFrame>
        <p:nvGraphicFramePr>
          <p:cNvPr id="31" name="Table 30">
            <a:extLst>
              <a:ext uri="{FF2B5EF4-FFF2-40B4-BE49-F238E27FC236}">
                <a16:creationId xmlns:a16="http://schemas.microsoft.com/office/drawing/2014/main" id="{A3969910-3E7B-4BBE-AFC8-387C40E8370C}"/>
              </a:ext>
            </a:extLst>
          </p:cNvPr>
          <p:cNvGraphicFramePr>
            <a:graphicFrameLocks noGrp="1"/>
          </p:cNvGraphicFramePr>
          <p:nvPr>
            <p:extLst>
              <p:ext uri="{D42A27DB-BD31-4B8C-83A1-F6EECF244321}">
                <p14:modId xmlns:p14="http://schemas.microsoft.com/office/powerpoint/2010/main" val="2423467996"/>
              </p:ext>
            </p:extLst>
          </p:nvPr>
        </p:nvGraphicFramePr>
        <p:xfrm>
          <a:off x="5999639" y="927845"/>
          <a:ext cx="1371600" cy="457200"/>
        </p:xfrm>
        <a:graphic>
          <a:graphicData uri="http://schemas.openxmlformats.org/drawingml/2006/table">
            <a:tbl>
              <a:tblPr firstRow="1" bandRow="1">
                <a:tableStyleId>{5C22544A-7EE6-4342-B048-85BDC9FD1C3A}</a:tableStyleId>
              </a:tblPr>
              <a:tblGrid>
                <a:gridCol w="457200">
                  <a:extLst>
                    <a:ext uri="{9D8B030D-6E8A-4147-A177-3AD203B41FA5}">
                      <a16:colId xmlns:a16="http://schemas.microsoft.com/office/drawing/2014/main" val="899502890"/>
                    </a:ext>
                  </a:extLst>
                </a:gridCol>
                <a:gridCol w="457200">
                  <a:extLst>
                    <a:ext uri="{9D8B030D-6E8A-4147-A177-3AD203B41FA5}">
                      <a16:colId xmlns:a16="http://schemas.microsoft.com/office/drawing/2014/main" val="2737658015"/>
                    </a:ext>
                  </a:extLst>
                </a:gridCol>
                <a:gridCol w="457200">
                  <a:extLst>
                    <a:ext uri="{9D8B030D-6E8A-4147-A177-3AD203B41FA5}">
                      <a16:colId xmlns:a16="http://schemas.microsoft.com/office/drawing/2014/main" val="3072471778"/>
                    </a:ext>
                  </a:extLst>
                </a:gridCol>
              </a:tblGrid>
              <a:tr h="457200">
                <a:tc>
                  <a:txBody>
                    <a:bodyPr/>
                    <a:lstStyle/>
                    <a:p>
                      <a:pPr algn="ctr"/>
                      <a:endParaRPr lang="en-US" sz="2400" dirty="0">
                        <a:solidFill>
                          <a:schemeClr val="bg1"/>
                        </a:solidFill>
                        <a:latin typeface="Times New Roman" panose="02020603050405020304" pitchFamily="18" charset="0"/>
                        <a:cs typeface="Times New Roman" panose="02020603050405020304" pitchFamily="18"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0000"/>
                    </a:solidFill>
                  </a:tcPr>
                </a:tc>
                <a:tc>
                  <a:txBody>
                    <a:bodyPr/>
                    <a:lstStyle/>
                    <a:p>
                      <a:pPr algn="ctr"/>
                      <a:endParaRPr lang="en-US" sz="2400" dirty="0">
                        <a:solidFill>
                          <a:schemeClr val="bg1"/>
                        </a:solidFill>
                        <a:latin typeface="Times New Roman" panose="02020603050405020304" pitchFamily="18" charset="0"/>
                        <a:cs typeface="Times New Roman" panose="02020603050405020304" pitchFamily="18"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C000"/>
                    </a:solidFill>
                  </a:tcPr>
                </a:tc>
                <a:tc>
                  <a:txBody>
                    <a:bodyPr/>
                    <a:lstStyle/>
                    <a:p>
                      <a:pPr algn="ctr"/>
                      <a:endParaRPr lang="en-US" sz="2400" dirty="0">
                        <a:solidFill>
                          <a:schemeClr val="bg1"/>
                        </a:solidFill>
                        <a:latin typeface="Times New Roman" panose="02020603050405020304" pitchFamily="18" charset="0"/>
                        <a:cs typeface="Times New Roman" panose="02020603050405020304" pitchFamily="18"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C000"/>
                    </a:solidFill>
                  </a:tcPr>
                </a:tc>
                <a:extLst>
                  <a:ext uri="{0D108BD9-81ED-4DB2-BD59-A6C34878D82A}">
                    <a16:rowId xmlns:a16="http://schemas.microsoft.com/office/drawing/2014/main" val="4023350137"/>
                  </a:ext>
                </a:extLst>
              </a:tr>
            </a:tbl>
          </a:graphicData>
        </a:graphic>
      </p:graphicFrame>
      <p:graphicFrame>
        <p:nvGraphicFramePr>
          <p:cNvPr id="33" name="Table 32">
            <a:extLst>
              <a:ext uri="{FF2B5EF4-FFF2-40B4-BE49-F238E27FC236}">
                <a16:creationId xmlns:a16="http://schemas.microsoft.com/office/drawing/2014/main" id="{A23EA23F-848A-4C7C-B6C3-C10C29325095}"/>
              </a:ext>
            </a:extLst>
          </p:cNvPr>
          <p:cNvGraphicFramePr>
            <a:graphicFrameLocks noGrp="1"/>
          </p:cNvGraphicFramePr>
          <p:nvPr>
            <p:extLst>
              <p:ext uri="{D42A27DB-BD31-4B8C-83A1-F6EECF244321}">
                <p14:modId xmlns:p14="http://schemas.microsoft.com/office/powerpoint/2010/main" val="2141503071"/>
              </p:ext>
            </p:extLst>
          </p:nvPr>
        </p:nvGraphicFramePr>
        <p:xfrm>
          <a:off x="4159293" y="1414481"/>
          <a:ext cx="2286000" cy="457200"/>
        </p:xfrm>
        <a:graphic>
          <a:graphicData uri="http://schemas.openxmlformats.org/drawingml/2006/table">
            <a:tbl>
              <a:tblPr firstRow="1" bandRow="1">
                <a:tableStyleId>{5C22544A-7EE6-4342-B048-85BDC9FD1C3A}</a:tableStyleId>
              </a:tblPr>
              <a:tblGrid>
                <a:gridCol w="457200">
                  <a:extLst>
                    <a:ext uri="{9D8B030D-6E8A-4147-A177-3AD203B41FA5}">
                      <a16:colId xmlns:a16="http://schemas.microsoft.com/office/drawing/2014/main" val="3072471778"/>
                    </a:ext>
                  </a:extLst>
                </a:gridCol>
                <a:gridCol w="457200">
                  <a:extLst>
                    <a:ext uri="{9D8B030D-6E8A-4147-A177-3AD203B41FA5}">
                      <a16:colId xmlns:a16="http://schemas.microsoft.com/office/drawing/2014/main" val="2300792691"/>
                    </a:ext>
                  </a:extLst>
                </a:gridCol>
                <a:gridCol w="457200">
                  <a:extLst>
                    <a:ext uri="{9D8B030D-6E8A-4147-A177-3AD203B41FA5}">
                      <a16:colId xmlns:a16="http://schemas.microsoft.com/office/drawing/2014/main" val="1551237861"/>
                    </a:ext>
                  </a:extLst>
                </a:gridCol>
                <a:gridCol w="457200">
                  <a:extLst>
                    <a:ext uri="{9D8B030D-6E8A-4147-A177-3AD203B41FA5}">
                      <a16:colId xmlns:a16="http://schemas.microsoft.com/office/drawing/2014/main" val="2875667979"/>
                    </a:ext>
                  </a:extLst>
                </a:gridCol>
                <a:gridCol w="457200">
                  <a:extLst>
                    <a:ext uri="{9D8B030D-6E8A-4147-A177-3AD203B41FA5}">
                      <a16:colId xmlns:a16="http://schemas.microsoft.com/office/drawing/2014/main" val="854090849"/>
                    </a:ext>
                  </a:extLst>
                </a:gridCol>
              </a:tblGrid>
              <a:tr h="457200">
                <a:tc>
                  <a:txBody>
                    <a:bodyPr/>
                    <a:lstStyle/>
                    <a:p>
                      <a:pPr algn="ctr"/>
                      <a:endParaRPr lang="en-US" sz="2400" dirty="0">
                        <a:solidFill>
                          <a:schemeClr val="bg1"/>
                        </a:solidFill>
                        <a:latin typeface="Times New Roman" panose="02020603050405020304" pitchFamily="18" charset="0"/>
                        <a:cs typeface="Times New Roman" panose="02020603050405020304" pitchFamily="18"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C000"/>
                    </a:solidFill>
                  </a:tcPr>
                </a:tc>
                <a:tc>
                  <a:txBody>
                    <a:bodyPr/>
                    <a:lstStyle/>
                    <a:p>
                      <a:pPr algn="ctr"/>
                      <a:endParaRPr lang="en-US" sz="2400">
                        <a:solidFill>
                          <a:schemeClr val="bg1"/>
                        </a:solidFill>
                        <a:latin typeface="Times New Roman" panose="02020603050405020304" pitchFamily="18" charset="0"/>
                        <a:cs typeface="Times New Roman" panose="02020603050405020304" pitchFamily="18"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C000"/>
                    </a:solidFill>
                  </a:tcPr>
                </a:tc>
                <a:tc>
                  <a:txBody>
                    <a:bodyPr/>
                    <a:lstStyle/>
                    <a:p>
                      <a:pPr algn="ctr"/>
                      <a:endParaRPr lang="en-US" sz="2400">
                        <a:solidFill>
                          <a:schemeClr val="bg1"/>
                        </a:solidFill>
                        <a:latin typeface="Times New Roman" panose="02020603050405020304" pitchFamily="18" charset="0"/>
                        <a:cs typeface="Times New Roman" panose="02020603050405020304" pitchFamily="18"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C000"/>
                    </a:solidFill>
                  </a:tcPr>
                </a:tc>
                <a:tc>
                  <a:txBody>
                    <a:bodyPr/>
                    <a:lstStyle/>
                    <a:p>
                      <a:pPr algn="ctr"/>
                      <a:endParaRPr lang="en-US" sz="2400" dirty="0">
                        <a:solidFill>
                          <a:schemeClr val="bg1"/>
                        </a:solidFill>
                        <a:latin typeface="Times New Roman" panose="02020603050405020304" pitchFamily="18" charset="0"/>
                        <a:cs typeface="Times New Roman" panose="02020603050405020304" pitchFamily="18"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C000"/>
                    </a:solidFill>
                  </a:tcPr>
                </a:tc>
                <a:tc>
                  <a:txBody>
                    <a:bodyPr/>
                    <a:lstStyle/>
                    <a:p>
                      <a:pPr algn="ctr"/>
                      <a:endParaRPr lang="en-US" sz="2400" dirty="0">
                        <a:solidFill>
                          <a:schemeClr val="bg1"/>
                        </a:solidFill>
                        <a:latin typeface="Times New Roman" panose="02020603050405020304" pitchFamily="18" charset="0"/>
                        <a:cs typeface="Times New Roman" panose="02020603050405020304" pitchFamily="18"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0000"/>
                    </a:solidFill>
                  </a:tcPr>
                </a:tc>
                <a:extLst>
                  <a:ext uri="{0D108BD9-81ED-4DB2-BD59-A6C34878D82A}">
                    <a16:rowId xmlns:a16="http://schemas.microsoft.com/office/drawing/2014/main" val="4023350137"/>
                  </a:ext>
                </a:extLst>
              </a:tr>
            </a:tbl>
          </a:graphicData>
        </a:graphic>
      </p:graphicFrame>
      <p:graphicFrame>
        <p:nvGraphicFramePr>
          <p:cNvPr id="34" name="Table 33">
            <a:extLst>
              <a:ext uri="{FF2B5EF4-FFF2-40B4-BE49-F238E27FC236}">
                <a16:creationId xmlns:a16="http://schemas.microsoft.com/office/drawing/2014/main" id="{8BE67180-47FA-4817-940E-F8DF1289FBC1}"/>
              </a:ext>
            </a:extLst>
          </p:cNvPr>
          <p:cNvGraphicFramePr>
            <a:graphicFrameLocks noGrp="1"/>
          </p:cNvGraphicFramePr>
          <p:nvPr>
            <p:extLst>
              <p:ext uri="{D42A27DB-BD31-4B8C-83A1-F6EECF244321}">
                <p14:modId xmlns:p14="http://schemas.microsoft.com/office/powerpoint/2010/main" val="2913153137"/>
              </p:ext>
            </p:extLst>
          </p:nvPr>
        </p:nvGraphicFramePr>
        <p:xfrm>
          <a:off x="5083434" y="1896055"/>
          <a:ext cx="3657600" cy="457200"/>
        </p:xfrm>
        <a:graphic>
          <a:graphicData uri="http://schemas.openxmlformats.org/drawingml/2006/table">
            <a:tbl>
              <a:tblPr firstRow="1" bandRow="1">
                <a:tableStyleId>{5C22544A-7EE6-4342-B048-85BDC9FD1C3A}</a:tableStyleId>
              </a:tblPr>
              <a:tblGrid>
                <a:gridCol w="457200">
                  <a:extLst>
                    <a:ext uri="{9D8B030D-6E8A-4147-A177-3AD203B41FA5}">
                      <a16:colId xmlns:a16="http://schemas.microsoft.com/office/drawing/2014/main" val="899502890"/>
                    </a:ext>
                  </a:extLst>
                </a:gridCol>
                <a:gridCol w="457200">
                  <a:extLst>
                    <a:ext uri="{9D8B030D-6E8A-4147-A177-3AD203B41FA5}">
                      <a16:colId xmlns:a16="http://schemas.microsoft.com/office/drawing/2014/main" val="2737658015"/>
                    </a:ext>
                  </a:extLst>
                </a:gridCol>
                <a:gridCol w="457200">
                  <a:extLst>
                    <a:ext uri="{9D8B030D-6E8A-4147-A177-3AD203B41FA5}">
                      <a16:colId xmlns:a16="http://schemas.microsoft.com/office/drawing/2014/main" val="3072471778"/>
                    </a:ext>
                  </a:extLst>
                </a:gridCol>
                <a:gridCol w="457200">
                  <a:extLst>
                    <a:ext uri="{9D8B030D-6E8A-4147-A177-3AD203B41FA5}">
                      <a16:colId xmlns:a16="http://schemas.microsoft.com/office/drawing/2014/main" val="2300792691"/>
                    </a:ext>
                  </a:extLst>
                </a:gridCol>
                <a:gridCol w="457200">
                  <a:extLst>
                    <a:ext uri="{9D8B030D-6E8A-4147-A177-3AD203B41FA5}">
                      <a16:colId xmlns:a16="http://schemas.microsoft.com/office/drawing/2014/main" val="1551237861"/>
                    </a:ext>
                  </a:extLst>
                </a:gridCol>
                <a:gridCol w="457200">
                  <a:extLst>
                    <a:ext uri="{9D8B030D-6E8A-4147-A177-3AD203B41FA5}">
                      <a16:colId xmlns:a16="http://schemas.microsoft.com/office/drawing/2014/main" val="2875667979"/>
                    </a:ext>
                  </a:extLst>
                </a:gridCol>
                <a:gridCol w="457200">
                  <a:extLst>
                    <a:ext uri="{9D8B030D-6E8A-4147-A177-3AD203B41FA5}">
                      <a16:colId xmlns:a16="http://schemas.microsoft.com/office/drawing/2014/main" val="854090849"/>
                    </a:ext>
                  </a:extLst>
                </a:gridCol>
                <a:gridCol w="457200">
                  <a:extLst>
                    <a:ext uri="{9D8B030D-6E8A-4147-A177-3AD203B41FA5}">
                      <a16:colId xmlns:a16="http://schemas.microsoft.com/office/drawing/2014/main" val="988126102"/>
                    </a:ext>
                  </a:extLst>
                </a:gridCol>
              </a:tblGrid>
              <a:tr h="457200">
                <a:tc>
                  <a:txBody>
                    <a:bodyPr/>
                    <a:lstStyle/>
                    <a:p>
                      <a:pPr algn="ctr"/>
                      <a:endParaRPr lang="en-US" sz="2400" dirty="0">
                        <a:solidFill>
                          <a:schemeClr val="bg1"/>
                        </a:solidFill>
                        <a:latin typeface="Times New Roman" panose="02020603050405020304" pitchFamily="18" charset="0"/>
                        <a:cs typeface="Times New Roman" panose="02020603050405020304" pitchFamily="18"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C000"/>
                    </a:solidFill>
                  </a:tcPr>
                </a:tc>
                <a:tc>
                  <a:txBody>
                    <a:bodyPr/>
                    <a:lstStyle/>
                    <a:p>
                      <a:pPr algn="ctr"/>
                      <a:endParaRPr lang="en-US" sz="2400" dirty="0">
                        <a:solidFill>
                          <a:schemeClr val="bg1"/>
                        </a:solidFill>
                        <a:latin typeface="Times New Roman" panose="02020603050405020304" pitchFamily="18" charset="0"/>
                        <a:cs typeface="Times New Roman" panose="02020603050405020304" pitchFamily="18"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C000"/>
                    </a:solidFill>
                  </a:tcPr>
                </a:tc>
                <a:tc>
                  <a:txBody>
                    <a:bodyPr/>
                    <a:lstStyle/>
                    <a:p>
                      <a:pPr algn="ctr"/>
                      <a:endParaRPr lang="en-US" sz="2400" dirty="0">
                        <a:solidFill>
                          <a:schemeClr val="bg1"/>
                        </a:solidFill>
                        <a:latin typeface="Times New Roman" panose="02020603050405020304" pitchFamily="18" charset="0"/>
                        <a:cs typeface="Times New Roman" panose="02020603050405020304" pitchFamily="18"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0000"/>
                    </a:solidFill>
                  </a:tcPr>
                </a:tc>
                <a:tc>
                  <a:txBody>
                    <a:bodyPr/>
                    <a:lstStyle/>
                    <a:p>
                      <a:pPr algn="ctr"/>
                      <a:endParaRPr lang="en-US" sz="2400" dirty="0">
                        <a:solidFill>
                          <a:schemeClr val="bg1"/>
                        </a:solidFill>
                        <a:latin typeface="Times New Roman" panose="02020603050405020304" pitchFamily="18" charset="0"/>
                        <a:cs typeface="Times New Roman" panose="02020603050405020304" pitchFamily="18"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C000"/>
                    </a:solidFill>
                  </a:tcPr>
                </a:tc>
                <a:tc>
                  <a:txBody>
                    <a:bodyPr/>
                    <a:lstStyle/>
                    <a:p>
                      <a:pPr algn="ctr"/>
                      <a:endParaRPr lang="en-US" sz="2400" dirty="0">
                        <a:solidFill>
                          <a:schemeClr val="bg1"/>
                        </a:solidFill>
                        <a:latin typeface="Times New Roman" panose="02020603050405020304" pitchFamily="18" charset="0"/>
                        <a:cs typeface="Times New Roman" panose="02020603050405020304" pitchFamily="18"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C000"/>
                    </a:solidFill>
                  </a:tcPr>
                </a:tc>
                <a:tc>
                  <a:txBody>
                    <a:bodyPr/>
                    <a:lstStyle/>
                    <a:p>
                      <a:pPr algn="ctr"/>
                      <a:endParaRPr lang="en-US" sz="2400" dirty="0">
                        <a:solidFill>
                          <a:schemeClr val="bg1"/>
                        </a:solidFill>
                        <a:latin typeface="Times New Roman" panose="02020603050405020304" pitchFamily="18" charset="0"/>
                        <a:cs typeface="Times New Roman" panose="02020603050405020304" pitchFamily="18"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C000"/>
                    </a:solidFill>
                  </a:tcPr>
                </a:tc>
                <a:tc>
                  <a:txBody>
                    <a:bodyPr/>
                    <a:lstStyle/>
                    <a:p>
                      <a:pPr algn="ctr"/>
                      <a:endParaRPr lang="en-US" sz="2400">
                        <a:solidFill>
                          <a:schemeClr val="bg1"/>
                        </a:solidFill>
                        <a:latin typeface="Times New Roman" panose="02020603050405020304" pitchFamily="18" charset="0"/>
                        <a:cs typeface="Times New Roman" panose="02020603050405020304" pitchFamily="18"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C000"/>
                    </a:solidFill>
                  </a:tcPr>
                </a:tc>
                <a:tc>
                  <a:txBody>
                    <a:bodyPr/>
                    <a:lstStyle/>
                    <a:p>
                      <a:pPr algn="ctr"/>
                      <a:endParaRPr lang="en-US" sz="2400" dirty="0">
                        <a:solidFill>
                          <a:schemeClr val="bg1"/>
                        </a:solidFill>
                        <a:latin typeface="Times New Roman" panose="02020603050405020304" pitchFamily="18" charset="0"/>
                        <a:cs typeface="Times New Roman" panose="02020603050405020304" pitchFamily="18"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C000"/>
                    </a:solidFill>
                  </a:tcPr>
                </a:tc>
                <a:extLst>
                  <a:ext uri="{0D108BD9-81ED-4DB2-BD59-A6C34878D82A}">
                    <a16:rowId xmlns:a16="http://schemas.microsoft.com/office/drawing/2014/main" val="4023350137"/>
                  </a:ext>
                </a:extLst>
              </a:tr>
            </a:tbl>
          </a:graphicData>
        </a:graphic>
      </p:graphicFrame>
      <p:graphicFrame>
        <p:nvGraphicFramePr>
          <p:cNvPr id="35" name="Table 34">
            <a:extLst>
              <a:ext uri="{FF2B5EF4-FFF2-40B4-BE49-F238E27FC236}">
                <a16:creationId xmlns:a16="http://schemas.microsoft.com/office/drawing/2014/main" id="{DF3E1DE1-3E2E-490B-8356-B73A8135A9D7}"/>
              </a:ext>
            </a:extLst>
          </p:cNvPr>
          <p:cNvGraphicFramePr>
            <a:graphicFrameLocks noGrp="1"/>
          </p:cNvGraphicFramePr>
          <p:nvPr>
            <p:extLst>
              <p:ext uri="{D42A27DB-BD31-4B8C-83A1-F6EECF244321}">
                <p14:modId xmlns:p14="http://schemas.microsoft.com/office/powerpoint/2010/main" val="4012694042"/>
              </p:ext>
            </p:extLst>
          </p:nvPr>
        </p:nvGraphicFramePr>
        <p:xfrm>
          <a:off x="5997329" y="2823254"/>
          <a:ext cx="3200400" cy="457200"/>
        </p:xfrm>
        <a:graphic>
          <a:graphicData uri="http://schemas.openxmlformats.org/drawingml/2006/table">
            <a:tbl>
              <a:tblPr firstRow="1" bandRow="1">
                <a:tableStyleId>{5C22544A-7EE6-4342-B048-85BDC9FD1C3A}</a:tableStyleId>
              </a:tblPr>
              <a:tblGrid>
                <a:gridCol w="457200">
                  <a:extLst>
                    <a:ext uri="{9D8B030D-6E8A-4147-A177-3AD203B41FA5}">
                      <a16:colId xmlns:a16="http://schemas.microsoft.com/office/drawing/2014/main" val="899502890"/>
                    </a:ext>
                  </a:extLst>
                </a:gridCol>
                <a:gridCol w="457200">
                  <a:extLst>
                    <a:ext uri="{9D8B030D-6E8A-4147-A177-3AD203B41FA5}">
                      <a16:colId xmlns:a16="http://schemas.microsoft.com/office/drawing/2014/main" val="2737658015"/>
                    </a:ext>
                  </a:extLst>
                </a:gridCol>
                <a:gridCol w="457200">
                  <a:extLst>
                    <a:ext uri="{9D8B030D-6E8A-4147-A177-3AD203B41FA5}">
                      <a16:colId xmlns:a16="http://schemas.microsoft.com/office/drawing/2014/main" val="3072471778"/>
                    </a:ext>
                  </a:extLst>
                </a:gridCol>
                <a:gridCol w="457200">
                  <a:extLst>
                    <a:ext uri="{9D8B030D-6E8A-4147-A177-3AD203B41FA5}">
                      <a16:colId xmlns:a16="http://schemas.microsoft.com/office/drawing/2014/main" val="2300792691"/>
                    </a:ext>
                  </a:extLst>
                </a:gridCol>
                <a:gridCol w="457200">
                  <a:extLst>
                    <a:ext uri="{9D8B030D-6E8A-4147-A177-3AD203B41FA5}">
                      <a16:colId xmlns:a16="http://schemas.microsoft.com/office/drawing/2014/main" val="1551237861"/>
                    </a:ext>
                  </a:extLst>
                </a:gridCol>
                <a:gridCol w="457200">
                  <a:extLst>
                    <a:ext uri="{9D8B030D-6E8A-4147-A177-3AD203B41FA5}">
                      <a16:colId xmlns:a16="http://schemas.microsoft.com/office/drawing/2014/main" val="2875667979"/>
                    </a:ext>
                  </a:extLst>
                </a:gridCol>
                <a:gridCol w="457200">
                  <a:extLst>
                    <a:ext uri="{9D8B030D-6E8A-4147-A177-3AD203B41FA5}">
                      <a16:colId xmlns:a16="http://schemas.microsoft.com/office/drawing/2014/main" val="854090849"/>
                    </a:ext>
                  </a:extLst>
                </a:gridCol>
              </a:tblGrid>
              <a:tr h="457200">
                <a:tc>
                  <a:txBody>
                    <a:bodyPr/>
                    <a:lstStyle/>
                    <a:p>
                      <a:pPr algn="ctr"/>
                      <a:endParaRPr lang="en-US" sz="2400" dirty="0">
                        <a:solidFill>
                          <a:schemeClr val="bg1"/>
                        </a:solidFill>
                        <a:latin typeface="Times New Roman" panose="02020603050405020304" pitchFamily="18" charset="0"/>
                        <a:cs typeface="Times New Roman" panose="02020603050405020304" pitchFamily="18"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0000"/>
                    </a:solidFill>
                  </a:tcPr>
                </a:tc>
                <a:tc>
                  <a:txBody>
                    <a:bodyPr/>
                    <a:lstStyle/>
                    <a:p>
                      <a:pPr algn="ctr"/>
                      <a:endParaRPr lang="en-US" sz="2400">
                        <a:solidFill>
                          <a:schemeClr val="bg1"/>
                        </a:solidFill>
                        <a:latin typeface="Times New Roman" panose="02020603050405020304" pitchFamily="18" charset="0"/>
                        <a:cs typeface="Times New Roman" panose="02020603050405020304" pitchFamily="18"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C000"/>
                    </a:solidFill>
                  </a:tcPr>
                </a:tc>
                <a:tc>
                  <a:txBody>
                    <a:bodyPr/>
                    <a:lstStyle/>
                    <a:p>
                      <a:pPr algn="ctr"/>
                      <a:endParaRPr lang="en-US" sz="2400">
                        <a:solidFill>
                          <a:schemeClr val="bg1"/>
                        </a:solidFill>
                        <a:latin typeface="Times New Roman" panose="02020603050405020304" pitchFamily="18" charset="0"/>
                        <a:cs typeface="Times New Roman" panose="02020603050405020304" pitchFamily="18"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C000"/>
                    </a:solidFill>
                  </a:tcPr>
                </a:tc>
                <a:tc>
                  <a:txBody>
                    <a:bodyPr/>
                    <a:lstStyle/>
                    <a:p>
                      <a:pPr algn="ctr"/>
                      <a:endParaRPr lang="en-US" sz="2400" dirty="0">
                        <a:solidFill>
                          <a:schemeClr val="bg1"/>
                        </a:solidFill>
                        <a:latin typeface="Times New Roman" panose="02020603050405020304" pitchFamily="18" charset="0"/>
                        <a:cs typeface="Times New Roman" panose="02020603050405020304" pitchFamily="18"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C000"/>
                    </a:solidFill>
                  </a:tcPr>
                </a:tc>
                <a:tc>
                  <a:txBody>
                    <a:bodyPr/>
                    <a:lstStyle/>
                    <a:p>
                      <a:pPr algn="ctr"/>
                      <a:endParaRPr lang="en-US" sz="2400" dirty="0">
                        <a:solidFill>
                          <a:schemeClr val="bg1"/>
                        </a:solidFill>
                        <a:latin typeface="Times New Roman" panose="02020603050405020304" pitchFamily="18" charset="0"/>
                        <a:cs typeface="Times New Roman" panose="02020603050405020304" pitchFamily="18"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C000"/>
                    </a:solidFill>
                  </a:tcPr>
                </a:tc>
                <a:tc>
                  <a:txBody>
                    <a:bodyPr/>
                    <a:lstStyle/>
                    <a:p>
                      <a:pPr algn="ctr"/>
                      <a:endParaRPr lang="en-US" sz="2400" dirty="0">
                        <a:solidFill>
                          <a:schemeClr val="bg1"/>
                        </a:solidFill>
                        <a:latin typeface="Times New Roman" panose="02020603050405020304" pitchFamily="18" charset="0"/>
                        <a:cs typeface="Times New Roman" panose="02020603050405020304" pitchFamily="18"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C000"/>
                    </a:solidFill>
                  </a:tcPr>
                </a:tc>
                <a:tc>
                  <a:txBody>
                    <a:bodyPr/>
                    <a:lstStyle/>
                    <a:p>
                      <a:pPr algn="ctr"/>
                      <a:endParaRPr lang="en-US" sz="2400" dirty="0">
                        <a:solidFill>
                          <a:schemeClr val="bg1"/>
                        </a:solidFill>
                        <a:latin typeface="Times New Roman" panose="02020603050405020304" pitchFamily="18" charset="0"/>
                        <a:cs typeface="Times New Roman" panose="02020603050405020304" pitchFamily="18"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C000"/>
                    </a:solidFill>
                  </a:tcPr>
                </a:tc>
                <a:extLst>
                  <a:ext uri="{0D108BD9-81ED-4DB2-BD59-A6C34878D82A}">
                    <a16:rowId xmlns:a16="http://schemas.microsoft.com/office/drawing/2014/main" val="4023350137"/>
                  </a:ext>
                </a:extLst>
              </a:tr>
            </a:tbl>
          </a:graphicData>
        </a:graphic>
      </p:graphicFrame>
      <p:graphicFrame>
        <p:nvGraphicFramePr>
          <p:cNvPr id="38" name="Table 37">
            <a:extLst>
              <a:ext uri="{FF2B5EF4-FFF2-40B4-BE49-F238E27FC236}">
                <a16:creationId xmlns:a16="http://schemas.microsoft.com/office/drawing/2014/main" id="{6F98BE12-F48E-4F95-84F9-3101FDDD1669}"/>
              </a:ext>
            </a:extLst>
          </p:cNvPr>
          <p:cNvGraphicFramePr>
            <a:graphicFrameLocks noGrp="1"/>
          </p:cNvGraphicFramePr>
          <p:nvPr>
            <p:extLst>
              <p:ext uri="{D42A27DB-BD31-4B8C-83A1-F6EECF244321}">
                <p14:modId xmlns:p14="http://schemas.microsoft.com/office/powerpoint/2010/main" val="2115259778"/>
              </p:ext>
            </p:extLst>
          </p:nvPr>
        </p:nvGraphicFramePr>
        <p:xfrm>
          <a:off x="3718878" y="3303013"/>
          <a:ext cx="2743200" cy="457200"/>
        </p:xfrm>
        <a:graphic>
          <a:graphicData uri="http://schemas.openxmlformats.org/drawingml/2006/table">
            <a:tbl>
              <a:tblPr firstRow="1" bandRow="1">
                <a:tableStyleId>{5C22544A-7EE6-4342-B048-85BDC9FD1C3A}</a:tableStyleId>
              </a:tblPr>
              <a:tblGrid>
                <a:gridCol w="457200">
                  <a:extLst>
                    <a:ext uri="{9D8B030D-6E8A-4147-A177-3AD203B41FA5}">
                      <a16:colId xmlns:a16="http://schemas.microsoft.com/office/drawing/2014/main" val="899502890"/>
                    </a:ext>
                  </a:extLst>
                </a:gridCol>
                <a:gridCol w="457200">
                  <a:extLst>
                    <a:ext uri="{9D8B030D-6E8A-4147-A177-3AD203B41FA5}">
                      <a16:colId xmlns:a16="http://schemas.microsoft.com/office/drawing/2014/main" val="2737658015"/>
                    </a:ext>
                  </a:extLst>
                </a:gridCol>
                <a:gridCol w="457200">
                  <a:extLst>
                    <a:ext uri="{9D8B030D-6E8A-4147-A177-3AD203B41FA5}">
                      <a16:colId xmlns:a16="http://schemas.microsoft.com/office/drawing/2014/main" val="3072471778"/>
                    </a:ext>
                  </a:extLst>
                </a:gridCol>
                <a:gridCol w="457200">
                  <a:extLst>
                    <a:ext uri="{9D8B030D-6E8A-4147-A177-3AD203B41FA5}">
                      <a16:colId xmlns:a16="http://schemas.microsoft.com/office/drawing/2014/main" val="2300792691"/>
                    </a:ext>
                  </a:extLst>
                </a:gridCol>
                <a:gridCol w="457200">
                  <a:extLst>
                    <a:ext uri="{9D8B030D-6E8A-4147-A177-3AD203B41FA5}">
                      <a16:colId xmlns:a16="http://schemas.microsoft.com/office/drawing/2014/main" val="1551237861"/>
                    </a:ext>
                  </a:extLst>
                </a:gridCol>
                <a:gridCol w="457200">
                  <a:extLst>
                    <a:ext uri="{9D8B030D-6E8A-4147-A177-3AD203B41FA5}">
                      <a16:colId xmlns:a16="http://schemas.microsoft.com/office/drawing/2014/main" val="2875667979"/>
                    </a:ext>
                  </a:extLst>
                </a:gridCol>
              </a:tblGrid>
              <a:tr h="457200">
                <a:tc>
                  <a:txBody>
                    <a:bodyPr/>
                    <a:lstStyle/>
                    <a:p>
                      <a:pPr algn="ctr"/>
                      <a:endParaRPr lang="en-US" sz="2400" dirty="0">
                        <a:solidFill>
                          <a:schemeClr val="bg1"/>
                        </a:solidFill>
                        <a:latin typeface="Times New Roman" panose="02020603050405020304" pitchFamily="18" charset="0"/>
                        <a:cs typeface="Times New Roman" panose="02020603050405020304" pitchFamily="18"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C000"/>
                    </a:solidFill>
                  </a:tcPr>
                </a:tc>
                <a:tc>
                  <a:txBody>
                    <a:bodyPr/>
                    <a:lstStyle/>
                    <a:p>
                      <a:pPr algn="ctr"/>
                      <a:endParaRPr lang="en-US" sz="2400" dirty="0">
                        <a:solidFill>
                          <a:schemeClr val="bg1"/>
                        </a:solidFill>
                        <a:latin typeface="Times New Roman" panose="02020603050405020304" pitchFamily="18" charset="0"/>
                        <a:cs typeface="Times New Roman" panose="02020603050405020304" pitchFamily="18"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C000"/>
                    </a:solidFill>
                  </a:tcPr>
                </a:tc>
                <a:tc>
                  <a:txBody>
                    <a:bodyPr/>
                    <a:lstStyle/>
                    <a:p>
                      <a:pPr algn="ctr"/>
                      <a:endParaRPr lang="en-US" sz="2400" dirty="0">
                        <a:solidFill>
                          <a:schemeClr val="bg1"/>
                        </a:solidFill>
                        <a:latin typeface="Times New Roman" panose="02020603050405020304" pitchFamily="18" charset="0"/>
                        <a:cs typeface="Times New Roman" panose="02020603050405020304" pitchFamily="18"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C000"/>
                    </a:solidFill>
                  </a:tcPr>
                </a:tc>
                <a:tc>
                  <a:txBody>
                    <a:bodyPr/>
                    <a:lstStyle/>
                    <a:p>
                      <a:pPr algn="ctr"/>
                      <a:endParaRPr lang="en-US" sz="2400" dirty="0">
                        <a:solidFill>
                          <a:schemeClr val="bg1"/>
                        </a:solidFill>
                        <a:latin typeface="Times New Roman" panose="02020603050405020304" pitchFamily="18" charset="0"/>
                        <a:cs typeface="Times New Roman" panose="02020603050405020304" pitchFamily="18"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C000"/>
                    </a:solidFill>
                  </a:tcPr>
                </a:tc>
                <a:tc>
                  <a:txBody>
                    <a:bodyPr/>
                    <a:lstStyle/>
                    <a:p>
                      <a:pPr algn="ctr"/>
                      <a:endParaRPr lang="en-US" sz="2400" dirty="0">
                        <a:solidFill>
                          <a:schemeClr val="bg1"/>
                        </a:solidFill>
                        <a:latin typeface="Times New Roman" panose="02020603050405020304" pitchFamily="18" charset="0"/>
                        <a:cs typeface="Times New Roman" panose="02020603050405020304" pitchFamily="18"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C000"/>
                    </a:solidFill>
                  </a:tcPr>
                </a:tc>
                <a:tc>
                  <a:txBody>
                    <a:bodyPr/>
                    <a:lstStyle/>
                    <a:p>
                      <a:pPr algn="ctr"/>
                      <a:endParaRPr lang="en-US" sz="2400" dirty="0">
                        <a:solidFill>
                          <a:schemeClr val="bg1"/>
                        </a:solidFill>
                        <a:latin typeface="Times New Roman" panose="02020603050405020304" pitchFamily="18" charset="0"/>
                        <a:cs typeface="Times New Roman" panose="02020603050405020304" pitchFamily="18"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0000"/>
                    </a:solidFill>
                  </a:tcPr>
                </a:tc>
                <a:extLst>
                  <a:ext uri="{0D108BD9-81ED-4DB2-BD59-A6C34878D82A}">
                    <a16:rowId xmlns:a16="http://schemas.microsoft.com/office/drawing/2014/main" val="4023350137"/>
                  </a:ext>
                </a:extLst>
              </a:tr>
            </a:tbl>
          </a:graphicData>
        </a:graphic>
      </p:graphicFrame>
      <p:sp>
        <p:nvSpPr>
          <p:cNvPr id="39" name="SO 1">
            <a:extLst>
              <a:ext uri="{FF2B5EF4-FFF2-40B4-BE49-F238E27FC236}">
                <a16:creationId xmlns:a16="http://schemas.microsoft.com/office/drawing/2014/main" id="{4A20E550-B7DC-4BD0-A2B7-A8E53D50887C}"/>
              </a:ext>
            </a:extLst>
          </p:cNvPr>
          <p:cNvSpPr/>
          <p:nvPr/>
        </p:nvSpPr>
        <p:spPr>
          <a:xfrm>
            <a:off x="5997329" y="391917"/>
            <a:ext cx="457200" cy="457200"/>
          </a:xfrm>
          <a:prstGeom prst="ellipse">
            <a:avLst/>
          </a:prstGeom>
          <a:solidFill>
            <a:srgbClr val="00B0F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7</a:t>
            </a:r>
            <a:endParaRPr kumimoji="0" lang="en-US"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9Slide03 Arima Madurai ExtraBo" panose="00000900000000000000" pitchFamily="2" charset="0"/>
            </a:endParaRPr>
          </a:p>
        </p:txBody>
      </p:sp>
      <p:sp>
        <p:nvSpPr>
          <p:cNvPr id="40" name="Rectangle 39">
            <a:extLst>
              <a:ext uri="{FF2B5EF4-FFF2-40B4-BE49-F238E27FC236}">
                <a16:creationId xmlns:a16="http://schemas.microsoft.com/office/drawing/2014/main" id="{0F5D32D8-874D-4431-BCF9-B9B8EC6C9F08}"/>
              </a:ext>
            </a:extLst>
          </p:cNvPr>
          <p:cNvSpPr/>
          <p:nvPr/>
        </p:nvSpPr>
        <p:spPr>
          <a:xfrm>
            <a:off x="723456" y="236526"/>
            <a:ext cx="4541628" cy="646331"/>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w="6600">
                  <a:solidFill>
                    <a:srgbClr val="ED7D31"/>
                  </a:solidFill>
                  <a:prstDash val="solid"/>
                </a:ln>
                <a:solidFill>
                  <a:srgbClr val="FFFFFF"/>
                </a:solidFill>
                <a:effectLst>
                  <a:outerShdw dist="38100" dir="2700000" algn="tl" rotWithShape="0">
                    <a:srgbClr val="ED7D31"/>
                  </a:outerShdw>
                </a:effectLst>
                <a:uLnTx/>
                <a:uFillTx/>
                <a:latin typeface="#9Slide03 Arima Madurai ExtraBo" panose="00000900000000000000" pitchFamily="2" charset="0"/>
                <a:ea typeface="+mn-ea"/>
                <a:cs typeface="#9Slide03 Arima Madurai ExtraBo" panose="00000900000000000000" pitchFamily="2" charset="0"/>
              </a:rPr>
              <a:t>TRÒ CH</a:t>
            </a:r>
            <a:r>
              <a:rPr kumimoji="0" lang="vi-VN" sz="3600" b="1" i="0" u="none" strike="noStrike" kern="1200" cap="none" spc="0" normalizeH="0" baseline="0" noProof="0">
                <a:ln w="6600">
                  <a:solidFill>
                    <a:srgbClr val="ED7D31"/>
                  </a:solidFill>
                  <a:prstDash val="solid"/>
                </a:ln>
                <a:solidFill>
                  <a:srgbClr val="FFFFFF"/>
                </a:solidFill>
                <a:effectLst>
                  <a:outerShdw dist="38100" dir="2700000" algn="tl" rotWithShape="0">
                    <a:srgbClr val="ED7D31"/>
                  </a:outerShdw>
                </a:effectLst>
                <a:uLnTx/>
                <a:uFillTx/>
                <a:latin typeface="#9Slide03 Arima Madurai ExtraBo" panose="00000900000000000000" pitchFamily="2" charset="0"/>
                <a:ea typeface="+mn-ea"/>
                <a:cs typeface="#9Slide03 Arima Madurai ExtraBo" panose="00000900000000000000" pitchFamily="2" charset="0"/>
              </a:rPr>
              <a:t>Ơ</a:t>
            </a:r>
            <a:r>
              <a:rPr kumimoji="0" lang="en-US" sz="3600" b="1" i="0" u="none" strike="noStrike" kern="1200" cap="none" spc="0" normalizeH="0" baseline="0" noProof="0">
                <a:ln w="6600">
                  <a:solidFill>
                    <a:srgbClr val="ED7D31"/>
                  </a:solidFill>
                  <a:prstDash val="solid"/>
                </a:ln>
                <a:solidFill>
                  <a:srgbClr val="FFFFFF"/>
                </a:solidFill>
                <a:effectLst>
                  <a:outerShdw dist="38100" dir="2700000" algn="tl" rotWithShape="0">
                    <a:srgbClr val="ED7D31"/>
                  </a:outerShdw>
                </a:effectLst>
                <a:uLnTx/>
                <a:uFillTx/>
                <a:latin typeface="#9Slide03 Arima Madurai ExtraBo" panose="00000900000000000000" pitchFamily="2" charset="0"/>
                <a:ea typeface="+mn-ea"/>
                <a:cs typeface="#9Slide03 Arima Madurai ExtraBo" panose="00000900000000000000" pitchFamily="2" charset="0"/>
              </a:rPr>
              <a:t>I GIẢI Ô CHỮ</a:t>
            </a:r>
          </a:p>
        </p:txBody>
      </p:sp>
      <p:graphicFrame>
        <p:nvGraphicFramePr>
          <p:cNvPr id="32" name="Table 31">
            <a:extLst>
              <a:ext uri="{FF2B5EF4-FFF2-40B4-BE49-F238E27FC236}">
                <a16:creationId xmlns:a16="http://schemas.microsoft.com/office/drawing/2014/main" id="{B8B22C6D-EA53-46C2-AB4F-63A041716FD3}"/>
              </a:ext>
            </a:extLst>
          </p:cNvPr>
          <p:cNvGraphicFramePr>
            <a:graphicFrameLocks noGrp="1"/>
          </p:cNvGraphicFramePr>
          <p:nvPr>
            <p:extLst>
              <p:ext uri="{D42A27DB-BD31-4B8C-83A1-F6EECF244321}">
                <p14:modId xmlns:p14="http://schemas.microsoft.com/office/powerpoint/2010/main" val="1025624975"/>
              </p:ext>
            </p:extLst>
          </p:nvPr>
        </p:nvGraphicFramePr>
        <p:xfrm>
          <a:off x="4613379" y="2403305"/>
          <a:ext cx="3657600" cy="457200"/>
        </p:xfrm>
        <a:graphic>
          <a:graphicData uri="http://schemas.openxmlformats.org/drawingml/2006/table">
            <a:tbl>
              <a:tblPr firstRow="1" bandRow="1">
                <a:tableStyleId>{5C22544A-7EE6-4342-B048-85BDC9FD1C3A}</a:tableStyleId>
              </a:tblPr>
              <a:tblGrid>
                <a:gridCol w="457200">
                  <a:extLst>
                    <a:ext uri="{9D8B030D-6E8A-4147-A177-3AD203B41FA5}">
                      <a16:colId xmlns:a16="http://schemas.microsoft.com/office/drawing/2014/main" val="899502890"/>
                    </a:ext>
                  </a:extLst>
                </a:gridCol>
                <a:gridCol w="457200">
                  <a:extLst>
                    <a:ext uri="{9D8B030D-6E8A-4147-A177-3AD203B41FA5}">
                      <a16:colId xmlns:a16="http://schemas.microsoft.com/office/drawing/2014/main" val="2737658015"/>
                    </a:ext>
                  </a:extLst>
                </a:gridCol>
                <a:gridCol w="457200">
                  <a:extLst>
                    <a:ext uri="{9D8B030D-6E8A-4147-A177-3AD203B41FA5}">
                      <a16:colId xmlns:a16="http://schemas.microsoft.com/office/drawing/2014/main" val="3072471778"/>
                    </a:ext>
                  </a:extLst>
                </a:gridCol>
                <a:gridCol w="457200">
                  <a:extLst>
                    <a:ext uri="{9D8B030D-6E8A-4147-A177-3AD203B41FA5}">
                      <a16:colId xmlns:a16="http://schemas.microsoft.com/office/drawing/2014/main" val="2300792691"/>
                    </a:ext>
                  </a:extLst>
                </a:gridCol>
                <a:gridCol w="457200">
                  <a:extLst>
                    <a:ext uri="{9D8B030D-6E8A-4147-A177-3AD203B41FA5}">
                      <a16:colId xmlns:a16="http://schemas.microsoft.com/office/drawing/2014/main" val="1551237861"/>
                    </a:ext>
                  </a:extLst>
                </a:gridCol>
                <a:gridCol w="457200">
                  <a:extLst>
                    <a:ext uri="{9D8B030D-6E8A-4147-A177-3AD203B41FA5}">
                      <a16:colId xmlns:a16="http://schemas.microsoft.com/office/drawing/2014/main" val="2875667979"/>
                    </a:ext>
                  </a:extLst>
                </a:gridCol>
                <a:gridCol w="457200">
                  <a:extLst>
                    <a:ext uri="{9D8B030D-6E8A-4147-A177-3AD203B41FA5}">
                      <a16:colId xmlns:a16="http://schemas.microsoft.com/office/drawing/2014/main" val="854090849"/>
                    </a:ext>
                  </a:extLst>
                </a:gridCol>
                <a:gridCol w="457200">
                  <a:extLst>
                    <a:ext uri="{9D8B030D-6E8A-4147-A177-3AD203B41FA5}">
                      <a16:colId xmlns:a16="http://schemas.microsoft.com/office/drawing/2014/main" val="988126102"/>
                    </a:ext>
                  </a:extLst>
                </a:gridCol>
              </a:tblGrid>
              <a:tr h="457200">
                <a:tc>
                  <a:txBody>
                    <a:bodyPr/>
                    <a:lstStyle/>
                    <a:p>
                      <a:pPr algn="ctr"/>
                      <a:r>
                        <a:rPr lang="vi-VN" sz="2400" dirty="0">
                          <a:solidFill>
                            <a:schemeClr val="bg1"/>
                          </a:solidFill>
                          <a:latin typeface="Times New Roman" panose="02020603050405020304" pitchFamily="18" charset="0"/>
                          <a:cs typeface="Times New Roman" panose="02020603050405020304" pitchFamily="18" charset="0"/>
                        </a:rPr>
                        <a:t>M</a:t>
                      </a:r>
                      <a:endParaRPr lang="en-US" sz="2400" dirty="0">
                        <a:solidFill>
                          <a:schemeClr val="bg1"/>
                        </a:solidFill>
                        <a:latin typeface="Times New Roman" panose="02020603050405020304" pitchFamily="18" charset="0"/>
                        <a:cs typeface="Times New Roman" panose="02020603050405020304" pitchFamily="18"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C000"/>
                    </a:solidFill>
                  </a:tcPr>
                </a:tc>
                <a:tc>
                  <a:txBody>
                    <a:bodyPr/>
                    <a:lstStyle/>
                    <a:p>
                      <a:pPr algn="ctr"/>
                      <a:r>
                        <a:rPr lang="vi-VN" sz="2400" dirty="0">
                          <a:solidFill>
                            <a:schemeClr val="bg1"/>
                          </a:solidFill>
                          <a:latin typeface="Times New Roman" panose="02020603050405020304" pitchFamily="18" charset="0"/>
                          <a:cs typeface="Times New Roman" panose="02020603050405020304" pitchFamily="18" charset="0"/>
                        </a:rPr>
                        <a:t>Ê</a:t>
                      </a:r>
                      <a:endParaRPr lang="en-US" sz="2400" dirty="0">
                        <a:solidFill>
                          <a:schemeClr val="bg1"/>
                        </a:solidFill>
                        <a:latin typeface="Times New Roman" panose="02020603050405020304" pitchFamily="18" charset="0"/>
                        <a:cs typeface="Times New Roman" panose="02020603050405020304" pitchFamily="18"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C000"/>
                    </a:solidFill>
                  </a:tcPr>
                </a:tc>
                <a:tc>
                  <a:txBody>
                    <a:bodyPr/>
                    <a:lstStyle/>
                    <a:p>
                      <a:pPr algn="ctr"/>
                      <a:r>
                        <a:rPr lang="vi-VN" sz="2400" dirty="0">
                          <a:solidFill>
                            <a:schemeClr val="bg1"/>
                          </a:solidFill>
                          <a:latin typeface="Times New Roman" panose="02020603050405020304" pitchFamily="18" charset="0"/>
                          <a:cs typeface="Times New Roman" panose="02020603050405020304" pitchFamily="18" charset="0"/>
                        </a:rPr>
                        <a:t>N</a:t>
                      </a:r>
                      <a:endParaRPr lang="en-US" sz="2400" dirty="0">
                        <a:solidFill>
                          <a:schemeClr val="bg1"/>
                        </a:solidFill>
                        <a:latin typeface="Times New Roman" panose="02020603050405020304" pitchFamily="18" charset="0"/>
                        <a:cs typeface="Times New Roman" panose="02020603050405020304" pitchFamily="18"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C000"/>
                    </a:solidFill>
                  </a:tcPr>
                </a:tc>
                <a:tc>
                  <a:txBody>
                    <a:bodyPr/>
                    <a:lstStyle/>
                    <a:p>
                      <a:pPr algn="ctr"/>
                      <a:r>
                        <a:rPr lang="vi-VN" sz="2400" dirty="0">
                          <a:solidFill>
                            <a:schemeClr val="bg1"/>
                          </a:solidFill>
                          <a:latin typeface="Times New Roman" panose="02020603050405020304" pitchFamily="18" charset="0"/>
                          <a:cs typeface="Times New Roman" panose="02020603050405020304" pitchFamily="18" charset="0"/>
                        </a:rPr>
                        <a:t>H</a:t>
                      </a:r>
                      <a:endParaRPr lang="en-US" sz="2400" dirty="0">
                        <a:solidFill>
                          <a:schemeClr val="bg1"/>
                        </a:solidFill>
                        <a:latin typeface="Times New Roman" panose="02020603050405020304" pitchFamily="18" charset="0"/>
                        <a:cs typeface="Times New Roman" panose="02020603050405020304" pitchFamily="18"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0000"/>
                    </a:solidFill>
                  </a:tcPr>
                </a:tc>
                <a:tc>
                  <a:txBody>
                    <a:bodyPr/>
                    <a:lstStyle/>
                    <a:p>
                      <a:pPr algn="ctr"/>
                      <a:r>
                        <a:rPr lang="vi-VN" sz="2400" dirty="0">
                          <a:solidFill>
                            <a:schemeClr val="bg1"/>
                          </a:solidFill>
                          <a:latin typeface="Times New Roman" panose="02020603050405020304" pitchFamily="18" charset="0"/>
                          <a:cs typeface="Times New Roman" panose="02020603050405020304" pitchFamily="18" charset="0"/>
                        </a:rPr>
                        <a:t>M</a:t>
                      </a:r>
                      <a:endParaRPr lang="en-US" sz="2400" dirty="0">
                        <a:solidFill>
                          <a:schemeClr val="bg1"/>
                        </a:solidFill>
                        <a:latin typeface="Times New Roman" panose="02020603050405020304" pitchFamily="18" charset="0"/>
                        <a:cs typeface="Times New Roman" panose="02020603050405020304" pitchFamily="18"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C000"/>
                    </a:solidFill>
                  </a:tcPr>
                </a:tc>
                <a:tc>
                  <a:txBody>
                    <a:bodyPr/>
                    <a:lstStyle/>
                    <a:p>
                      <a:pPr algn="ctr"/>
                      <a:r>
                        <a:rPr lang="vi-VN" sz="2400" dirty="0">
                          <a:solidFill>
                            <a:schemeClr val="bg1"/>
                          </a:solidFill>
                          <a:latin typeface="Times New Roman" panose="02020603050405020304" pitchFamily="18" charset="0"/>
                          <a:cs typeface="Times New Roman" panose="02020603050405020304" pitchFamily="18" charset="0"/>
                        </a:rPr>
                        <a:t>Ô</a:t>
                      </a:r>
                      <a:endParaRPr lang="en-US" sz="2400" dirty="0">
                        <a:solidFill>
                          <a:schemeClr val="bg1"/>
                        </a:solidFill>
                        <a:latin typeface="Times New Roman" panose="02020603050405020304" pitchFamily="18" charset="0"/>
                        <a:cs typeface="Times New Roman" panose="02020603050405020304" pitchFamily="18"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C000"/>
                    </a:solidFill>
                  </a:tcPr>
                </a:tc>
                <a:tc>
                  <a:txBody>
                    <a:bodyPr/>
                    <a:lstStyle/>
                    <a:p>
                      <a:pPr algn="ctr"/>
                      <a:r>
                        <a:rPr lang="vi-VN" sz="2400" dirty="0">
                          <a:solidFill>
                            <a:schemeClr val="bg1"/>
                          </a:solidFill>
                          <a:latin typeface="Times New Roman" panose="02020603050405020304" pitchFamily="18" charset="0"/>
                          <a:cs typeface="Times New Roman" panose="02020603050405020304" pitchFamily="18" charset="0"/>
                        </a:rPr>
                        <a:t>N</a:t>
                      </a:r>
                      <a:endParaRPr lang="en-US" sz="2400" dirty="0">
                        <a:solidFill>
                          <a:schemeClr val="bg1"/>
                        </a:solidFill>
                        <a:latin typeface="Times New Roman" panose="02020603050405020304" pitchFamily="18" charset="0"/>
                        <a:cs typeface="Times New Roman" panose="02020603050405020304" pitchFamily="18"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C000"/>
                    </a:solidFill>
                  </a:tcPr>
                </a:tc>
                <a:tc>
                  <a:txBody>
                    <a:bodyPr/>
                    <a:lstStyle/>
                    <a:p>
                      <a:pPr algn="ctr"/>
                      <a:r>
                        <a:rPr lang="vi-VN" sz="2400" dirty="0">
                          <a:solidFill>
                            <a:schemeClr val="bg1"/>
                          </a:solidFill>
                          <a:latin typeface="Times New Roman" panose="02020603050405020304" pitchFamily="18" charset="0"/>
                          <a:cs typeface="Times New Roman" panose="02020603050405020304" pitchFamily="18" charset="0"/>
                        </a:rPr>
                        <a:t>G</a:t>
                      </a:r>
                      <a:endParaRPr lang="en-US" sz="2400" dirty="0">
                        <a:solidFill>
                          <a:schemeClr val="bg1"/>
                        </a:solidFill>
                        <a:latin typeface="Times New Roman" panose="02020603050405020304" pitchFamily="18" charset="0"/>
                        <a:cs typeface="Times New Roman" panose="02020603050405020304" pitchFamily="18"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C000"/>
                    </a:solidFill>
                  </a:tcPr>
                </a:tc>
                <a:extLst>
                  <a:ext uri="{0D108BD9-81ED-4DB2-BD59-A6C34878D82A}">
                    <a16:rowId xmlns:a16="http://schemas.microsoft.com/office/drawing/2014/main" val="4023350137"/>
                  </a:ext>
                </a:extLst>
              </a:tr>
            </a:tbl>
          </a:graphicData>
        </a:graphic>
      </p:graphicFrame>
      <p:graphicFrame>
        <p:nvGraphicFramePr>
          <p:cNvPr id="36" name="Table 35">
            <a:extLst>
              <a:ext uri="{FF2B5EF4-FFF2-40B4-BE49-F238E27FC236}">
                <a16:creationId xmlns:a16="http://schemas.microsoft.com/office/drawing/2014/main" id="{8BE67180-47FA-4817-940E-F8DF1289FBC1}"/>
              </a:ext>
            </a:extLst>
          </p:cNvPr>
          <p:cNvGraphicFramePr>
            <a:graphicFrameLocks noGrp="1"/>
          </p:cNvGraphicFramePr>
          <p:nvPr>
            <p:extLst>
              <p:ext uri="{D42A27DB-BD31-4B8C-83A1-F6EECF244321}">
                <p14:modId xmlns:p14="http://schemas.microsoft.com/office/powerpoint/2010/main" val="2464086626"/>
              </p:ext>
            </p:extLst>
          </p:nvPr>
        </p:nvGraphicFramePr>
        <p:xfrm>
          <a:off x="4648353" y="2437413"/>
          <a:ext cx="3657600" cy="457200"/>
        </p:xfrm>
        <a:graphic>
          <a:graphicData uri="http://schemas.openxmlformats.org/drawingml/2006/table">
            <a:tbl>
              <a:tblPr firstRow="1" bandRow="1">
                <a:tableStyleId>{5C22544A-7EE6-4342-B048-85BDC9FD1C3A}</a:tableStyleId>
              </a:tblPr>
              <a:tblGrid>
                <a:gridCol w="457200">
                  <a:extLst>
                    <a:ext uri="{9D8B030D-6E8A-4147-A177-3AD203B41FA5}">
                      <a16:colId xmlns:a16="http://schemas.microsoft.com/office/drawing/2014/main" val="899502890"/>
                    </a:ext>
                  </a:extLst>
                </a:gridCol>
                <a:gridCol w="457200">
                  <a:extLst>
                    <a:ext uri="{9D8B030D-6E8A-4147-A177-3AD203B41FA5}">
                      <a16:colId xmlns:a16="http://schemas.microsoft.com/office/drawing/2014/main" val="2737658015"/>
                    </a:ext>
                  </a:extLst>
                </a:gridCol>
                <a:gridCol w="457200">
                  <a:extLst>
                    <a:ext uri="{9D8B030D-6E8A-4147-A177-3AD203B41FA5}">
                      <a16:colId xmlns:a16="http://schemas.microsoft.com/office/drawing/2014/main" val="3072471778"/>
                    </a:ext>
                  </a:extLst>
                </a:gridCol>
                <a:gridCol w="457200">
                  <a:extLst>
                    <a:ext uri="{9D8B030D-6E8A-4147-A177-3AD203B41FA5}">
                      <a16:colId xmlns:a16="http://schemas.microsoft.com/office/drawing/2014/main" val="2300792691"/>
                    </a:ext>
                  </a:extLst>
                </a:gridCol>
                <a:gridCol w="457200">
                  <a:extLst>
                    <a:ext uri="{9D8B030D-6E8A-4147-A177-3AD203B41FA5}">
                      <a16:colId xmlns:a16="http://schemas.microsoft.com/office/drawing/2014/main" val="1551237861"/>
                    </a:ext>
                  </a:extLst>
                </a:gridCol>
                <a:gridCol w="457200">
                  <a:extLst>
                    <a:ext uri="{9D8B030D-6E8A-4147-A177-3AD203B41FA5}">
                      <a16:colId xmlns:a16="http://schemas.microsoft.com/office/drawing/2014/main" val="2875667979"/>
                    </a:ext>
                  </a:extLst>
                </a:gridCol>
                <a:gridCol w="457200">
                  <a:extLst>
                    <a:ext uri="{9D8B030D-6E8A-4147-A177-3AD203B41FA5}">
                      <a16:colId xmlns:a16="http://schemas.microsoft.com/office/drawing/2014/main" val="854090849"/>
                    </a:ext>
                  </a:extLst>
                </a:gridCol>
                <a:gridCol w="457200">
                  <a:extLst>
                    <a:ext uri="{9D8B030D-6E8A-4147-A177-3AD203B41FA5}">
                      <a16:colId xmlns:a16="http://schemas.microsoft.com/office/drawing/2014/main" val="988126102"/>
                    </a:ext>
                  </a:extLst>
                </a:gridCol>
              </a:tblGrid>
              <a:tr h="457200">
                <a:tc>
                  <a:txBody>
                    <a:bodyPr/>
                    <a:lstStyle/>
                    <a:p>
                      <a:pPr algn="ctr"/>
                      <a:endParaRPr lang="en-US" sz="2400" dirty="0">
                        <a:solidFill>
                          <a:schemeClr val="bg1"/>
                        </a:solidFill>
                        <a:latin typeface="Times New Roman" panose="02020603050405020304" pitchFamily="18" charset="0"/>
                        <a:cs typeface="Times New Roman" panose="02020603050405020304" pitchFamily="18"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C000"/>
                    </a:solidFill>
                  </a:tcPr>
                </a:tc>
                <a:tc>
                  <a:txBody>
                    <a:bodyPr/>
                    <a:lstStyle/>
                    <a:p>
                      <a:pPr algn="ctr"/>
                      <a:endParaRPr lang="en-US" sz="2400" dirty="0">
                        <a:solidFill>
                          <a:schemeClr val="bg1"/>
                        </a:solidFill>
                        <a:latin typeface="Times New Roman" panose="02020603050405020304" pitchFamily="18" charset="0"/>
                        <a:cs typeface="Times New Roman" panose="02020603050405020304" pitchFamily="18"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C000"/>
                    </a:solidFill>
                  </a:tcPr>
                </a:tc>
                <a:tc>
                  <a:txBody>
                    <a:bodyPr/>
                    <a:lstStyle/>
                    <a:p>
                      <a:pPr algn="ctr"/>
                      <a:endParaRPr lang="en-US" sz="2400" dirty="0">
                        <a:solidFill>
                          <a:schemeClr val="bg1"/>
                        </a:solidFill>
                        <a:latin typeface="Times New Roman" panose="02020603050405020304" pitchFamily="18" charset="0"/>
                        <a:cs typeface="Times New Roman" panose="02020603050405020304" pitchFamily="18"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C000"/>
                    </a:solidFill>
                  </a:tcPr>
                </a:tc>
                <a:tc>
                  <a:txBody>
                    <a:bodyPr/>
                    <a:lstStyle/>
                    <a:p>
                      <a:pPr algn="ctr"/>
                      <a:endParaRPr lang="en-US" sz="2400" dirty="0">
                        <a:solidFill>
                          <a:schemeClr val="bg1"/>
                        </a:solidFill>
                        <a:latin typeface="Times New Roman" panose="02020603050405020304" pitchFamily="18" charset="0"/>
                        <a:cs typeface="Times New Roman" panose="02020603050405020304" pitchFamily="18"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0000"/>
                    </a:solidFill>
                  </a:tcPr>
                </a:tc>
                <a:tc>
                  <a:txBody>
                    <a:bodyPr/>
                    <a:lstStyle/>
                    <a:p>
                      <a:pPr algn="ctr"/>
                      <a:endParaRPr lang="en-US" sz="2400">
                        <a:solidFill>
                          <a:schemeClr val="bg1"/>
                        </a:solidFill>
                        <a:latin typeface="Times New Roman" panose="02020603050405020304" pitchFamily="18" charset="0"/>
                        <a:cs typeface="Times New Roman" panose="02020603050405020304" pitchFamily="18"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C000"/>
                    </a:solidFill>
                  </a:tcPr>
                </a:tc>
                <a:tc>
                  <a:txBody>
                    <a:bodyPr/>
                    <a:lstStyle/>
                    <a:p>
                      <a:pPr algn="ctr"/>
                      <a:endParaRPr lang="en-US" sz="2400">
                        <a:solidFill>
                          <a:schemeClr val="bg1"/>
                        </a:solidFill>
                        <a:latin typeface="Times New Roman" panose="02020603050405020304" pitchFamily="18" charset="0"/>
                        <a:cs typeface="Times New Roman" panose="02020603050405020304" pitchFamily="18"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C000"/>
                    </a:solidFill>
                  </a:tcPr>
                </a:tc>
                <a:tc>
                  <a:txBody>
                    <a:bodyPr/>
                    <a:lstStyle/>
                    <a:p>
                      <a:pPr algn="ctr"/>
                      <a:endParaRPr lang="en-US" sz="2400">
                        <a:solidFill>
                          <a:schemeClr val="bg1"/>
                        </a:solidFill>
                        <a:latin typeface="Times New Roman" panose="02020603050405020304" pitchFamily="18" charset="0"/>
                        <a:cs typeface="Times New Roman" panose="02020603050405020304" pitchFamily="18"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C000"/>
                    </a:solidFill>
                  </a:tcPr>
                </a:tc>
                <a:tc>
                  <a:txBody>
                    <a:bodyPr/>
                    <a:lstStyle/>
                    <a:p>
                      <a:pPr algn="ctr"/>
                      <a:endParaRPr lang="en-US" sz="2400" dirty="0">
                        <a:solidFill>
                          <a:schemeClr val="bg1"/>
                        </a:solidFill>
                        <a:latin typeface="Times New Roman" panose="02020603050405020304" pitchFamily="18" charset="0"/>
                        <a:cs typeface="Times New Roman" panose="02020603050405020304" pitchFamily="18"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C000"/>
                    </a:solidFill>
                  </a:tcPr>
                </a:tc>
                <a:extLst>
                  <a:ext uri="{0D108BD9-81ED-4DB2-BD59-A6C34878D82A}">
                    <a16:rowId xmlns:a16="http://schemas.microsoft.com/office/drawing/2014/main" val="4023350137"/>
                  </a:ext>
                </a:extLst>
              </a:tr>
            </a:tbl>
          </a:graphicData>
        </a:graphic>
      </p:graphicFrame>
      <p:sp>
        <p:nvSpPr>
          <p:cNvPr id="17" name="BANG CAU HOI">
            <a:extLst>
              <a:ext uri="{FF2B5EF4-FFF2-40B4-BE49-F238E27FC236}">
                <a16:creationId xmlns:a16="http://schemas.microsoft.com/office/drawing/2014/main" id="{769B24B0-2995-4B14-B68B-68E09B471FA8}"/>
              </a:ext>
            </a:extLst>
          </p:cNvPr>
          <p:cNvSpPr/>
          <p:nvPr/>
        </p:nvSpPr>
        <p:spPr>
          <a:xfrm>
            <a:off x="2108304" y="4977814"/>
            <a:ext cx="8667750" cy="1771650"/>
          </a:xfrm>
          <a:prstGeom prst="rect">
            <a:avLst/>
          </a:prstGeom>
          <a:solidFill>
            <a:schemeClr val="bg1"/>
          </a:solid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Dòng 5 : </a:t>
            </a:r>
            <a:r>
              <a:rPr kumimoji="0" lang="en-US" altLang="en-US" sz="2800" b="1"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Tìm</a:t>
            </a:r>
            <a:r>
              <a:rPr kumimoji="0" lang="en-US" altLang="en-US" sz="2800" b="1"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a:t>
            </a:r>
            <a:r>
              <a:rPr kumimoji="0" lang="en-US" altLang="en-US" sz="2800" b="1"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từ</a:t>
            </a:r>
            <a:r>
              <a:rPr kumimoji="0" lang="en-US" altLang="en-US" sz="2800" b="1"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a:t>
            </a:r>
            <a:r>
              <a:rPr kumimoji="0" lang="en-US" altLang="en-US" sz="2800" b="1"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có</a:t>
            </a:r>
            <a:r>
              <a:rPr kumimoji="0" lang="en-US" altLang="en-US" sz="2800" b="1"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a:t>
            </a:r>
            <a:r>
              <a:rPr kumimoji="0" lang="en-US" altLang="en-US" sz="2800" b="1"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nghĩa</a:t>
            </a:r>
            <a:r>
              <a:rPr kumimoji="0" lang="en-US" altLang="en-US" sz="2800" b="1"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a:t>
            </a:r>
            <a:r>
              <a:rPr kumimoji="0" lang="en-US" altLang="en-US" sz="2800" b="1"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Ngay</a:t>
            </a:r>
            <a:r>
              <a:rPr kumimoji="0" lang="en-US" altLang="en-US" sz="2800" b="1"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a:t>
            </a:r>
            <a:r>
              <a:rPr kumimoji="0" lang="en-US" altLang="en-US" sz="2800" b="1"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thẳng</a:t>
            </a:r>
            <a:r>
              <a:rPr kumimoji="0" lang="en-US" altLang="en-US" sz="2800" b="1"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 </a:t>
            </a:r>
            <a:r>
              <a:rPr kumimoji="0" lang="en-US" altLang="en-US" sz="2800" b="1"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không</a:t>
            </a:r>
            <a:r>
              <a:rPr kumimoji="0" lang="en-US" altLang="en-US" sz="2800" b="1"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a:t>
            </a:r>
            <a:r>
              <a:rPr kumimoji="0" lang="en-US" altLang="en-US" sz="2800" b="1"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giả</a:t>
            </a:r>
            <a:r>
              <a:rPr kumimoji="0" lang="en-US" altLang="en-US" sz="2800" b="1"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a:t>
            </a:r>
            <a:r>
              <a:rPr kumimoji="0" lang="en-US" altLang="en-US" sz="2800" b="1"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dối</a:t>
            </a:r>
            <a:r>
              <a:rPr kumimoji="0" lang="en-US" altLang="en-US" sz="2800" b="1"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a:t>
            </a:r>
            <a:r>
              <a:rPr kumimoji="0" lang="en-US" altLang="en-US" sz="2800" b="1"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không</a:t>
            </a:r>
            <a:r>
              <a:rPr kumimoji="0" lang="en-US" altLang="en-US" sz="2800" b="1"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a:t>
            </a:r>
            <a:r>
              <a:rPr kumimoji="0" lang="en-US" altLang="en-US" sz="2800" b="1"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tham</a:t>
            </a:r>
            <a:r>
              <a:rPr kumimoji="0" lang="en-US" altLang="en-US" sz="2800" b="1"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a:t>
            </a:r>
            <a:r>
              <a:rPr kumimoji="0" lang="en-US" altLang="en-US" sz="2800" b="1"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lấy</a:t>
            </a:r>
            <a:r>
              <a:rPr kumimoji="0" lang="en-US" altLang="en-US" sz="2800" b="1"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a:t>
            </a:r>
            <a:r>
              <a:rPr kumimoji="0" lang="en-US" altLang="en-US" sz="2800" b="1"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của</a:t>
            </a:r>
            <a:r>
              <a:rPr kumimoji="0" lang="en-US" altLang="en-US" sz="2800" b="1"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a:t>
            </a:r>
            <a:r>
              <a:rPr kumimoji="0" lang="en-US" altLang="en-US" sz="2800" b="1"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người</a:t>
            </a:r>
            <a:r>
              <a:rPr kumimoji="0" lang="en-US" altLang="en-US" sz="2800" b="1"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a:t>
            </a:r>
            <a:r>
              <a:rPr kumimoji="0" lang="en-US" altLang="en-US" sz="2800" b="1"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khác</a:t>
            </a:r>
            <a:r>
              <a:rPr kumimoji="0" lang="en-US" altLang="en-US" sz="2800" b="1"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(có 7 chữ cái).</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9Slide03 Arima Madurai ExtraBo" panose="00000900000000000000" pitchFamily="2" charset="0"/>
            </a:endParaRPr>
          </a:p>
        </p:txBody>
      </p:sp>
      <p:sp>
        <p:nvSpPr>
          <p:cNvPr id="26" name="BANG CAU HOI">
            <a:extLst>
              <a:ext uri="{FF2B5EF4-FFF2-40B4-BE49-F238E27FC236}">
                <a16:creationId xmlns:a16="http://schemas.microsoft.com/office/drawing/2014/main" id="{724293B8-C45B-4B72-998A-5F78D9227563}"/>
              </a:ext>
            </a:extLst>
          </p:cNvPr>
          <p:cNvSpPr/>
          <p:nvPr/>
        </p:nvSpPr>
        <p:spPr>
          <a:xfrm>
            <a:off x="2084642" y="5014947"/>
            <a:ext cx="8667750" cy="1771650"/>
          </a:xfrm>
          <a:prstGeom prst="rect">
            <a:avLst/>
          </a:prstGeom>
          <a:solidFill>
            <a:schemeClr val="bg1"/>
          </a:solid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Dòng 6 : </a:t>
            </a:r>
            <a:endParaRPr kumimoji="0" lang="en-US" altLang="en-US" sz="1200" b="0"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endParaRPr>
          </a:p>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3200" b="0"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Tính</a:t>
            </a:r>
            <a:r>
              <a:rPr kumimoji="0" lang="en-US" altLang="en-US" sz="3200" b="0"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a:t>
            </a:r>
            <a:r>
              <a:rPr kumimoji="0" lang="en-US" altLang="en-US" sz="3200" b="0"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từ</a:t>
            </a:r>
            <a:r>
              <a:rPr kumimoji="0" lang="en-US" altLang="en-US" sz="3200" b="0"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a:t>
            </a:r>
            <a:r>
              <a:rPr kumimoji="0" lang="en-US" altLang="en-US" sz="3200" b="0"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trong</a:t>
            </a:r>
            <a:r>
              <a:rPr kumimoji="0" lang="en-US" altLang="en-US" sz="3200" b="0"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a:t>
            </a:r>
            <a:r>
              <a:rPr kumimoji="0" lang="en-US" altLang="en-US" sz="3200" b="0"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câu</a:t>
            </a:r>
            <a:r>
              <a:rPr kumimoji="0" lang="en-US" altLang="en-US" sz="3200" b="0"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a:t>
            </a:r>
            <a:r>
              <a:rPr kumimoji="0" lang="en-US" altLang="en-US" sz="3200" b="1"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Bà</a:t>
            </a:r>
            <a:r>
              <a:rPr kumimoji="0" lang="en-US" altLang="en-US" sz="3200" b="1"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a:t>
            </a:r>
            <a:r>
              <a:rPr kumimoji="0" lang="en-US" altLang="en-US" sz="3200" b="1"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em</a:t>
            </a:r>
            <a:r>
              <a:rPr kumimoji="0" lang="en-US" altLang="en-US" sz="3200" b="1"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a:t>
            </a:r>
            <a:r>
              <a:rPr kumimoji="0" lang="en-US" altLang="en-US" sz="3200" b="1"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rất</a:t>
            </a:r>
            <a:r>
              <a:rPr kumimoji="0" lang="en-US" altLang="en-US" sz="3200" b="1"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a:t>
            </a:r>
            <a:r>
              <a:rPr kumimoji="0" lang="en-US" altLang="en-US" sz="3200" b="1"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hiền</a:t>
            </a:r>
            <a:r>
              <a:rPr kumimoji="0" lang="en-US" altLang="en-US" sz="3200" b="1"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a:t>
            </a:r>
            <a:r>
              <a:rPr kumimoji="0" lang="en-US" altLang="en-US" sz="3200" b="1"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từ</a:t>
            </a:r>
            <a:r>
              <a:rPr kumimoji="0" lang="en-US" altLang="en-US" sz="3200" b="0"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a:t>
            </a:r>
            <a:r>
              <a:rPr kumimoji="0" lang="en-US" altLang="en-US" sz="3200" b="0"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là</a:t>
            </a:r>
            <a:r>
              <a:rPr kumimoji="0" lang="en-US" altLang="en-US" sz="3200" b="0"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(có 6 chữ cái).</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9Slide03 Arima Madurai ExtraBo" panose="00000900000000000000" pitchFamily="2" charset="0"/>
            </a:endParaRPr>
          </a:p>
        </p:txBody>
      </p:sp>
    </p:spTree>
    <p:extLst>
      <p:ext uri="{BB962C8B-B14F-4D97-AF65-F5344CB8AC3E}">
        <p14:creationId xmlns:p14="http://schemas.microsoft.com/office/powerpoint/2010/main" val="29381981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with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40"/>
                                        </p:tgtEl>
                                        <p:attrNameLst>
                                          <p:attrName>ppt_x</p:attrName>
                                          <p:attrName>ppt_y</p:attrName>
                                        </p:attrNameLst>
                                      </p:cBhvr>
                                    </p:animMotion>
                                    <p:animRot by="1500000">
                                      <p:cBhvr>
                                        <p:cTn id="7" dur="125" fill="hold">
                                          <p:stCondLst>
                                            <p:cond delay="0"/>
                                          </p:stCondLst>
                                        </p:cTn>
                                        <p:tgtEl>
                                          <p:spTgt spid="40"/>
                                        </p:tgtEl>
                                        <p:attrNameLst>
                                          <p:attrName>r</p:attrName>
                                        </p:attrNameLst>
                                      </p:cBhvr>
                                    </p:animRot>
                                    <p:animRot by="-1500000">
                                      <p:cBhvr>
                                        <p:cTn id="8" dur="125" fill="hold">
                                          <p:stCondLst>
                                            <p:cond delay="125"/>
                                          </p:stCondLst>
                                        </p:cTn>
                                        <p:tgtEl>
                                          <p:spTgt spid="40"/>
                                        </p:tgtEl>
                                        <p:attrNameLst>
                                          <p:attrName>r</p:attrName>
                                        </p:attrNameLst>
                                      </p:cBhvr>
                                    </p:animRot>
                                    <p:animRot by="-1500000">
                                      <p:cBhvr>
                                        <p:cTn id="9" dur="125" fill="hold">
                                          <p:stCondLst>
                                            <p:cond delay="250"/>
                                          </p:stCondLst>
                                        </p:cTn>
                                        <p:tgtEl>
                                          <p:spTgt spid="40"/>
                                        </p:tgtEl>
                                        <p:attrNameLst>
                                          <p:attrName>r</p:attrName>
                                        </p:attrNameLst>
                                      </p:cBhvr>
                                    </p:animRot>
                                    <p:animRot by="1500000">
                                      <p:cBhvr>
                                        <p:cTn id="10" dur="125" fill="hold">
                                          <p:stCondLst>
                                            <p:cond delay="375"/>
                                          </p:stCondLst>
                                        </p:cTn>
                                        <p:tgtEl>
                                          <p:spTgt spid="40"/>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500"/>
                                        <p:tgtEl>
                                          <p:spTgt spid="36"/>
                                        </p:tgtEl>
                                      </p:cBhvr>
                                    </p:animEffect>
                                    <p:set>
                                      <p:cBhvr>
                                        <p:cTn id="15" dur="1" fill="hold">
                                          <p:stCondLst>
                                            <p:cond delay="499"/>
                                          </p:stCondLst>
                                        </p:cTn>
                                        <p:tgtEl>
                                          <p:spTgt spid="3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6" restart="whenNotActive" fill="hold" evtFilter="cancelBubble" nodeType="interactiveSeq">
                <p:stCondLst>
                  <p:cond evt="onClick" delay="0">
                    <p:tgtEl>
                      <p:spTgt spid="14"/>
                    </p:tgtEl>
                  </p:cond>
                </p:stCondLst>
                <p:endSync evt="end" delay="0">
                  <p:rtn val="all"/>
                </p:endSync>
                <p:childTnLst>
                  <p:par>
                    <p:cTn id="17" fill="hold">
                      <p:stCondLst>
                        <p:cond delay="0"/>
                      </p:stCondLst>
                      <p:childTnLst>
                        <p:par>
                          <p:cTn id="18" fill="hold">
                            <p:stCondLst>
                              <p:cond delay="0"/>
                            </p:stCondLst>
                            <p:childTnLst>
                              <p:par>
                                <p:cTn id="19" presetID="1" presetClass="emph" presetSubtype="2" fill="hold" nodeType="clickEffect">
                                  <p:stCondLst>
                                    <p:cond delay="0"/>
                                  </p:stCondLst>
                                  <p:childTnLst>
                                    <p:animClr clrSpc="rgb" dir="cw">
                                      <p:cBhvr>
                                        <p:cTn id="20" dur="500" fill="hold"/>
                                        <p:tgtEl>
                                          <p:spTgt spid="14"/>
                                        </p:tgtEl>
                                        <p:attrNameLst>
                                          <p:attrName>fillcolor</p:attrName>
                                        </p:attrNameLst>
                                      </p:cBhvr>
                                      <p:to>
                                        <a:srgbClr val="000000"/>
                                      </p:to>
                                    </p:animClr>
                                    <p:set>
                                      <p:cBhvr>
                                        <p:cTn id="21" dur="500" fill="hold"/>
                                        <p:tgtEl>
                                          <p:spTgt spid="14"/>
                                        </p:tgtEl>
                                        <p:attrNameLst>
                                          <p:attrName>fill.type</p:attrName>
                                        </p:attrNameLst>
                                      </p:cBhvr>
                                      <p:to>
                                        <p:strVal val="solid"/>
                                      </p:to>
                                    </p:set>
                                    <p:set>
                                      <p:cBhvr>
                                        <p:cTn id="22" dur="500" fill="hold"/>
                                        <p:tgtEl>
                                          <p:spTgt spid="14"/>
                                        </p:tgtEl>
                                        <p:attrNameLst>
                                          <p:attrName>fill.on</p:attrName>
                                        </p:attrNameLst>
                                      </p:cBhvr>
                                      <p:to>
                                        <p:strVal val="true"/>
                                      </p:to>
                                    </p:set>
                                  </p:childTnLst>
                                </p:cTn>
                              </p:par>
                            </p:childTnLst>
                          </p:cTn>
                        </p:par>
                        <p:par>
                          <p:cTn id="23" fill="hold">
                            <p:stCondLst>
                              <p:cond delay="500"/>
                            </p:stCondLst>
                            <p:childTnLst>
                              <p:par>
                                <p:cTn id="24" presetID="37" presetClass="entr" presetSubtype="0" fill="hold" grpId="0" nodeType="after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fade">
                                      <p:cBhvr>
                                        <p:cTn id="26" dur="1000"/>
                                        <p:tgtEl>
                                          <p:spTgt spid="15"/>
                                        </p:tgtEl>
                                      </p:cBhvr>
                                    </p:animEffect>
                                    <p:anim calcmode="lin" valueType="num">
                                      <p:cBhvr>
                                        <p:cTn id="27" dur="1000" fill="hold"/>
                                        <p:tgtEl>
                                          <p:spTgt spid="15"/>
                                        </p:tgtEl>
                                        <p:attrNameLst>
                                          <p:attrName>ppt_x</p:attrName>
                                        </p:attrNameLst>
                                      </p:cBhvr>
                                      <p:tavLst>
                                        <p:tav tm="0">
                                          <p:val>
                                            <p:strVal val="#ppt_x"/>
                                          </p:val>
                                        </p:tav>
                                        <p:tav tm="100000">
                                          <p:val>
                                            <p:strVal val="#ppt_x"/>
                                          </p:val>
                                        </p:tav>
                                      </p:tavLst>
                                    </p:anim>
                                    <p:anim calcmode="lin" valueType="num">
                                      <p:cBhvr>
                                        <p:cTn id="28" dur="900" decel="100000" fill="hold"/>
                                        <p:tgtEl>
                                          <p:spTgt spid="15"/>
                                        </p:tgtEl>
                                        <p:attrNameLst>
                                          <p:attrName>ppt_y</p:attrName>
                                        </p:attrNameLst>
                                      </p:cBhvr>
                                      <p:tavLst>
                                        <p:tav tm="0">
                                          <p:val>
                                            <p:strVal val="#ppt_y+1"/>
                                          </p:val>
                                        </p:tav>
                                        <p:tav tm="100000">
                                          <p:val>
                                            <p:strVal val="#ppt_y-.03"/>
                                          </p:val>
                                        </p:tav>
                                      </p:tavLst>
                                    </p:anim>
                                    <p:anim calcmode="lin" valueType="num">
                                      <p:cBhvr>
                                        <p:cTn id="29" dur="100" accel="100000" fill="hold">
                                          <p:stCondLst>
                                            <p:cond delay="900"/>
                                          </p:stCondLst>
                                        </p:cTn>
                                        <p:tgtEl>
                                          <p:spTgt spid="15"/>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24"/>
                                            </p:cond>
                                          </p:stCondLst>
                                          <p:endCondLst>
                                            <p:cond evt="onStopAudio" delay="0">
                                              <p:tgtEl>
                                                <p:sldTgt/>
                                              </p:tgtEl>
                                            </p:cond>
                                          </p:endCondLst>
                                        </p:cTn>
                                        <p:tgtEl>
                                          <p:sndTgt r:embed="rId3" name="whoosh.wav"/>
                                        </p:tgtEl>
                                      </p:cMediaNode>
                                    </p:audio>
                                  </p:subTnLst>
                                </p:cTn>
                              </p:par>
                            </p:childTnLst>
                          </p:cTn>
                        </p:par>
                      </p:childTnLst>
                    </p:cTn>
                  </p:par>
                </p:childTnLst>
              </p:cTn>
              <p:nextCondLst>
                <p:cond evt="onClick" delay="0">
                  <p:tgtEl>
                    <p:spTgt spid="14"/>
                  </p:tgtEl>
                </p:cond>
              </p:nextCondLst>
            </p:seq>
            <p:seq concurrent="1" nextAc="seek">
              <p:cTn id="30" restart="whenNotActive" fill="hold" evtFilter="cancelBubble" nodeType="interactiveSeq">
                <p:stCondLst>
                  <p:cond evt="onClick" delay="0">
                    <p:tgtEl>
                      <p:spTgt spid="15"/>
                    </p:tgtEl>
                  </p:cond>
                </p:stCondLst>
                <p:endSync evt="end" delay="0">
                  <p:rtn val="all"/>
                </p:endSync>
                <p:childTnLst>
                  <p:par>
                    <p:cTn id="31" fill="hold">
                      <p:stCondLst>
                        <p:cond delay="0"/>
                      </p:stCondLst>
                      <p:childTnLst>
                        <p:par>
                          <p:cTn id="32" fill="hold">
                            <p:stCondLst>
                              <p:cond delay="0"/>
                            </p:stCondLst>
                            <p:childTnLst>
                              <p:par>
                                <p:cTn id="33" presetID="37" presetClass="exit" presetSubtype="0" fill="hold" grpId="1" nodeType="clickEffect">
                                  <p:stCondLst>
                                    <p:cond delay="0"/>
                                  </p:stCondLst>
                                  <p:childTnLst>
                                    <p:animEffect transition="out" filter="fade">
                                      <p:cBhvr>
                                        <p:cTn id="34" dur="1000"/>
                                        <p:tgtEl>
                                          <p:spTgt spid="15"/>
                                        </p:tgtEl>
                                      </p:cBhvr>
                                    </p:animEffect>
                                    <p:anim calcmode="lin" valueType="num">
                                      <p:cBhvr>
                                        <p:cTn id="35" dur="1000"/>
                                        <p:tgtEl>
                                          <p:spTgt spid="15"/>
                                        </p:tgtEl>
                                        <p:attrNameLst>
                                          <p:attrName>ppt_x</p:attrName>
                                        </p:attrNameLst>
                                      </p:cBhvr>
                                      <p:tavLst>
                                        <p:tav tm="0">
                                          <p:val>
                                            <p:strVal val="ppt_x"/>
                                          </p:val>
                                        </p:tav>
                                        <p:tav tm="100000">
                                          <p:val>
                                            <p:strVal val="ppt_x"/>
                                          </p:val>
                                        </p:tav>
                                      </p:tavLst>
                                    </p:anim>
                                    <p:anim calcmode="lin" valueType="num">
                                      <p:cBhvr>
                                        <p:cTn id="36" dur="100" decel="100000"/>
                                        <p:tgtEl>
                                          <p:spTgt spid="15"/>
                                        </p:tgtEl>
                                        <p:attrNameLst>
                                          <p:attrName>ppt_y</p:attrName>
                                        </p:attrNameLst>
                                      </p:cBhvr>
                                      <p:tavLst>
                                        <p:tav tm="0">
                                          <p:val>
                                            <p:strVal val="ppt_y"/>
                                          </p:val>
                                        </p:tav>
                                        <p:tav tm="100000">
                                          <p:val>
                                            <p:strVal val="ppt_y-.03"/>
                                          </p:val>
                                        </p:tav>
                                      </p:tavLst>
                                    </p:anim>
                                    <p:anim calcmode="lin" valueType="num">
                                      <p:cBhvr>
                                        <p:cTn id="37" dur="900" accel="100000">
                                          <p:stCondLst>
                                            <p:cond delay="100"/>
                                          </p:stCondLst>
                                        </p:cTn>
                                        <p:tgtEl>
                                          <p:spTgt spid="15"/>
                                        </p:tgtEl>
                                        <p:attrNameLst>
                                          <p:attrName>ppt_y</p:attrName>
                                        </p:attrNameLst>
                                      </p:cBhvr>
                                      <p:tavLst>
                                        <p:tav tm="0">
                                          <p:val>
                                            <p:strVal val="ppt_y"/>
                                          </p:val>
                                        </p:tav>
                                        <p:tav tm="100000">
                                          <p:val>
                                            <p:strVal val="ppt_y+1"/>
                                          </p:val>
                                        </p:tav>
                                      </p:tavLst>
                                    </p:anim>
                                    <p:set>
                                      <p:cBhvr>
                                        <p:cTn id="38" dur="1" fill="hold">
                                          <p:stCondLst>
                                            <p:cond delay="999"/>
                                          </p:stCondLst>
                                        </p:cTn>
                                        <p:tgtEl>
                                          <p:spTgt spid="15"/>
                                        </p:tgtEl>
                                        <p:attrNameLst>
                                          <p:attrName>style.visibility</p:attrName>
                                        </p:attrNameLst>
                                      </p:cBhvr>
                                      <p:to>
                                        <p:strVal val="hidden"/>
                                      </p:to>
                                    </p:set>
                                  </p:childTnLst>
                                  <p:subTnLst>
                                    <p:audio>
                                      <p:cMediaNode>
                                        <p:cTn display="0" masterRel="sameClick">
                                          <p:stCondLst>
                                            <p:cond evt="begin" delay="0">
                                              <p:tn val="33"/>
                                            </p:cond>
                                          </p:stCondLst>
                                          <p:endCondLst>
                                            <p:cond evt="onStopAudio" delay="0">
                                              <p:tgtEl>
                                                <p:sldTgt/>
                                              </p:tgtEl>
                                            </p:cond>
                                          </p:endCondLst>
                                        </p:cTn>
                                        <p:tgtEl>
                                          <p:sndTgt r:embed="rId3" name="whoosh.wav"/>
                                        </p:tgtEl>
                                      </p:cMediaNode>
                                    </p:audio>
                                  </p:subTnLst>
                                </p:cTn>
                              </p:par>
                            </p:childTnLst>
                          </p:cTn>
                        </p:par>
                      </p:childTnLst>
                    </p:cTn>
                  </p:par>
                </p:childTnLst>
              </p:cTn>
              <p:nextCondLst>
                <p:cond evt="onClick" delay="0">
                  <p:tgtEl>
                    <p:spTgt spid="15"/>
                  </p:tgtEl>
                </p:cond>
              </p:nextCondLst>
            </p:seq>
            <p:seq concurrent="1" nextAc="seek">
              <p:cTn id="39" restart="whenNotActive" fill="hold" evtFilter="cancelBubble" nodeType="interactiveSeq">
                <p:stCondLst>
                  <p:cond evt="onClick" delay="0">
                    <p:tgtEl>
                      <p:spTgt spid="16"/>
                    </p:tgtEl>
                  </p:cond>
                </p:stCondLst>
                <p:endSync evt="end" delay="0">
                  <p:rtn val="all"/>
                </p:endSync>
                <p:childTnLst>
                  <p:par>
                    <p:cTn id="40" fill="hold">
                      <p:stCondLst>
                        <p:cond delay="0"/>
                      </p:stCondLst>
                      <p:childTnLst>
                        <p:par>
                          <p:cTn id="41" fill="hold">
                            <p:stCondLst>
                              <p:cond delay="0"/>
                            </p:stCondLst>
                            <p:childTnLst>
                              <p:par>
                                <p:cTn id="42" presetID="1" presetClass="emph" presetSubtype="2" fill="hold" nodeType="clickEffect">
                                  <p:stCondLst>
                                    <p:cond delay="0"/>
                                  </p:stCondLst>
                                  <p:childTnLst>
                                    <p:animClr clrSpc="rgb" dir="cw">
                                      <p:cBhvr>
                                        <p:cTn id="43" dur="500" fill="hold"/>
                                        <p:tgtEl>
                                          <p:spTgt spid="16"/>
                                        </p:tgtEl>
                                        <p:attrNameLst>
                                          <p:attrName>fillcolor</p:attrName>
                                        </p:attrNameLst>
                                      </p:cBhvr>
                                      <p:to>
                                        <a:srgbClr val="000000"/>
                                      </p:to>
                                    </p:animClr>
                                    <p:set>
                                      <p:cBhvr>
                                        <p:cTn id="44" dur="500" fill="hold"/>
                                        <p:tgtEl>
                                          <p:spTgt spid="16"/>
                                        </p:tgtEl>
                                        <p:attrNameLst>
                                          <p:attrName>fill.type</p:attrName>
                                        </p:attrNameLst>
                                      </p:cBhvr>
                                      <p:to>
                                        <p:strVal val="solid"/>
                                      </p:to>
                                    </p:set>
                                    <p:set>
                                      <p:cBhvr>
                                        <p:cTn id="45" dur="500" fill="hold"/>
                                        <p:tgtEl>
                                          <p:spTgt spid="16"/>
                                        </p:tgtEl>
                                        <p:attrNameLst>
                                          <p:attrName>fill.on</p:attrName>
                                        </p:attrNameLst>
                                      </p:cBhvr>
                                      <p:to>
                                        <p:strVal val="true"/>
                                      </p:to>
                                    </p:set>
                                  </p:childTnLst>
                                </p:cTn>
                              </p:par>
                            </p:childTnLst>
                          </p:cTn>
                        </p:par>
                        <p:par>
                          <p:cTn id="46" fill="hold">
                            <p:stCondLst>
                              <p:cond delay="500"/>
                            </p:stCondLst>
                            <p:childTnLst>
                              <p:par>
                                <p:cTn id="47" presetID="37" presetClass="entr" presetSubtype="0" fill="hold" grpId="0" nodeType="afterEffect">
                                  <p:stCondLst>
                                    <p:cond delay="0"/>
                                  </p:stCondLst>
                                  <p:childTnLst>
                                    <p:set>
                                      <p:cBhvr>
                                        <p:cTn id="48" dur="1" fill="hold">
                                          <p:stCondLst>
                                            <p:cond delay="0"/>
                                          </p:stCondLst>
                                        </p:cTn>
                                        <p:tgtEl>
                                          <p:spTgt spid="17"/>
                                        </p:tgtEl>
                                        <p:attrNameLst>
                                          <p:attrName>style.visibility</p:attrName>
                                        </p:attrNameLst>
                                      </p:cBhvr>
                                      <p:to>
                                        <p:strVal val="visible"/>
                                      </p:to>
                                    </p:set>
                                    <p:animEffect transition="in" filter="fade">
                                      <p:cBhvr>
                                        <p:cTn id="49" dur="1000"/>
                                        <p:tgtEl>
                                          <p:spTgt spid="17"/>
                                        </p:tgtEl>
                                      </p:cBhvr>
                                    </p:animEffect>
                                    <p:anim calcmode="lin" valueType="num">
                                      <p:cBhvr>
                                        <p:cTn id="50" dur="1000" fill="hold"/>
                                        <p:tgtEl>
                                          <p:spTgt spid="17"/>
                                        </p:tgtEl>
                                        <p:attrNameLst>
                                          <p:attrName>ppt_x</p:attrName>
                                        </p:attrNameLst>
                                      </p:cBhvr>
                                      <p:tavLst>
                                        <p:tav tm="0">
                                          <p:val>
                                            <p:strVal val="#ppt_x"/>
                                          </p:val>
                                        </p:tav>
                                        <p:tav tm="100000">
                                          <p:val>
                                            <p:strVal val="#ppt_x"/>
                                          </p:val>
                                        </p:tav>
                                      </p:tavLst>
                                    </p:anim>
                                    <p:anim calcmode="lin" valueType="num">
                                      <p:cBhvr>
                                        <p:cTn id="51" dur="900" decel="100000" fill="hold"/>
                                        <p:tgtEl>
                                          <p:spTgt spid="17"/>
                                        </p:tgtEl>
                                        <p:attrNameLst>
                                          <p:attrName>ppt_y</p:attrName>
                                        </p:attrNameLst>
                                      </p:cBhvr>
                                      <p:tavLst>
                                        <p:tav tm="0">
                                          <p:val>
                                            <p:strVal val="#ppt_y+1"/>
                                          </p:val>
                                        </p:tav>
                                        <p:tav tm="100000">
                                          <p:val>
                                            <p:strVal val="#ppt_y-.03"/>
                                          </p:val>
                                        </p:tav>
                                      </p:tavLst>
                                    </p:anim>
                                    <p:anim calcmode="lin" valueType="num">
                                      <p:cBhvr>
                                        <p:cTn id="52" dur="100" accel="100000" fill="hold">
                                          <p:stCondLst>
                                            <p:cond delay="900"/>
                                          </p:stCondLst>
                                        </p:cTn>
                                        <p:tgtEl>
                                          <p:spTgt spid="17"/>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47"/>
                                            </p:cond>
                                          </p:stCondLst>
                                          <p:endCondLst>
                                            <p:cond evt="onStopAudio" delay="0">
                                              <p:tgtEl>
                                                <p:sldTgt/>
                                              </p:tgtEl>
                                            </p:cond>
                                          </p:endCondLst>
                                        </p:cTn>
                                        <p:tgtEl>
                                          <p:sndTgt r:embed="rId3" name="whoosh.wav"/>
                                        </p:tgtEl>
                                      </p:cMediaNode>
                                    </p:audio>
                                  </p:subTnLst>
                                </p:cTn>
                              </p:par>
                            </p:childTnLst>
                          </p:cTn>
                        </p:par>
                      </p:childTnLst>
                    </p:cTn>
                  </p:par>
                </p:childTnLst>
              </p:cTn>
              <p:nextCondLst>
                <p:cond evt="onClick" delay="0">
                  <p:tgtEl>
                    <p:spTgt spid="16"/>
                  </p:tgtEl>
                </p:cond>
              </p:nextCondLst>
            </p:seq>
            <p:seq concurrent="1" nextAc="seek">
              <p:cTn id="53" restart="whenNotActive" fill="hold" evtFilter="cancelBubble" nodeType="interactiveSeq">
                <p:stCondLst>
                  <p:cond evt="onClick" delay="0">
                    <p:tgtEl>
                      <p:spTgt spid="17"/>
                    </p:tgtEl>
                  </p:cond>
                </p:stCondLst>
                <p:endSync evt="end" delay="0">
                  <p:rtn val="all"/>
                </p:endSync>
                <p:childTnLst>
                  <p:par>
                    <p:cTn id="54" fill="hold">
                      <p:stCondLst>
                        <p:cond delay="0"/>
                      </p:stCondLst>
                      <p:childTnLst>
                        <p:par>
                          <p:cTn id="55" fill="hold">
                            <p:stCondLst>
                              <p:cond delay="0"/>
                            </p:stCondLst>
                            <p:childTnLst>
                              <p:par>
                                <p:cTn id="56" presetID="37" presetClass="exit" presetSubtype="0" fill="hold" grpId="1" nodeType="clickEffect">
                                  <p:stCondLst>
                                    <p:cond delay="0"/>
                                  </p:stCondLst>
                                  <p:childTnLst>
                                    <p:animEffect transition="out" filter="fade">
                                      <p:cBhvr>
                                        <p:cTn id="57" dur="1000"/>
                                        <p:tgtEl>
                                          <p:spTgt spid="17"/>
                                        </p:tgtEl>
                                      </p:cBhvr>
                                    </p:animEffect>
                                    <p:anim calcmode="lin" valueType="num">
                                      <p:cBhvr>
                                        <p:cTn id="58" dur="1000"/>
                                        <p:tgtEl>
                                          <p:spTgt spid="17"/>
                                        </p:tgtEl>
                                        <p:attrNameLst>
                                          <p:attrName>ppt_x</p:attrName>
                                        </p:attrNameLst>
                                      </p:cBhvr>
                                      <p:tavLst>
                                        <p:tav tm="0">
                                          <p:val>
                                            <p:strVal val="ppt_x"/>
                                          </p:val>
                                        </p:tav>
                                        <p:tav tm="100000">
                                          <p:val>
                                            <p:strVal val="ppt_x"/>
                                          </p:val>
                                        </p:tav>
                                      </p:tavLst>
                                    </p:anim>
                                    <p:anim calcmode="lin" valueType="num">
                                      <p:cBhvr>
                                        <p:cTn id="59" dur="100" decel="100000"/>
                                        <p:tgtEl>
                                          <p:spTgt spid="17"/>
                                        </p:tgtEl>
                                        <p:attrNameLst>
                                          <p:attrName>ppt_y</p:attrName>
                                        </p:attrNameLst>
                                      </p:cBhvr>
                                      <p:tavLst>
                                        <p:tav tm="0">
                                          <p:val>
                                            <p:strVal val="ppt_y"/>
                                          </p:val>
                                        </p:tav>
                                        <p:tav tm="100000">
                                          <p:val>
                                            <p:strVal val="ppt_y-.03"/>
                                          </p:val>
                                        </p:tav>
                                      </p:tavLst>
                                    </p:anim>
                                    <p:anim calcmode="lin" valueType="num">
                                      <p:cBhvr>
                                        <p:cTn id="60" dur="900" accel="100000">
                                          <p:stCondLst>
                                            <p:cond delay="100"/>
                                          </p:stCondLst>
                                        </p:cTn>
                                        <p:tgtEl>
                                          <p:spTgt spid="17"/>
                                        </p:tgtEl>
                                        <p:attrNameLst>
                                          <p:attrName>ppt_y</p:attrName>
                                        </p:attrNameLst>
                                      </p:cBhvr>
                                      <p:tavLst>
                                        <p:tav tm="0">
                                          <p:val>
                                            <p:strVal val="ppt_y"/>
                                          </p:val>
                                        </p:tav>
                                        <p:tav tm="100000">
                                          <p:val>
                                            <p:strVal val="ppt_y+1"/>
                                          </p:val>
                                        </p:tav>
                                      </p:tavLst>
                                    </p:anim>
                                    <p:set>
                                      <p:cBhvr>
                                        <p:cTn id="61" dur="1" fill="hold">
                                          <p:stCondLst>
                                            <p:cond delay="999"/>
                                          </p:stCondLst>
                                        </p:cTn>
                                        <p:tgtEl>
                                          <p:spTgt spid="17"/>
                                        </p:tgtEl>
                                        <p:attrNameLst>
                                          <p:attrName>style.visibility</p:attrName>
                                        </p:attrNameLst>
                                      </p:cBhvr>
                                      <p:to>
                                        <p:strVal val="hidden"/>
                                      </p:to>
                                    </p:set>
                                  </p:childTnLst>
                                  <p:subTnLst>
                                    <p:audio>
                                      <p:cMediaNode>
                                        <p:cTn display="0" masterRel="sameClick">
                                          <p:stCondLst>
                                            <p:cond evt="begin" delay="0">
                                              <p:tn val="56"/>
                                            </p:cond>
                                          </p:stCondLst>
                                          <p:endCondLst>
                                            <p:cond evt="onStopAudio" delay="0">
                                              <p:tgtEl>
                                                <p:sldTgt/>
                                              </p:tgtEl>
                                            </p:cond>
                                          </p:endCondLst>
                                        </p:cTn>
                                        <p:tgtEl>
                                          <p:sndTgt r:embed="rId3" name="whoosh.wav"/>
                                        </p:tgtEl>
                                      </p:cMediaNode>
                                    </p:audio>
                                  </p:subTnLst>
                                </p:cTn>
                              </p:par>
                            </p:childTnLst>
                          </p:cTn>
                        </p:par>
                      </p:childTnLst>
                    </p:cTn>
                  </p:par>
                </p:childTnLst>
              </p:cTn>
              <p:nextCondLst>
                <p:cond evt="onClick" delay="0">
                  <p:tgtEl>
                    <p:spTgt spid="17"/>
                  </p:tgtEl>
                </p:cond>
              </p:nextCondLst>
            </p:seq>
            <p:seq concurrent="1" nextAc="seek">
              <p:cTn id="62" restart="whenNotActive" fill="hold" evtFilter="cancelBubble" nodeType="interactiveSeq">
                <p:stCondLst>
                  <p:cond evt="onClick" delay="0">
                    <p:tgtEl>
                      <p:spTgt spid="19"/>
                    </p:tgtEl>
                  </p:cond>
                </p:stCondLst>
                <p:endSync evt="end" delay="0">
                  <p:rtn val="all"/>
                </p:endSync>
                <p:childTnLst>
                  <p:par>
                    <p:cTn id="63" fill="hold">
                      <p:stCondLst>
                        <p:cond delay="0"/>
                      </p:stCondLst>
                      <p:childTnLst>
                        <p:par>
                          <p:cTn id="64" fill="hold">
                            <p:stCondLst>
                              <p:cond delay="0"/>
                            </p:stCondLst>
                            <p:childTnLst>
                              <p:par>
                                <p:cTn id="65" presetID="1" presetClass="emph" presetSubtype="2" fill="hold" nodeType="clickEffect">
                                  <p:stCondLst>
                                    <p:cond delay="0"/>
                                  </p:stCondLst>
                                  <p:childTnLst>
                                    <p:animClr clrSpc="rgb" dir="cw">
                                      <p:cBhvr>
                                        <p:cTn id="66" dur="500" fill="hold"/>
                                        <p:tgtEl>
                                          <p:spTgt spid="19"/>
                                        </p:tgtEl>
                                        <p:attrNameLst>
                                          <p:attrName>fillcolor</p:attrName>
                                        </p:attrNameLst>
                                      </p:cBhvr>
                                      <p:to>
                                        <a:srgbClr val="000000"/>
                                      </p:to>
                                    </p:animClr>
                                    <p:set>
                                      <p:cBhvr>
                                        <p:cTn id="67" dur="500" fill="hold"/>
                                        <p:tgtEl>
                                          <p:spTgt spid="19"/>
                                        </p:tgtEl>
                                        <p:attrNameLst>
                                          <p:attrName>fill.type</p:attrName>
                                        </p:attrNameLst>
                                      </p:cBhvr>
                                      <p:to>
                                        <p:strVal val="solid"/>
                                      </p:to>
                                    </p:set>
                                    <p:set>
                                      <p:cBhvr>
                                        <p:cTn id="68" dur="500" fill="hold"/>
                                        <p:tgtEl>
                                          <p:spTgt spid="19"/>
                                        </p:tgtEl>
                                        <p:attrNameLst>
                                          <p:attrName>fill.on</p:attrName>
                                        </p:attrNameLst>
                                      </p:cBhvr>
                                      <p:to>
                                        <p:strVal val="true"/>
                                      </p:to>
                                    </p:set>
                                  </p:childTnLst>
                                </p:cTn>
                              </p:par>
                            </p:childTnLst>
                          </p:cTn>
                        </p:par>
                        <p:par>
                          <p:cTn id="69" fill="hold">
                            <p:stCondLst>
                              <p:cond delay="500"/>
                            </p:stCondLst>
                            <p:childTnLst>
                              <p:par>
                                <p:cTn id="70" presetID="37" presetClass="entr" presetSubtype="0" fill="hold" grpId="0" nodeType="afterEffect">
                                  <p:stCondLst>
                                    <p:cond delay="0"/>
                                  </p:stCondLst>
                                  <p:childTnLst>
                                    <p:set>
                                      <p:cBhvr>
                                        <p:cTn id="71" dur="1" fill="hold">
                                          <p:stCondLst>
                                            <p:cond delay="0"/>
                                          </p:stCondLst>
                                        </p:cTn>
                                        <p:tgtEl>
                                          <p:spTgt spid="20"/>
                                        </p:tgtEl>
                                        <p:attrNameLst>
                                          <p:attrName>style.visibility</p:attrName>
                                        </p:attrNameLst>
                                      </p:cBhvr>
                                      <p:to>
                                        <p:strVal val="visible"/>
                                      </p:to>
                                    </p:set>
                                    <p:animEffect transition="in" filter="fade">
                                      <p:cBhvr>
                                        <p:cTn id="72" dur="1000"/>
                                        <p:tgtEl>
                                          <p:spTgt spid="20"/>
                                        </p:tgtEl>
                                      </p:cBhvr>
                                    </p:animEffect>
                                    <p:anim calcmode="lin" valueType="num">
                                      <p:cBhvr>
                                        <p:cTn id="73" dur="1000" fill="hold"/>
                                        <p:tgtEl>
                                          <p:spTgt spid="20"/>
                                        </p:tgtEl>
                                        <p:attrNameLst>
                                          <p:attrName>ppt_x</p:attrName>
                                        </p:attrNameLst>
                                      </p:cBhvr>
                                      <p:tavLst>
                                        <p:tav tm="0">
                                          <p:val>
                                            <p:strVal val="#ppt_x"/>
                                          </p:val>
                                        </p:tav>
                                        <p:tav tm="100000">
                                          <p:val>
                                            <p:strVal val="#ppt_x"/>
                                          </p:val>
                                        </p:tav>
                                      </p:tavLst>
                                    </p:anim>
                                    <p:anim calcmode="lin" valueType="num">
                                      <p:cBhvr>
                                        <p:cTn id="74" dur="900" decel="100000" fill="hold"/>
                                        <p:tgtEl>
                                          <p:spTgt spid="20"/>
                                        </p:tgtEl>
                                        <p:attrNameLst>
                                          <p:attrName>ppt_y</p:attrName>
                                        </p:attrNameLst>
                                      </p:cBhvr>
                                      <p:tavLst>
                                        <p:tav tm="0">
                                          <p:val>
                                            <p:strVal val="#ppt_y+1"/>
                                          </p:val>
                                        </p:tav>
                                        <p:tav tm="100000">
                                          <p:val>
                                            <p:strVal val="#ppt_y-.03"/>
                                          </p:val>
                                        </p:tav>
                                      </p:tavLst>
                                    </p:anim>
                                    <p:anim calcmode="lin" valueType="num">
                                      <p:cBhvr>
                                        <p:cTn id="75" dur="100" accel="100000" fill="hold">
                                          <p:stCondLst>
                                            <p:cond delay="900"/>
                                          </p:stCondLst>
                                        </p:cTn>
                                        <p:tgtEl>
                                          <p:spTgt spid="2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70"/>
                                            </p:cond>
                                          </p:stCondLst>
                                          <p:endCondLst>
                                            <p:cond evt="onStopAudio" delay="0">
                                              <p:tgtEl>
                                                <p:sldTgt/>
                                              </p:tgtEl>
                                            </p:cond>
                                          </p:endCondLst>
                                        </p:cTn>
                                        <p:tgtEl>
                                          <p:sndTgt r:embed="rId3" name="whoosh.wav"/>
                                        </p:tgtEl>
                                      </p:cMediaNode>
                                    </p:audio>
                                  </p:subTnLst>
                                </p:cTn>
                              </p:par>
                            </p:childTnLst>
                          </p:cTn>
                        </p:par>
                      </p:childTnLst>
                    </p:cTn>
                  </p:par>
                </p:childTnLst>
              </p:cTn>
              <p:nextCondLst>
                <p:cond evt="onClick" delay="0">
                  <p:tgtEl>
                    <p:spTgt spid="19"/>
                  </p:tgtEl>
                </p:cond>
              </p:nextCondLst>
            </p:seq>
            <p:seq concurrent="1" nextAc="seek">
              <p:cTn id="76" restart="whenNotActive" fill="hold" evtFilter="cancelBubble" nodeType="interactiveSeq">
                <p:stCondLst>
                  <p:cond evt="onClick" delay="0">
                    <p:tgtEl>
                      <p:spTgt spid="20"/>
                    </p:tgtEl>
                  </p:cond>
                </p:stCondLst>
                <p:endSync evt="end" delay="0">
                  <p:rtn val="all"/>
                </p:endSync>
                <p:childTnLst>
                  <p:par>
                    <p:cTn id="77" fill="hold">
                      <p:stCondLst>
                        <p:cond delay="0"/>
                      </p:stCondLst>
                      <p:childTnLst>
                        <p:par>
                          <p:cTn id="78" fill="hold">
                            <p:stCondLst>
                              <p:cond delay="0"/>
                            </p:stCondLst>
                            <p:childTnLst>
                              <p:par>
                                <p:cTn id="79" presetID="37" presetClass="exit" presetSubtype="0" fill="hold" grpId="1" nodeType="clickEffect">
                                  <p:stCondLst>
                                    <p:cond delay="0"/>
                                  </p:stCondLst>
                                  <p:childTnLst>
                                    <p:animEffect transition="out" filter="fade">
                                      <p:cBhvr>
                                        <p:cTn id="80" dur="1000"/>
                                        <p:tgtEl>
                                          <p:spTgt spid="20"/>
                                        </p:tgtEl>
                                      </p:cBhvr>
                                    </p:animEffect>
                                    <p:anim calcmode="lin" valueType="num">
                                      <p:cBhvr>
                                        <p:cTn id="81" dur="1000"/>
                                        <p:tgtEl>
                                          <p:spTgt spid="20"/>
                                        </p:tgtEl>
                                        <p:attrNameLst>
                                          <p:attrName>ppt_x</p:attrName>
                                        </p:attrNameLst>
                                      </p:cBhvr>
                                      <p:tavLst>
                                        <p:tav tm="0">
                                          <p:val>
                                            <p:strVal val="ppt_x"/>
                                          </p:val>
                                        </p:tav>
                                        <p:tav tm="100000">
                                          <p:val>
                                            <p:strVal val="ppt_x"/>
                                          </p:val>
                                        </p:tav>
                                      </p:tavLst>
                                    </p:anim>
                                    <p:anim calcmode="lin" valueType="num">
                                      <p:cBhvr>
                                        <p:cTn id="82" dur="100" decel="100000"/>
                                        <p:tgtEl>
                                          <p:spTgt spid="20"/>
                                        </p:tgtEl>
                                        <p:attrNameLst>
                                          <p:attrName>ppt_y</p:attrName>
                                        </p:attrNameLst>
                                      </p:cBhvr>
                                      <p:tavLst>
                                        <p:tav tm="0">
                                          <p:val>
                                            <p:strVal val="ppt_y"/>
                                          </p:val>
                                        </p:tav>
                                        <p:tav tm="100000">
                                          <p:val>
                                            <p:strVal val="ppt_y-.03"/>
                                          </p:val>
                                        </p:tav>
                                      </p:tavLst>
                                    </p:anim>
                                    <p:anim calcmode="lin" valueType="num">
                                      <p:cBhvr>
                                        <p:cTn id="83" dur="900" accel="100000">
                                          <p:stCondLst>
                                            <p:cond delay="100"/>
                                          </p:stCondLst>
                                        </p:cTn>
                                        <p:tgtEl>
                                          <p:spTgt spid="20"/>
                                        </p:tgtEl>
                                        <p:attrNameLst>
                                          <p:attrName>ppt_y</p:attrName>
                                        </p:attrNameLst>
                                      </p:cBhvr>
                                      <p:tavLst>
                                        <p:tav tm="0">
                                          <p:val>
                                            <p:strVal val="ppt_y"/>
                                          </p:val>
                                        </p:tav>
                                        <p:tav tm="100000">
                                          <p:val>
                                            <p:strVal val="ppt_y+1"/>
                                          </p:val>
                                        </p:tav>
                                      </p:tavLst>
                                    </p:anim>
                                    <p:set>
                                      <p:cBhvr>
                                        <p:cTn id="84" dur="1" fill="hold">
                                          <p:stCondLst>
                                            <p:cond delay="999"/>
                                          </p:stCondLst>
                                        </p:cTn>
                                        <p:tgtEl>
                                          <p:spTgt spid="20"/>
                                        </p:tgtEl>
                                        <p:attrNameLst>
                                          <p:attrName>style.visibility</p:attrName>
                                        </p:attrNameLst>
                                      </p:cBhvr>
                                      <p:to>
                                        <p:strVal val="hidden"/>
                                      </p:to>
                                    </p:set>
                                  </p:childTnLst>
                                  <p:subTnLst>
                                    <p:audio>
                                      <p:cMediaNode>
                                        <p:cTn display="0" masterRel="sameClick">
                                          <p:stCondLst>
                                            <p:cond evt="begin" delay="0">
                                              <p:tn val="79"/>
                                            </p:cond>
                                          </p:stCondLst>
                                          <p:endCondLst>
                                            <p:cond evt="onStopAudio" delay="0">
                                              <p:tgtEl>
                                                <p:sldTgt/>
                                              </p:tgtEl>
                                            </p:cond>
                                          </p:endCondLst>
                                        </p:cTn>
                                        <p:tgtEl>
                                          <p:sndTgt r:embed="rId3" name="whoosh.wav"/>
                                        </p:tgtEl>
                                      </p:cMediaNode>
                                    </p:audio>
                                  </p:subTnLst>
                                </p:cTn>
                              </p:par>
                            </p:childTnLst>
                          </p:cTn>
                        </p:par>
                      </p:childTnLst>
                    </p:cTn>
                  </p:par>
                </p:childTnLst>
              </p:cTn>
              <p:nextCondLst>
                <p:cond evt="onClick" delay="0">
                  <p:tgtEl>
                    <p:spTgt spid="20"/>
                  </p:tgtEl>
                </p:cond>
              </p:nextCondLst>
            </p:seq>
            <p:seq concurrent="1" nextAc="seek">
              <p:cTn id="85" restart="whenNotActive" fill="hold" evtFilter="cancelBubble" nodeType="interactiveSeq">
                <p:stCondLst>
                  <p:cond evt="onClick" delay="0">
                    <p:tgtEl>
                      <p:spTgt spid="21"/>
                    </p:tgtEl>
                  </p:cond>
                </p:stCondLst>
                <p:endSync evt="end" delay="0">
                  <p:rtn val="all"/>
                </p:endSync>
                <p:childTnLst>
                  <p:par>
                    <p:cTn id="86" fill="hold">
                      <p:stCondLst>
                        <p:cond delay="0"/>
                      </p:stCondLst>
                      <p:childTnLst>
                        <p:par>
                          <p:cTn id="87" fill="hold">
                            <p:stCondLst>
                              <p:cond delay="0"/>
                            </p:stCondLst>
                            <p:childTnLst>
                              <p:par>
                                <p:cTn id="88" presetID="1" presetClass="emph" presetSubtype="2" fill="hold" nodeType="clickEffect">
                                  <p:stCondLst>
                                    <p:cond delay="0"/>
                                  </p:stCondLst>
                                  <p:childTnLst>
                                    <p:animClr clrSpc="rgb" dir="cw">
                                      <p:cBhvr>
                                        <p:cTn id="89" dur="500" fill="hold"/>
                                        <p:tgtEl>
                                          <p:spTgt spid="21"/>
                                        </p:tgtEl>
                                        <p:attrNameLst>
                                          <p:attrName>fillcolor</p:attrName>
                                        </p:attrNameLst>
                                      </p:cBhvr>
                                      <p:to>
                                        <a:srgbClr val="000000"/>
                                      </p:to>
                                    </p:animClr>
                                    <p:set>
                                      <p:cBhvr>
                                        <p:cTn id="90" dur="500" fill="hold"/>
                                        <p:tgtEl>
                                          <p:spTgt spid="21"/>
                                        </p:tgtEl>
                                        <p:attrNameLst>
                                          <p:attrName>fill.type</p:attrName>
                                        </p:attrNameLst>
                                      </p:cBhvr>
                                      <p:to>
                                        <p:strVal val="solid"/>
                                      </p:to>
                                    </p:set>
                                    <p:set>
                                      <p:cBhvr>
                                        <p:cTn id="91" dur="500" fill="hold"/>
                                        <p:tgtEl>
                                          <p:spTgt spid="21"/>
                                        </p:tgtEl>
                                        <p:attrNameLst>
                                          <p:attrName>fill.on</p:attrName>
                                        </p:attrNameLst>
                                      </p:cBhvr>
                                      <p:to>
                                        <p:strVal val="true"/>
                                      </p:to>
                                    </p:set>
                                  </p:childTnLst>
                                </p:cTn>
                              </p:par>
                            </p:childTnLst>
                          </p:cTn>
                        </p:par>
                        <p:par>
                          <p:cTn id="92" fill="hold">
                            <p:stCondLst>
                              <p:cond delay="500"/>
                            </p:stCondLst>
                            <p:childTnLst>
                              <p:par>
                                <p:cTn id="93" presetID="37" presetClass="entr" presetSubtype="0" fill="hold" grpId="0" nodeType="afterEffect">
                                  <p:stCondLst>
                                    <p:cond delay="0"/>
                                  </p:stCondLst>
                                  <p:childTnLst>
                                    <p:set>
                                      <p:cBhvr>
                                        <p:cTn id="94" dur="1" fill="hold">
                                          <p:stCondLst>
                                            <p:cond delay="0"/>
                                          </p:stCondLst>
                                        </p:cTn>
                                        <p:tgtEl>
                                          <p:spTgt spid="22"/>
                                        </p:tgtEl>
                                        <p:attrNameLst>
                                          <p:attrName>style.visibility</p:attrName>
                                        </p:attrNameLst>
                                      </p:cBhvr>
                                      <p:to>
                                        <p:strVal val="visible"/>
                                      </p:to>
                                    </p:set>
                                    <p:animEffect transition="in" filter="fade">
                                      <p:cBhvr>
                                        <p:cTn id="95" dur="1000"/>
                                        <p:tgtEl>
                                          <p:spTgt spid="22"/>
                                        </p:tgtEl>
                                      </p:cBhvr>
                                    </p:animEffect>
                                    <p:anim calcmode="lin" valueType="num">
                                      <p:cBhvr>
                                        <p:cTn id="96" dur="1000" fill="hold"/>
                                        <p:tgtEl>
                                          <p:spTgt spid="22"/>
                                        </p:tgtEl>
                                        <p:attrNameLst>
                                          <p:attrName>ppt_x</p:attrName>
                                        </p:attrNameLst>
                                      </p:cBhvr>
                                      <p:tavLst>
                                        <p:tav tm="0">
                                          <p:val>
                                            <p:strVal val="#ppt_x"/>
                                          </p:val>
                                        </p:tav>
                                        <p:tav tm="100000">
                                          <p:val>
                                            <p:strVal val="#ppt_x"/>
                                          </p:val>
                                        </p:tav>
                                      </p:tavLst>
                                    </p:anim>
                                    <p:anim calcmode="lin" valueType="num">
                                      <p:cBhvr>
                                        <p:cTn id="97" dur="900" decel="100000" fill="hold"/>
                                        <p:tgtEl>
                                          <p:spTgt spid="22"/>
                                        </p:tgtEl>
                                        <p:attrNameLst>
                                          <p:attrName>ppt_y</p:attrName>
                                        </p:attrNameLst>
                                      </p:cBhvr>
                                      <p:tavLst>
                                        <p:tav tm="0">
                                          <p:val>
                                            <p:strVal val="#ppt_y+1"/>
                                          </p:val>
                                        </p:tav>
                                        <p:tav tm="100000">
                                          <p:val>
                                            <p:strVal val="#ppt_y-.03"/>
                                          </p:val>
                                        </p:tav>
                                      </p:tavLst>
                                    </p:anim>
                                    <p:anim calcmode="lin" valueType="num">
                                      <p:cBhvr>
                                        <p:cTn id="98" dur="100" accel="100000" fill="hold">
                                          <p:stCondLst>
                                            <p:cond delay="900"/>
                                          </p:stCondLst>
                                        </p:cTn>
                                        <p:tgtEl>
                                          <p:spTgt spid="22"/>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93"/>
                                            </p:cond>
                                          </p:stCondLst>
                                          <p:endCondLst>
                                            <p:cond evt="onStopAudio" delay="0">
                                              <p:tgtEl>
                                                <p:sldTgt/>
                                              </p:tgtEl>
                                            </p:cond>
                                          </p:endCondLst>
                                        </p:cTn>
                                        <p:tgtEl>
                                          <p:sndTgt r:embed="rId3" name="whoosh.wav"/>
                                        </p:tgtEl>
                                      </p:cMediaNode>
                                    </p:audio>
                                  </p:subTnLst>
                                </p:cTn>
                              </p:par>
                            </p:childTnLst>
                          </p:cTn>
                        </p:par>
                      </p:childTnLst>
                    </p:cTn>
                  </p:par>
                </p:childTnLst>
              </p:cTn>
              <p:nextCondLst>
                <p:cond evt="onClick" delay="0">
                  <p:tgtEl>
                    <p:spTgt spid="21"/>
                  </p:tgtEl>
                </p:cond>
              </p:nextCondLst>
            </p:seq>
            <p:seq concurrent="1" nextAc="seek">
              <p:cTn id="99" restart="whenNotActive" fill="hold" evtFilter="cancelBubble" nodeType="interactiveSeq">
                <p:stCondLst>
                  <p:cond evt="onClick" delay="0">
                    <p:tgtEl>
                      <p:spTgt spid="22"/>
                    </p:tgtEl>
                  </p:cond>
                </p:stCondLst>
                <p:endSync evt="end" delay="0">
                  <p:rtn val="all"/>
                </p:endSync>
                <p:childTnLst>
                  <p:par>
                    <p:cTn id="100" fill="hold">
                      <p:stCondLst>
                        <p:cond delay="0"/>
                      </p:stCondLst>
                      <p:childTnLst>
                        <p:par>
                          <p:cTn id="101" fill="hold">
                            <p:stCondLst>
                              <p:cond delay="0"/>
                            </p:stCondLst>
                            <p:childTnLst>
                              <p:par>
                                <p:cTn id="102" presetID="37" presetClass="exit" presetSubtype="0" fill="hold" grpId="1" nodeType="clickEffect">
                                  <p:stCondLst>
                                    <p:cond delay="0"/>
                                  </p:stCondLst>
                                  <p:childTnLst>
                                    <p:animEffect transition="out" filter="fade">
                                      <p:cBhvr>
                                        <p:cTn id="103" dur="1000"/>
                                        <p:tgtEl>
                                          <p:spTgt spid="22"/>
                                        </p:tgtEl>
                                      </p:cBhvr>
                                    </p:animEffect>
                                    <p:anim calcmode="lin" valueType="num">
                                      <p:cBhvr>
                                        <p:cTn id="104" dur="1000"/>
                                        <p:tgtEl>
                                          <p:spTgt spid="22"/>
                                        </p:tgtEl>
                                        <p:attrNameLst>
                                          <p:attrName>ppt_x</p:attrName>
                                        </p:attrNameLst>
                                      </p:cBhvr>
                                      <p:tavLst>
                                        <p:tav tm="0">
                                          <p:val>
                                            <p:strVal val="ppt_x"/>
                                          </p:val>
                                        </p:tav>
                                        <p:tav tm="100000">
                                          <p:val>
                                            <p:strVal val="ppt_x"/>
                                          </p:val>
                                        </p:tav>
                                      </p:tavLst>
                                    </p:anim>
                                    <p:anim calcmode="lin" valueType="num">
                                      <p:cBhvr>
                                        <p:cTn id="105" dur="100" decel="100000"/>
                                        <p:tgtEl>
                                          <p:spTgt spid="22"/>
                                        </p:tgtEl>
                                        <p:attrNameLst>
                                          <p:attrName>ppt_y</p:attrName>
                                        </p:attrNameLst>
                                      </p:cBhvr>
                                      <p:tavLst>
                                        <p:tav tm="0">
                                          <p:val>
                                            <p:strVal val="ppt_y"/>
                                          </p:val>
                                        </p:tav>
                                        <p:tav tm="100000">
                                          <p:val>
                                            <p:strVal val="ppt_y-.03"/>
                                          </p:val>
                                        </p:tav>
                                      </p:tavLst>
                                    </p:anim>
                                    <p:anim calcmode="lin" valueType="num">
                                      <p:cBhvr>
                                        <p:cTn id="106" dur="900" accel="100000">
                                          <p:stCondLst>
                                            <p:cond delay="100"/>
                                          </p:stCondLst>
                                        </p:cTn>
                                        <p:tgtEl>
                                          <p:spTgt spid="22"/>
                                        </p:tgtEl>
                                        <p:attrNameLst>
                                          <p:attrName>ppt_y</p:attrName>
                                        </p:attrNameLst>
                                      </p:cBhvr>
                                      <p:tavLst>
                                        <p:tav tm="0">
                                          <p:val>
                                            <p:strVal val="ppt_y"/>
                                          </p:val>
                                        </p:tav>
                                        <p:tav tm="100000">
                                          <p:val>
                                            <p:strVal val="ppt_y+1"/>
                                          </p:val>
                                        </p:tav>
                                      </p:tavLst>
                                    </p:anim>
                                    <p:set>
                                      <p:cBhvr>
                                        <p:cTn id="107" dur="1" fill="hold">
                                          <p:stCondLst>
                                            <p:cond delay="999"/>
                                          </p:stCondLst>
                                        </p:cTn>
                                        <p:tgtEl>
                                          <p:spTgt spid="22"/>
                                        </p:tgtEl>
                                        <p:attrNameLst>
                                          <p:attrName>style.visibility</p:attrName>
                                        </p:attrNameLst>
                                      </p:cBhvr>
                                      <p:to>
                                        <p:strVal val="hidden"/>
                                      </p:to>
                                    </p:set>
                                  </p:childTnLst>
                                  <p:subTnLst>
                                    <p:audio>
                                      <p:cMediaNode>
                                        <p:cTn display="0" masterRel="sameClick">
                                          <p:stCondLst>
                                            <p:cond evt="begin" delay="0">
                                              <p:tn val="102"/>
                                            </p:cond>
                                          </p:stCondLst>
                                          <p:endCondLst>
                                            <p:cond evt="onStopAudio" delay="0">
                                              <p:tgtEl>
                                                <p:sldTgt/>
                                              </p:tgtEl>
                                            </p:cond>
                                          </p:endCondLst>
                                        </p:cTn>
                                        <p:tgtEl>
                                          <p:sndTgt r:embed="rId3" name="whoosh.wav"/>
                                        </p:tgtEl>
                                      </p:cMediaNode>
                                    </p:audio>
                                  </p:subTnLst>
                                </p:cTn>
                              </p:par>
                            </p:childTnLst>
                          </p:cTn>
                        </p:par>
                      </p:childTnLst>
                    </p:cTn>
                  </p:par>
                </p:childTnLst>
              </p:cTn>
              <p:nextCondLst>
                <p:cond evt="onClick" delay="0">
                  <p:tgtEl>
                    <p:spTgt spid="22"/>
                  </p:tgtEl>
                </p:cond>
              </p:nextCondLst>
            </p:seq>
            <p:seq concurrent="1" nextAc="seek">
              <p:cTn id="108" restart="whenNotActive" fill="hold" evtFilter="cancelBubble" nodeType="interactiveSeq">
                <p:stCondLst>
                  <p:cond evt="onClick" delay="0">
                    <p:tgtEl>
                      <p:spTgt spid="23"/>
                    </p:tgtEl>
                  </p:cond>
                </p:stCondLst>
                <p:endSync evt="end" delay="0">
                  <p:rtn val="all"/>
                </p:endSync>
                <p:childTnLst>
                  <p:par>
                    <p:cTn id="109" fill="hold">
                      <p:stCondLst>
                        <p:cond delay="0"/>
                      </p:stCondLst>
                      <p:childTnLst>
                        <p:par>
                          <p:cTn id="110" fill="hold">
                            <p:stCondLst>
                              <p:cond delay="0"/>
                            </p:stCondLst>
                            <p:childTnLst>
                              <p:par>
                                <p:cTn id="111" presetID="1" presetClass="emph" presetSubtype="2" fill="hold" nodeType="clickEffect">
                                  <p:stCondLst>
                                    <p:cond delay="0"/>
                                  </p:stCondLst>
                                  <p:childTnLst>
                                    <p:animClr clrSpc="rgb" dir="cw">
                                      <p:cBhvr>
                                        <p:cTn id="112" dur="500" fill="hold"/>
                                        <p:tgtEl>
                                          <p:spTgt spid="23"/>
                                        </p:tgtEl>
                                        <p:attrNameLst>
                                          <p:attrName>fillcolor</p:attrName>
                                        </p:attrNameLst>
                                      </p:cBhvr>
                                      <p:to>
                                        <a:srgbClr val="000000"/>
                                      </p:to>
                                    </p:animClr>
                                    <p:set>
                                      <p:cBhvr>
                                        <p:cTn id="113" dur="500" fill="hold"/>
                                        <p:tgtEl>
                                          <p:spTgt spid="23"/>
                                        </p:tgtEl>
                                        <p:attrNameLst>
                                          <p:attrName>fill.type</p:attrName>
                                        </p:attrNameLst>
                                      </p:cBhvr>
                                      <p:to>
                                        <p:strVal val="solid"/>
                                      </p:to>
                                    </p:set>
                                    <p:set>
                                      <p:cBhvr>
                                        <p:cTn id="114" dur="500" fill="hold"/>
                                        <p:tgtEl>
                                          <p:spTgt spid="23"/>
                                        </p:tgtEl>
                                        <p:attrNameLst>
                                          <p:attrName>fill.on</p:attrName>
                                        </p:attrNameLst>
                                      </p:cBhvr>
                                      <p:to>
                                        <p:strVal val="true"/>
                                      </p:to>
                                    </p:set>
                                  </p:childTnLst>
                                </p:cTn>
                              </p:par>
                            </p:childTnLst>
                          </p:cTn>
                        </p:par>
                        <p:par>
                          <p:cTn id="115" fill="hold">
                            <p:stCondLst>
                              <p:cond delay="500"/>
                            </p:stCondLst>
                            <p:childTnLst>
                              <p:par>
                                <p:cTn id="116" presetID="37" presetClass="entr" presetSubtype="0" fill="hold" grpId="0" nodeType="afterEffect">
                                  <p:stCondLst>
                                    <p:cond delay="0"/>
                                  </p:stCondLst>
                                  <p:childTnLst>
                                    <p:set>
                                      <p:cBhvr>
                                        <p:cTn id="117" dur="1" fill="hold">
                                          <p:stCondLst>
                                            <p:cond delay="0"/>
                                          </p:stCondLst>
                                        </p:cTn>
                                        <p:tgtEl>
                                          <p:spTgt spid="24"/>
                                        </p:tgtEl>
                                        <p:attrNameLst>
                                          <p:attrName>style.visibility</p:attrName>
                                        </p:attrNameLst>
                                      </p:cBhvr>
                                      <p:to>
                                        <p:strVal val="visible"/>
                                      </p:to>
                                    </p:set>
                                    <p:animEffect transition="in" filter="fade">
                                      <p:cBhvr>
                                        <p:cTn id="118" dur="1000"/>
                                        <p:tgtEl>
                                          <p:spTgt spid="24"/>
                                        </p:tgtEl>
                                      </p:cBhvr>
                                    </p:animEffect>
                                    <p:anim calcmode="lin" valueType="num">
                                      <p:cBhvr>
                                        <p:cTn id="119" dur="1000" fill="hold"/>
                                        <p:tgtEl>
                                          <p:spTgt spid="24"/>
                                        </p:tgtEl>
                                        <p:attrNameLst>
                                          <p:attrName>ppt_x</p:attrName>
                                        </p:attrNameLst>
                                      </p:cBhvr>
                                      <p:tavLst>
                                        <p:tav tm="0">
                                          <p:val>
                                            <p:strVal val="#ppt_x"/>
                                          </p:val>
                                        </p:tav>
                                        <p:tav tm="100000">
                                          <p:val>
                                            <p:strVal val="#ppt_x"/>
                                          </p:val>
                                        </p:tav>
                                      </p:tavLst>
                                    </p:anim>
                                    <p:anim calcmode="lin" valueType="num">
                                      <p:cBhvr>
                                        <p:cTn id="120" dur="900" decel="100000" fill="hold"/>
                                        <p:tgtEl>
                                          <p:spTgt spid="24"/>
                                        </p:tgtEl>
                                        <p:attrNameLst>
                                          <p:attrName>ppt_y</p:attrName>
                                        </p:attrNameLst>
                                      </p:cBhvr>
                                      <p:tavLst>
                                        <p:tav tm="0">
                                          <p:val>
                                            <p:strVal val="#ppt_y+1"/>
                                          </p:val>
                                        </p:tav>
                                        <p:tav tm="100000">
                                          <p:val>
                                            <p:strVal val="#ppt_y-.03"/>
                                          </p:val>
                                        </p:tav>
                                      </p:tavLst>
                                    </p:anim>
                                    <p:anim calcmode="lin" valueType="num">
                                      <p:cBhvr>
                                        <p:cTn id="121" dur="100" accel="100000" fill="hold">
                                          <p:stCondLst>
                                            <p:cond delay="900"/>
                                          </p:stCondLst>
                                        </p:cTn>
                                        <p:tgtEl>
                                          <p:spTgt spid="24"/>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16"/>
                                            </p:cond>
                                          </p:stCondLst>
                                          <p:endCondLst>
                                            <p:cond evt="onStopAudio" delay="0">
                                              <p:tgtEl>
                                                <p:sldTgt/>
                                              </p:tgtEl>
                                            </p:cond>
                                          </p:endCondLst>
                                        </p:cTn>
                                        <p:tgtEl>
                                          <p:sndTgt r:embed="rId3" name="whoosh.wav"/>
                                        </p:tgtEl>
                                      </p:cMediaNode>
                                    </p:audio>
                                  </p:subTnLst>
                                </p:cTn>
                              </p:par>
                            </p:childTnLst>
                          </p:cTn>
                        </p:par>
                      </p:childTnLst>
                    </p:cTn>
                  </p:par>
                </p:childTnLst>
              </p:cTn>
              <p:nextCondLst>
                <p:cond evt="onClick" delay="0">
                  <p:tgtEl>
                    <p:spTgt spid="23"/>
                  </p:tgtEl>
                </p:cond>
              </p:nextCondLst>
            </p:seq>
            <p:seq concurrent="1" nextAc="seek">
              <p:cTn id="122" restart="whenNotActive" fill="hold" evtFilter="cancelBubble" nodeType="interactiveSeq">
                <p:stCondLst>
                  <p:cond evt="onClick" delay="0">
                    <p:tgtEl>
                      <p:spTgt spid="24"/>
                    </p:tgtEl>
                  </p:cond>
                </p:stCondLst>
                <p:endSync evt="end" delay="0">
                  <p:rtn val="all"/>
                </p:endSync>
                <p:childTnLst>
                  <p:par>
                    <p:cTn id="123" fill="hold">
                      <p:stCondLst>
                        <p:cond delay="0"/>
                      </p:stCondLst>
                      <p:childTnLst>
                        <p:par>
                          <p:cTn id="124" fill="hold">
                            <p:stCondLst>
                              <p:cond delay="0"/>
                            </p:stCondLst>
                            <p:childTnLst>
                              <p:par>
                                <p:cTn id="125" presetID="37" presetClass="exit" presetSubtype="0" fill="hold" grpId="1" nodeType="clickEffect">
                                  <p:stCondLst>
                                    <p:cond delay="0"/>
                                  </p:stCondLst>
                                  <p:childTnLst>
                                    <p:animEffect transition="out" filter="fade">
                                      <p:cBhvr>
                                        <p:cTn id="126" dur="1000"/>
                                        <p:tgtEl>
                                          <p:spTgt spid="24"/>
                                        </p:tgtEl>
                                      </p:cBhvr>
                                    </p:animEffect>
                                    <p:anim calcmode="lin" valueType="num">
                                      <p:cBhvr>
                                        <p:cTn id="127" dur="1000"/>
                                        <p:tgtEl>
                                          <p:spTgt spid="24"/>
                                        </p:tgtEl>
                                        <p:attrNameLst>
                                          <p:attrName>ppt_x</p:attrName>
                                        </p:attrNameLst>
                                      </p:cBhvr>
                                      <p:tavLst>
                                        <p:tav tm="0">
                                          <p:val>
                                            <p:strVal val="ppt_x"/>
                                          </p:val>
                                        </p:tav>
                                        <p:tav tm="100000">
                                          <p:val>
                                            <p:strVal val="ppt_x"/>
                                          </p:val>
                                        </p:tav>
                                      </p:tavLst>
                                    </p:anim>
                                    <p:anim calcmode="lin" valueType="num">
                                      <p:cBhvr>
                                        <p:cTn id="128" dur="100" decel="100000"/>
                                        <p:tgtEl>
                                          <p:spTgt spid="24"/>
                                        </p:tgtEl>
                                        <p:attrNameLst>
                                          <p:attrName>ppt_y</p:attrName>
                                        </p:attrNameLst>
                                      </p:cBhvr>
                                      <p:tavLst>
                                        <p:tav tm="0">
                                          <p:val>
                                            <p:strVal val="ppt_y"/>
                                          </p:val>
                                        </p:tav>
                                        <p:tav tm="100000">
                                          <p:val>
                                            <p:strVal val="ppt_y-.03"/>
                                          </p:val>
                                        </p:tav>
                                      </p:tavLst>
                                    </p:anim>
                                    <p:anim calcmode="lin" valueType="num">
                                      <p:cBhvr>
                                        <p:cTn id="129" dur="900" accel="100000">
                                          <p:stCondLst>
                                            <p:cond delay="100"/>
                                          </p:stCondLst>
                                        </p:cTn>
                                        <p:tgtEl>
                                          <p:spTgt spid="24"/>
                                        </p:tgtEl>
                                        <p:attrNameLst>
                                          <p:attrName>ppt_y</p:attrName>
                                        </p:attrNameLst>
                                      </p:cBhvr>
                                      <p:tavLst>
                                        <p:tav tm="0">
                                          <p:val>
                                            <p:strVal val="ppt_y"/>
                                          </p:val>
                                        </p:tav>
                                        <p:tav tm="100000">
                                          <p:val>
                                            <p:strVal val="ppt_y+1"/>
                                          </p:val>
                                        </p:tav>
                                      </p:tavLst>
                                    </p:anim>
                                    <p:set>
                                      <p:cBhvr>
                                        <p:cTn id="130" dur="1" fill="hold">
                                          <p:stCondLst>
                                            <p:cond delay="999"/>
                                          </p:stCondLst>
                                        </p:cTn>
                                        <p:tgtEl>
                                          <p:spTgt spid="24"/>
                                        </p:tgtEl>
                                        <p:attrNameLst>
                                          <p:attrName>style.visibility</p:attrName>
                                        </p:attrNameLst>
                                      </p:cBhvr>
                                      <p:to>
                                        <p:strVal val="hidden"/>
                                      </p:to>
                                    </p:set>
                                  </p:childTnLst>
                                  <p:subTnLst>
                                    <p:audio>
                                      <p:cMediaNode>
                                        <p:cTn display="0" masterRel="sameClick">
                                          <p:stCondLst>
                                            <p:cond evt="begin" delay="0">
                                              <p:tn val="125"/>
                                            </p:cond>
                                          </p:stCondLst>
                                          <p:endCondLst>
                                            <p:cond evt="onStopAudio" delay="0">
                                              <p:tgtEl>
                                                <p:sldTgt/>
                                              </p:tgtEl>
                                            </p:cond>
                                          </p:endCondLst>
                                        </p:cTn>
                                        <p:tgtEl>
                                          <p:sndTgt r:embed="rId3" name="whoosh.wav"/>
                                        </p:tgtEl>
                                      </p:cMediaNode>
                                    </p:audio>
                                  </p:subTnLst>
                                </p:cTn>
                              </p:par>
                            </p:childTnLst>
                          </p:cTn>
                        </p:par>
                      </p:childTnLst>
                    </p:cTn>
                  </p:par>
                </p:childTnLst>
              </p:cTn>
              <p:nextCondLst>
                <p:cond evt="onClick" delay="0">
                  <p:tgtEl>
                    <p:spTgt spid="24"/>
                  </p:tgtEl>
                </p:cond>
              </p:nextCondLst>
            </p:seq>
            <p:seq concurrent="1" nextAc="seek">
              <p:cTn id="131" restart="whenNotActive" fill="hold" evtFilter="cancelBubble" nodeType="interactiveSeq">
                <p:stCondLst>
                  <p:cond evt="onClick" delay="0">
                    <p:tgtEl>
                      <p:spTgt spid="25"/>
                    </p:tgtEl>
                  </p:cond>
                </p:stCondLst>
                <p:endSync evt="end" delay="0">
                  <p:rtn val="all"/>
                </p:endSync>
                <p:childTnLst>
                  <p:par>
                    <p:cTn id="132" fill="hold">
                      <p:stCondLst>
                        <p:cond delay="0"/>
                      </p:stCondLst>
                      <p:childTnLst>
                        <p:par>
                          <p:cTn id="133" fill="hold">
                            <p:stCondLst>
                              <p:cond delay="0"/>
                            </p:stCondLst>
                            <p:childTnLst>
                              <p:par>
                                <p:cTn id="134" presetID="1" presetClass="emph" presetSubtype="2" fill="hold" nodeType="clickEffect">
                                  <p:stCondLst>
                                    <p:cond delay="0"/>
                                  </p:stCondLst>
                                  <p:childTnLst>
                                    <p:animClr clrSpc="rgb" dir="cw">
                                      <p:cBhvr>
                                        <p:cTn id="135" dur="500" fill="hold"/>
                                        <p:tgtEl>
                                          <p:spTgt spid="25"/>
                                        </p:tgtEl>
                                        <p:attrNameLst>
                                          <p:attrName>fillcolor</p:attrName>
                                        </p:attrNameLst>
                                      </p:cBhvr>
                                      <p:to>
                                        <a:srgbClr val="000000"/>
                                      </p:to>
                                    </p:animClr>
                                    <p:set>
                                      <p:cBhvr>
                                        <p:cTn id="136" dur="500" fill="hold"/>
                                        <p:tgtEl>
                                          <p:spTgt spid="25"/>
                                        </p:tgtEl>
                                        <p:attrNameLst>
                                          <p:attrName>fill.type</p:attrName>
                                        </p:attrNameLst>
                                      </p:cBhvr>
                                      <p:to>
                                        <p:strVal val="solid"/>
                                      </p:to>
                                    </p:set>
                                    <p:set>
                                      <p:cBhvr>
                                        <p:cTn id="137" dur="500" fill="hold"/>
                                        <p:tgtEl>
                                          <p:spTgt spid="25"/>
                                        </p:tgtEl>
                                        <p:attrNameLst>
                                          <p:attrName>fill.on</p:attrName>
                                        </p:attrNameLst>
                                      </p:cBhvr>
                                      <p:to>
                                        <p:strVal val="true"/>
                                      </p:to>
                                    </p:set>
                                  </p:childTnLst>
                                </p:cTn>
                              </p:par>
                            </p:childTnLst>
                          </p:cTn>
                        </p:par>
                        <p:par>
                          <p:cTn id="138" fill="hold">
                            <p:stCondLst>
                              <p:cond delay="500"/>
                            </p:stCondLst>
                            <p:childTnLst>
                              <p:par>
                                <p:cTn id="139" presetID="37" presetClass="entr" presetSubtype="0" fill="hold" grpId="0" nodeType="afterEffect">
                                  <p:stCondLst>
                                    <p:cond delay="0"/>
                                  </p:stCondLst>
                                  <p:childTnLst>
                                    <p:set>
                                      <p:cBhvr>
                                        <p:cTn id="140" dur="1" fill="hold">
                                          <p:stCondLst>
                                            <p:cond delay="0"/>
                                          </p:stCondLst>
                                        </p:cTn>
                                        <p:tgtEl>
                                          <p:spTgt spid="26"/>
                                        </p:tgtEl>
                                        <p:attrNameLst>
                                          <p:attrName>style.visibility</p:attrName>
                                        </p:attrNameLst>
                                      </p:cBhvr>
                                      <p:to>
                                        <p:strVal val="visible"/>
                                      </p:to>
                                    </p:set>
                                    <p:animEffect transition="in" filter="fade">
                                      <p:cBhvr>
                                        <p:cTn id="141" dur="1000"/>
                                        <p:tgtEl>
                                          <p:spTgt spid="26"/>
                                        </p:tgtEl>
                                      </p:cBhvr>
                                    </p:animEffect>
                                    <p:anim calcmode="lin" valueType="num">
                                      <p:cBhvr>
                                        <p:cTn id="142" dur="1000" fill="hold"/>
                                        <p:tgtEl>
                                          <p:spTgt spid="26"/>
                                        </p:tgtEl>
                                        <p:attrNameLst>
                                          <p:attrName>ppt_x</p:attrName>
                                        </p:attrNameLst>
                                      </p:cBhvr>
                                      <p:tavLst>
                                        <p:tav tm="0">
                                          <p:val>
                                            <p:strVal val="#ppt_x"/>
                                          </p:val>
                                        </p:tav>
                                        <p:tav tm="100000">
                                          <p:val>
                                            <p:strVal val="#ppt_x"/>
                                          </p:val>
                                        </p:tav>
                                      </p:tavLst>
                                    </p:anim>
                                    <p:anim calcmode="lin" valueType="num">
                                      <p:cBhvr>
                                        <p:cTn id="143" dur="900" decel="100000" fill="hold"/>
                                        <p:tgtEl>
                                          <p:spTgt spid="26"/>
                                        </p:tgtEl>
                                        <p:attrNameLst>
                                          <p:attrName>ppt_y</p:attrName>
                                        </p:attrNameLst>
                                      </p:cBhvr>
                                      <p:tavLst>
                                        <p:tav tm="0">
                                          <p:val>
                                            <p:strVal val="#ppt_y+1"/>
                                          </p:val>
                                        </p:tav>
                                        <p:tav tm="100000">
                                          <p:val>
                                            <p:strVal val="#ppt_y-.03"/>
                                          </p:val>
                                        </p:tav>
                                      </p:tavLst>
                                    </p:anim>
                                    <p:anim calcmode="lin" valueType="num">
                                      <p:cBhvr>
                                        <p:cTn id="144" dur="100" accel="100000" fill="hold">
                                          <p:stCondLst>
                                            <p:cond delay="900"/>
                                          </p:stCondLst>
                                        </p:cTn>
                                        <p:tgtEl>
                                          <p:spTgt spid="26"/>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39"/>
                                            </p:cond>
                                          </p:stCondLst>
                                          <p:endCondLst>
                                            <p:cond evt="onStopAudio" delay="0">
                                              <p:tgtEl>
                                                <p:sldTgt/>
                                              </p:tgtEl>
                                            </p:cond>
                                          </p:endCondLst>
                                        </p:cTn>
                                        <p:tgtEl>
                                          <p:sndTgt r:embed="rId3" name="whoosh.wav"/>
                                        </p:tgtEl>
                                      </p:cMediaNode>
                                    </p:audio>
                                  </p:subTnLst>
                                </p:cTn>
                              </p:par>
                            </p:childTnLst>
                          </p:cTn>
                        </p:par>
                      </p:childTnLst>
                    </p:cTn>
                  </p:par>
                </p:childTnLst>
              </p:cTn>
              <p:nextCondLst>
                <p:cond evt="onClick" delay="0">
                  <p:tgtEl>
                    <p:spTgt spid="25"/>
                  </p:tgtEl>
                </p:cond>
              </p:nextCondLst>
            </p:seq>
            <p:seq concurrent="1" nextAc="seek">
              <p:cTn id="145" restart="whenNotActive" fill="hold" evtFilter="cancelBubble" nodeType="interactiveSeq">
                <p:stCondLst>
                  <p:cond evt="onClick" delay="0">
                    <p:tgtEl>
                      <p:spTgt spid="26"/>
                    </p:tgtEl>
                  </p:cond>
                </p:stCondLst>
                <p:endSync evt="end" delay="0">
                  <p:rtn val="all"/>
                </p:endSync>
                <p:childTnLst>
                  <p:par>
                    <p:cTn id="146" fill="hold">
                      <p:stCondLst>
                        <p:cond delay="0"/>
                      </p:stCondLst>
                      <p:childTnLst>
                        <p:par>
                          <p:cTn id="147" fill="hold">
                            <p:stCondLst>
                              <p:cond delay="0"/>
                            </p:stCondLst>
                            <p:childTnLst>
                              <p:par>
                                <p:cTn id="148" presetID="37" presetClass="exit" presetSubtype="0" fill="hold" grpId="1" nodeType="clickEffect">
                                  <p:stCondLst>
                                    <p:cond delay="0"/>
                                  </p:stCondLst>
                                  <p:childTnLst>
                                    <p:animEffect transition="out" filter="fade">
                                      <p:cBhvr>
                                        <p:cTn id="149" dur="1000"/>
                                        <p:tgtEl>
                                          <p:spTgt spid="26"/>
                                        </p:tgtEl>
                                      </p:cBhvr>
                                    </p:animEffect>
                                    <p:anim calcmode="lin" valueType="num">
                                      <p:cBhvr>
                                        <p:cTn id="150" dur="1000"/>
                                        <p:tgtEl>
                                          <p:spTgt spid="26"/>
                                        </p:tgtEl>
                                        <p:attrNameLst>
                                          <p:attrName>ppt_x</p:attrName>
                                        </p:attrNameLst>
                                      </p:cBhvr>
                                      <p:tavLst>
                                        <p:tav tm="0">
                                          <p:val>
                                            <p:strVal val="ppt_x"/>
                                          </p:val>
                                        </p:tav>
                                        <p:tav tm="100000">
                                          <p:val>
                                            <p:strVal val="ppt_x"/>
                                          </p:val>
                                        </p:tav>
                                      </p:tavLst>
                                    </p:anim>
                                    <p:anim calcmode="lin" valueType="num">
                                      <p:cBhvr>
                                        <p:cTn id="151" dur="100" decel="100000"/>
                                        <p:tgtEl>
                                          <p:spTgt spid="26"/>
                                        </p:tgtEl>
                                        <p:attrNameLst>
                                          <p:attrName>ppt_y</p:attrName>
                                        </p:attrNameLst>
                                      </p:cBhvr>
                                      <p:tavLst>
                                        <p:tav tm="0">
                                          <p:val>
                                            <p:strVal val="ppt_y"/>
                                          </p:val>
                                        </p:tav>
                                        <p:tav tm="100000">
                                          <p:val>
                                            <p:strVal val="ppt_y-.03"/>
                                          </p:val>
                                        </p:tav>
                                      </p:tavLst>
                                    </p:anim>
                                    <p:anim calcmode="lin" valueType="num">
                                      <p:cBhvr>
                                        <p:cTn id="152" dur="900" accel="100000">
                                          <p:stCondLst>
                                            <p:cond delay="100"/>
                                          </p:stCondLst>
                                        </p:cTn>
                                        <p:tgtEl>
                                          <p:spTgt spid="26"/>
                                        </p:tgtEl>
                                        <p:attrNameLst>
                                          <p:attrName>ppt_y</p:attrName>
                                        </p:attrNameLst>
                                      </p:cBhvr>
                                      <p:tavLst>
                                        <p:tav tm="0">
                                          <p:val>
                                            <p:strVal val="ppt_y"/>
                                          </p:val>
                                        </p:tav>
                                        <p:tav tm="100000">
                                          <p:val>
                                            <p:strVal val="ppt_y+1"/>
                                          </p:val>
                                        </p:tav>
                                      </p:tavLst>
                                    </p:anim>
                                    <p:set>
                                      <p:cBhvr>
                                        <p:cTn id="153" dur="1" fill="hold">
                                          <p:stCondLst>
                                            <p:cond delay="999"/>
                                          </p:stCondLst>
                                        </p:cTn>
                                        <p:tgtEl>
                                          <p:spTgt spid="26"/>
                                        </p:tgtEl>
                                        <p:attrNameLst>
                                          <p:attrName>style.visibility</p:attrName>
                                        </p:attrNameLst>
                                      </p:cBhvr>
                                      <p:to>
                                        <p:strVal val="hidden"/>
                                      </p:to>
                                    </p:set>
                                  </p:childTnLst>
                                  <p:subTnLst>
                                    <p:audio>
                                      <p:cMediaNode>
                                        <p:cTn display="0" masterRel="sameClick">
                                          <p:stCondLst>
                                            <p:cond evt="begin" delay="0">
                                              <p:tn val="148"/>
                                            </p:cond>
                                          </p:stCondLst>
                                          <p:endCondLst>
                                            <p:cond evt="onStopAudio" delay="0">
                                              <p:tgtEl>
                                                <p:sldTgt/>
                                              </p:tgtEl>
                                            </p:cond>
                                          </p:endCondLst>
                                        </p:cTn>
                                        <p:tgtEl>
                                          <p:sndTgt r:embed="rId3" name="whoosh.wav"/>
                                        </p:tgtEl>
                                      </p:cMediaNode>
                                    </p:audio>
                                  </p:subTnLst>
                                </p:cTn>
                              </p:par>
                            </p:childTnLst>
                          </p:cTn>
                        </p:par>
                      </p:childTnLst>
                    </p:cTn>
                  </p:par>
                </p:childTnLst>
              </p:cTn>
              <p:nextCondLst>
                <p:cond evt="onClick" delay="0">
                  <p:tgtEl>
                    <p:spTgt spid="26"/>
                  </p:tgtEl>
                </p:cond>
              </p:nextCondLst>
            </p:seq>
            <p:seq concurrent="1" nextAc="seek">
              <p:cTn id="154" restart="whenNotActive" fill="hold" evtFilter="cancelBubble" nodeType="interactiveSeq">
                <p:stCondLst>
                  <p:cond evt="onClick" delay="0">
                    <p:tgtEl>
                      <p:spTgt spid="31"/>
                    </p:tgtEl>
                  </p:cond>
                </p:stCondLst>
                <p:endSync evt="end" delay="0">
                  <p:rtn val="all"/>
                </p:endSync>
                <p:childTnLst>
                  <p:par>
                    <p:cTn id="155" fill="hold">
                      <p:stCondLst>
                        <p:cond delay="0"/>
                      </p:stCondLst>
                      <p:childTnLst>
                        <p:par>
                          <p:cTn id="156" fill="hold">
                            <p:stCondLst>
                              <p:cond delay="0"/>
                            </p:stCondLst>
                            <p:childTnLst>
                              <p:par>
                                <p:cTn id="157" presetID="10" presetClass="exit" presetSubtype="0" fill="hold" nodeType="clickEffect">
                                  <p:stCondLst>
                                    <p:cond delay="0"/>
                                  </p:stCondLst>
                                  <p:childTnLst>
                                    <p:animEffect transition="out" filter="fade">
                                      <p:cBhvr>
                                        <p:cTn id="158" dur="500"/>
                                        <p:tgtEl>
                                          <p:spTgt spid="31"/>
                                        </p:tgtEl>
                                      </p:cBhvr>
                                    </p:animEffect>
                                    <p:set>
                                      <p:cBhvr>
                                        <p:cTn id="159" dur="1" fill="hold">
                                          <p:stCondLst>
                                            <p:cond delay="499"/>
                                          </p:stCondLst>
                                        </p:cTn>
                                        <p:tgtEl>
                                          <p:spTgt spid="31"/>
                                        </p:tgtEl>
                                        <p:attrNameLst>
                                          <p:attrName>style.visibility</p:attrName>
                                        </p:attrNameLst>
                                      </p:cBhvr>
                                      <p:to>
                                        <p:strVal val="hidden"/>
                                      </p:to>
                                    </p:set>
                                  </p:childTnLst>
                                  <p:subTnLst>
                                    <p:audio>
                                      <p:cMediaNode>
                                        <p:cTn display="0" masterRel="sameClick">
                                          <p:stCondLst>
                                            <p:cond evt="begin" delay="0">
                                              <p:tn val="157"/>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31"/>
                  </p:tgtEl>
                </p:cond>
              </p:nextCondLst>
            </p:seq>
            <p:seq concurrent="1" nextAc="seek">
              <p:cTn id="160" restart="whenNotActive" fill="hold" evtFilter="cancelBubble" nodeType="interactiveSeq">
                <p:stCondLst>
                  <p:cond evt="onClick" delay="0">
                    <p:tgtEl>
                      <p:spTgt spid="33"/>
                    </p:tgtEl>
                  </p:cond>
                </p:stCondLst>
                <p:endSync evt="end" delay="0">
                  <p:rtn val="all"/>
                </p:endSync>
                <p:childTnLst>
                  <p:par>
                    <p:cTn id="161" fill="hold">
                      <p:stCondLst>
                        <p:cond delay="0"/>
                      </p:stCondLst>
                      <p:childTnLst>
                        <p:par>
                          <p:cTn id="162" fill="hold">
                            <p:stCondLst>
                              <p:cond delay="0"/>
                            </p:stCondLst>
                            <p:childTnLst>
                              <p:par>
                                <p:cTn id="163" presetID="10" presetClass="exit" presetSubtype="0" fill="hold" nodeType="clickEffect">
                                  <p:stCondLst>
                                    <p:cond delay="0"/>
                                  </p:stCondLst>
                                  <p:childTnLst>
                                    <p:animEffect transition="out" filter="fade">
                                      <p:cBhvr>
                                        <p:cTn id="164" dur="500"/>
                                        <p:tgtEl>
                                          <p:spTgt spid="33"/>
                                        </p:tgtEl>
                                      </p:cBhvr>
                                    </p:animEffect>
                                    <p:set>
                                      <p:cBhvr>
                                        <p:cTn id="165" dur="1" fill="hold">
                                          <p:stCondLst>
                                            <p:cond delay="499"/>
                                          </p:stCondLst>
                                        </p:cTn>
                                        <p:tgtEl>
                                          <p:spTgt spid="33"/>
                                        </p:tgtEl>
                                        <p:attrNameLst>
                                          <p:attrName>style.visibility</p:attrName>
                                        </p:attrNameLst>
                                      </p:cBhvr>
                                      <p:to>
                                        <p:strVal val="hidden"/>
                                      </p:to>
                                    </p:set>
                                  </p:childTnLst>
                                  <p:subTnLst>
                                    <p:audio>
                                      <p:cMediaNode>
                                        <p:cTn display="0" masterRel="sameClick">
                                          <p:stCondLst>
                                            <p:cond evt="begin" delay="0">
                                              <p:tn val="163"/>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33"/>
                  </p:tgtEl>
                </p:cond>
              </p:nextCondLst>
            </p:seq>
            <p:seq concurrent="1" nextAc="seek">
              <p:cTn id="166" restart="whenNotActive" fill="hold" evtFilter="cancelBubble" nodeType="interactiveSeq">
                <p:stCondLst>
                  <p:cond evt="onClick" delay="0">
                    <p:tgtEl>
                      <p:spTgt spid="34"/>
                    </p:tgtEl>
                  </p:cond>
                </p:stCondLst>
                <p:endSync evt="end" delay="0">
                  <p:rtn val="all"/>
                </p:endSync>
                <p:childTnLst>
                  <p:par>
                    <p:cTn id="167" fill="hold">
                      <p:stCondLst>
                        <p:cond delay="0"/>
                      </p:stCondLst>
                      <p:childTnLst>
                        <p:par>
                          <p:cTn id="168" fill="hold">
                            <p:stCondLst>
                              <p:cond delay="0"/>
                            </p:stCondLst>
                            <p:childTnLst>
                              <p:par>
                                <p:cTn id="169" presetID="10" presetClass="exit" presetSubtype="0" fill="hold" nodeType="clickEffect">
                                  <p:stCondLst>
                                    <p:cond delay="0"/>
                                  </p:stCondLst>
                                  <p:childTnLst>
                                    <p:animEffect transition="out" filter="fade">
                                      <p:cBhvr>
                                        <p:cTn id="170" dur="500"/>
                                        <p:tgtEl>
                                          <p:spTgt spid="34"/>
                                        </p:tgtEl>
                                      </p:cBhvr>
                                    </p:animEffect>
                                    <p:set>
                                      <p:cBhvr>
                                        <p:cTn id="171" dur="1" fill="hold">
                                          <p:stCondLst>
                                            <p:cond delay="499"/>
                                          </p:stCondLst>
                                        </p:cTn>
                                        <p:tgtEl>
                                          <p:spTgt spid="34"/>
                                        </p:tgtEl>
                                        <p:attrNameLst>
                                          <p:attrName>style.visibility</p:attrName>
                                        </p:attrNameLst>
                                      </p:cBhvr>
                                      <p:to>
                                        <p:strVal val="hidden"/>
                                      </p:to>
                                    </p:set>
                                  </p:childTnLst>
                                  <p:subTnLst>
                                    <p:audio>
                                      <p:cMediaNode>
                                        <p:cTn display="0" masterRel="sameClick">
                                          <p:stCondLst>
                                            <p:cond evt="begin" delay="0">
                                              <p:tn val="169"/>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34"/>
                  </p:tgtEl>
                </p:cond>
              </p:nextCondLst>
            </p:seq>
            <p:seq concurrent="1" nextAc="seek">
              <p:cTn id="172" restart="whenNotActive" fill="hold" evtFilter="cancelBubble" nodeType="interactiveSeq">
                <p:stCondLst>
                  <p:cond evt="onClick" delay="0">
                    <p:tgtEl>
                      <p:spTgt spid="35"/>
                    </p:tgtEl>
                  </p:cond>
                </p:stCondLst>
                <p:endSync evt="end" delay="0">
                  <p:rtn val="all"/>
                </p:endSync>
                <p:childTnLst>
                  <p:par>
                    <p:cTn id="173" fill="hold">
                      <p:stCondLst>
                        <p:cond delay="0"/>
                      </p:stCondLst>
                      <p:childTnLst>
                        <p:par>
                          <p:cTn id="174" fill="hold">
                            <p:stCondLst>
                              <p:cond delay="0"/>
                            </p:stCondLst>
                            <p:childTnLst>
                              <p:par>
                                <p:cTn id="175" presetID="10" presetClass="exit" presetSubtype="0" fill="hold" nodeType="clickEffect">
                                  <p:stCondLst>
                                    <p:cond delay="0"/>
                                  </p:stCondLst>
                                  <p:childTnLst>
                                    <p:animEffect transition="out" filter="fade">
                                      <p:cBhvr>
                                        <p:cTn id="176" dur="500"/>
                                        <p:tgtEl>
                                          <p:spTgt spid="35"/>
                                        </p:tgtEl>
                                      </p:cBhvr>
                                    </p:animEffect>
                                    <p:set>
                                      <p:cBhvr>
                                        <p:cTn id="177" dur="1" fill="hold">
                                          <p:stCondLst>
                                            <p:cond delay="499"/>
                                          </p:stCondLst>
                                        </p:cTn>
                                        <p:tgtEl>
                                          <p:spTgt spid="35"/>
                                        </p:tgtEl>
                                        <p:attrNameLst>
                                          <p:attrName>style.visibility</p:attrName>
                                        </p:attrNameLst>
                                      </p:cBhvr>
                                      <p:to>
                                        <p:strVal val="hidden"/>
                                      </p:to>
                                    </p:set>
                                  </p:childTnLst>
                                  <p:subTnLst>
                                    <p:audio>
                                      <p:cMediaNode>
                                        <p:cTn display="0" masterRel="sameClick">
                                          <p:stCondLst>
                                            <p:cond evt="begin" delay="0">
                                              <p:tn val="175"/>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35"/>
                  </p:tgtEl>
                </p:cond>
              </p:nextCondLst>
            </p:seq>
            <p:seq concurrent="1" nextAc="seek">
              <p:cTn id="178" restart="whenNotActive" fill="hold" evtFilter="cancelBubble" nodeType="interactiveSeq">
                <p:stCondLst>
                  <p:cond evt="onClick" delay="0">
                    <p:tgtEl>
                      <p:spTgt spid="38"/>
                    </p:tgtEl>
                  </p:cond>
                </p:stCondLst>
                <p:endSync evt="end" delay="0">
                  <p:rtn val="all"/>
                </p:endSync>
                <p:childTnLst>
                  <p:par>
                    <p:cTn id="179" fill="hold">
                      <p:stCondLst>
                        <p:cond delay="0"/>
                      </p:stCondLst>
                      <p:childTnLst>
                        <p:par>
                          <p:cTn id="180" fill="hold">
                            <p:stCondLst>
                              <p:cond delay="0"/>
                            </p:stCondLst>
                            <p:childTnLst>
                              <p:par>
                                <p:cTn id="181" presetID="10" presetClass="exit" presetSubtype="0" fill="hold" nodeType="clickEffect">
                                  <p:stCondLst>
                                    <p:cond delay="0"/>
                                  </p:stCondLst>
                                  <p:childTnLst>
                                    <p:animEffect transition="out" filter="fade">
                                      <p:cBhvr>
                                        <p:cTn id="182" dur="500"/>
                                        <p:tgtEl>
                                          <p:spTgt spid="38"/>
                                        </p:tgtEl>
                                      </p:cBhvr>
                                    </p:animEffect>
                                    <p:set>
                                      <p:cBhvr>
                                        <p:cTn id="183" dur="1" fill="hold">
                                          <p:stCondLst>
                                            <p:cond delay="499"/>
                                          </p:stCondLst>
                                        </p:cTn>
                                        <p:tgtEl>
                                          <p:spTgt spid="38"/>
                                        </p:tgtEl>
                                        <p:attrNameLst>
                                          <p:attrName>style.visibility</p:attrName>
                                        </p:attrNameLst>
                                      </p:cBhvr>
                                      <p:to>
                                        <p:strVal val="hidden"/>
                                      </p:to>
                                    </p:set>
                                  </p:childTnLst>
                                  <p:subTnLst>
                                    <p:audio>
                                      <p:cMediaNode>
                                        <p:cTn display="0" masterRel="sameClick">
                                          <p:stCondLst>
                                            <p:cond evt="begin" delay="0">
                                              <p:tn val="181"/>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38"/>
                  </p:tgtEl>
                </p:cond>
              </p:nextCondLst>
            </p:seq>
            <p:seq concurrent="1" nextAc="seek">
              <p:cTn id="184" restart="whenNotActive" fill="hold" evtFilter="cancelBubble" nodeType="interactiveSeq">
                <p:stCondLst>
                  <p:cond evt="onClick" delay="0">
                    <p:tgtEl>
                      <p:spTgt spid="39"/>
                    </p:tgtEl>
                  </p:cond>
                </p:stCondLst>
                <p:endSync evt="end" delay="0">
                  <p:rtn val="all"/>
                </p:endSync>
                <p:childTnLst>
                  <p:par>
                    <p:cTn id="185" fill="hold">
                      <p:stCondLst>
                        <p:cond delay="0"/>
                      </p:stCondLst>
                      <p:childTnLst>
                        <p:par>
                          <p:cTn id="186" fill="hold">
                            <p:stCondLst>
                              <p:cond delay="0"/>
                            </p:stCondLst>
                            <p:childTnLst>
                              <p:par>
                                <p:cTn id="187" presetID="1" presetClass="emph" presetSubtype="2" fill="hold" nodeType="clickEffect">
                                  <p:stCondLst>
                                    <p:cond delay="0"/>
                                  </p:stCondLst>
                                  <p:childTnLst>
                                    <p:animClr clrSpc="rgb" dir="cw">
                                      <p:cBhvr>
                                        <p:cTn id="188" dur="500" fill="hold"/>
                                        <p:tgtEl>
                                          <p:spTgt spid="39"/>
                                        </p:tgtEl>
                                        <p:attrNameLst>
                                          <p:attrName>fillcolor</p:attrName>
                                        </p:attrNameLst>
                                      </p:cBhvr>
                                      <p:to>
                                        <a:srgbClr val="000000"/>
                                      </p:to>
                                    </p:animClr>
                                    <p:set>
                                      <p:cBhvr>
                                        <p:cTn id="189" dur="500" fill="hold"/>
                                        <p:tgtEl>
                                          <p:spTgt spid="39"/>
                                        </p:tgtEl>
                                        <p:attrNameLst>
                                          <p:attrName>fill.type</p:attrName>
                                        </p:attrNameLst>
                                      </p:cBhvr>
                                      <p:to>
                                        <p:strVal val="solid"/>
                                      </p:to>
                                    </p:set>
                                    <p:set>
                                      <p:cBhvr>
                                        <p:cTn id="190" dur="500" fill="hold"/>
                                        <p:tgtEl>
                                          <p:spTgt spid="39"/>
                                        </p:tgtEl>
                                        <p:attrNameLst>
                                          <p:attrName>fill.on</p:attrName>
                                        </p:attrNameLst>
                                      </p:cBhvr>
                                      <p:to>
                                        <p:strVal val="true"/>
                                      </p:to>
                                    </p:set>
                                  </p:childTnLst>
                                  <p:subTnLst>
                                    <p:audio>
                                      <p:cMediaNode>
                                        <p:cTn display="0" masterRel="sameClick">
                                          <p:stCondLst>
                                            <p:cond evt="begin" delay="0">
                                              <p:tn val="187"/>
                                            </p:cond>
                                          </p:stCondLst>
                                          <p:endCondLst>
                                            <p:cond evt="onStopAudio" delay="0">
                                              <p:tgtEl>
                                                <p:sldTgt/>
                                              </p:tgtEl>
                                            </p:cond>
                                          </p:endCondLst>
                                        </p:cTn>
                                        <p:tgtEl>
                                          <p:sndTgt r:embed="rId4" name="cashreg.wav"/>
                                        </p:tgtEl>
                                      </p:cMediaNode>
                                    </p:audio>
                                  </p:subTnLst>
                                </p:cTn>
                              </p:par>
                              <p:par>
                                <p:cTn id="191" presetID="10" presetClass="exit" presetSubtype="0" fill="hold" nodeType="withEffect">
                                  <p:stCondLst>
                                    <p:cond delay="0"/>
                                  </p:stCondLst>
                                  <p:childTnLst>
                                    <p:animEffect transition="out" filter="fade">
                                      <p:cBhvr>
                                        <p:cTn id="192" dur="500"/>
                                        <p:tgtEl>
                                          <p:spTgt spid="31"/>
                                        </p:tgtEl>
                                      </p:cBhvr>
                                    </p:animEffect>
                                    <p:set>
                                      <p:cBhvr>
                                        <p:cTn id="193" dur="1" fill="hold">
                                          <p:stCondLst>
                                            <p:cond delay="499"/>
                                          </p:stCondLst>
                                        </p:cTn>
                                        <p:tgtEl>
                                          <p:spTgt spid="31"/>
                                        </p:tgtEl>
                                        <p:attrNameLst>
                                          <p:attrName>style.visibility</p:attrName>
                                        </p:attrNameLst>
                                      </p:cBhvr>
                                      <p:to>
                                        <p:strVal val="hidden"/>
                                      </p:to>
                                    </p:set>
                                  </p:childTnLst>
                                </p:cTn>
                              </p:par>
                              <p:par>
                                <p:cTn id="194" presetID="10" presetClass="exit" presetSubtype="0" fill="hold" nodeType="withEffect">
                                  <p:stCondLst>
                                    <p:cond delay="0"/>
                                  </p:stCondLst>
                                  <p:childTnLst>
                                    <p:animEffect transition="out" filter="fade">
                                      <p:cBhvr>
                                        <p:cTn id="195" dur="500"/>
                                        <p:tgtEl>
                                          <p:spTgt spid="33"/>
                                        </p:tgtEl>
                                      </p:cBhvr>
                                    </p:animEffect>
                                    <p:set>
                                      <p:cBhvr>
                                        <p:cTn id="196" dur="1" fill="hold">
                                          <p:stCondLst>
                                            <p:cond delay="499"/>
                                          </p:stCondLst>
                                        </p:cTn>
                                        <p:tgtEl>
                                          <p:spTgt spid="33"/>
                                        </p:tgtEl>
                                        <p:attrNameLst>
                                          <p:attrName>style.visibility</p:attrName>
                                        </p:attrNameLst>
                                      </p:cBhvr>
                                      <p:to>
                                        <p:strVal val="hidden"/>
                                      </p:to>
                                    </p:set>
                                  </p:childTnLst>
                                </p:cTn>
                              </p:par>
                              <p:par>
                                <p:cTn id="197" presetID="10" presetClass="exit" presetSubtype="0" fill="hold" nodeType="withEffect">
                                  <p:stCondLst>
                                    <p:cond delay="0"/>
                                  </p:stCondLst>
                                  <p:childTnLst>
                                    <p:animEffect transition="out" filter="fade">
                                      <p:cBhvr>
                                        <p:cTn id="198" dur="500"/>
                                        <p:tgtEl>
                                          <p:spTgt spid="34"/>
                                        </p:tgtEl>
                                      </p:cBhvr>
                                    </p:animEffect>
                                    <p:set>
                                      <p:cBhvr>
                                        <p:cTn id="199" dur="1" fill="hold">
                                          <p:stCondLst>
                                            <p:cond delay="499"/>
                                          </p:stCondLst>
                                        </p:cTn>
                                        <p:tgtEl>
                                          <p:spTgt spid="34"/>
                                        </p:tgtEl>
                                        <p:attrNameLst>
                                          <p:attrName>style.visibility</p:attrName>
                                        </p:attrNameLst>
                                      </p:cBhvr>
                                      <p:to>
                                        <p:strVal val="hidden"/>
                                      </p:to>
                                    </p:set>
                                  </p:childTnLst>
                                </p:cTn>
                              </p:par>
                              <p:par>
                                <p:cTn id="200" presetID="10" presetClass="exit" presetSubtype="0" fill="hold" nodeType="withEffect">
                                  <p:stCondLst>
                                    <p:cond delay="0"/>
                                  </p:stCondLst>
                                  <p:childTnLst>
                                    <p:animEffect transition="out" filter="fade">
                                      <p:cBhvr>
                                        <p:cTn id="201" dur="500"/>
                                        <p:tgtEl>
                                          <p:spTgt spid="35"/>
                                        </p:tgtEl>
                                      </p:cBhvr>
                                    </p:animEffect>
                                    <p:set>
                                      <p:cBhvr>
                                        <p:cTn id="202" dur="1" fill="hold">
                                          <p:stCondLst>
                                            <p:cond delay="499"/>
                                          </p:stCondLst>
                                        </p:cTn>
                                        <p:tgtEl>
                                          <p:spTgt spid="35"/>
                                        </p:tgtEl>
                                        <p:attrNameLst>
                                          <p:attrName>style.visibility</p:attrName>
                                        </p:attrNameLst>
                                      </p:cBhvr>
                                      <p:to>
                                        <p:strVal val="hidden"/>
                                      </p:to>
                                    </p:set>
                                  </p:childTnLst>
                                </p:cTn>
                              </p:par>
                              <p:par>
                                <p:cTn id="203" presetID="10" presetClass="exit" presetSubtype="0" fill="hold" nodeType="withEffect">
                                  <p:stCondLst>
                                    <p:cond delay="0"/>
                                  </p:stCondLst>
                                  <p:childTnLst>
                                    <p:animEffect transition="out" filter="fade">
                                      <p:cBhvr>
                                        <p:cTn id="204" dur="500"/>
                                        <p:tgtEl>
                                          <p:spTgt spid="38"/>
                                        </p:tgtEl>
                                      </p:cBhvr>
                                    </p:animEffect>
                                    <p:set>
                                      <p:cBhvr>
                                        <p:cTn id="205" dur="1" fill="hold">
                                          <p:stCondLst>
                                            <p:cond delay="499"/>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39"/>
                  </p:tgtEl>
                </p:cond>
              </p:nextCondLst>
            </p:seq>
            <p:seq concurrent="1" nextAc="seek">
              <p:cTn id="206" restart="whenNotActive" fill="hold" evtFilter="cancelBubble" nodeType="interactiveSeq">
                <p:stCondLst>
                  <p:cond evt="onClick" delay="0">
                    <p:tgtEl>
                      <p:spTgt spid="36"/>
                    </p:tgtEl>
                  </p:cond>
                </p:stCondLst>
                <p:endSync evt="end" delay="0">
                  <p:rtn val="all"/>
                </p:endSync>
                <p:childTnLst>
                  <p:par>
                    <p:cTn id="207" fill="hold">
                      <p:stCondLst>
                        <p:cond delay="0"/>
                      </p:stCondLst>
                      <p:childTnLst>
                        <p:par>
                          <p:cTn id="208" fill="hold">
                            <p:stCondLst>
                              <p:cond delay="0"/>
                            </p:stCondLst>
                            <p:childTnLst>
                              <p:par>
                                <p:cTn id="209" presetID="10" presetClass="exit" presetSubtype="0" fill="hold" nodeType="clickEffect">
                                  <p:stCondLst>
                                    <p:cond delay="0"/>
                                  </p:stCondLst>
                                  <p:childTnLst>
                                    <p:animEffect transition="out" filter="fade">
                                      <p:cBhvr>
                                        <p:cTn id="210" dur="500"/>
                                        <p:tgtEl>
                                          <p:spTgt spid="36"/>
                                        </p:tgtEl>
                                      </p:cBhvr>
                                    </p:animEffect>
                                    <p:set>
                                      <p:cBhvr>
                                        <p:cTn id="211" dur="1" fill="hold">
                                          <p:stCondLst>
                                            <p:cond delay="499"/>
                                          </p:stCondLst>
                                        </p:cTn>
                                        <p:tgtEl>
                                          <p:spTgt spid="36"/>
                                        </p:tgtEl>
                                        <p:attrNameLst>
                                          <p:attrName>style.visibility</p:attrName>
                                        </p:attrNameLst>
                                      </p:cBhvr>
                                      <p:to>
                                        <p:strVal val="hidden"/>
                                      </p:to>
                                    </p:set>
                                  </p:childTnLst>
                                  <p:subTnLst>
                                    <p:audio>
                                      <p:cMediaNode>
                                        <p:cTn display="0" masterRel="sameClick">
                                          <p:stCondLst>
                                            <p:cond evt="begin" delay="0">
                                              <p:tn val="209"/>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36"/>
                  </p:tgtEl>
                </p:cond>
              </p:nextCondLst>
            </p:seq>
          </p:childTnLst>
        </p:cTn>
      </p:par>
    </p:tnLst>
    <p:bldLst>
      <p:bldP spid="15" grpId="0" animBg="1"/>
      <p:bldP spid="15" grpId="1" animBg="1"/>
      <p:bldP spid="20" grpId="0" animBg="1"/>
      <p:bldP spid="20" grpId="1" animBg="1"/>
      <p:bldP spid="22" grpId="0" animBg="1"/>
      <p:bldP spid="22" grpId="1" animBg="1"/>
      <p:bldP spid="24" grpId="0" animBg="1"/>
      <p:bldP spid="24" grpId="1" animBg="1"/>
      <p:bldP spid="40" grpId="0"/>
      <p:bldP spid="17" grpId="0" animBg="1"/>
      <p:bldP spid="17" grpId="1" animBg="1"/>
      <p:bldP spid="26" grpId="0" animBg="1"/>
      <p:bldP spid="26" grpId="1"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D9E18D3F-ED43-425F-8E69-F7A71534E05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1113"/>
          <a:stretch/>
        </p:blipFill>
        <p:spPr>
          <a:xfrm>
            <a:off x="-1" y="0"/>
            <a:ext cx="12192001" cy="6857140"/>
          </a:xfrm>
          <a:prstGeom prst="rect">
            <a:avLst/>
          </a:prstGeom>
        </p:spPr>
      </p:pic>
      <p:pic>
        <p:nvPicPr>
          <p:cNvPr id="10" name="图片 9">
            <a:extLst>
              <a:ext uri="{FF2B5EF4-FFF2-40B4-BE49-F238E27FC236}">
                <a16:creationId xmlns:a16="http://schemas.microsoft.com/office/drawing/2014/main" id="{5EF67F04-253E-4B48-BE89-4F8E23D3283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8125" t="65940" r="22969" b="9994"/>
          <a:stretch/>
        </p:blipFill>
        <p:spPr>
          <a:xfrm>
            <a:off x="6108760" y="4361267"/>
            <a:ext cx="2533650" cy="1612323"/>
          </a:xfrm>
          <a:prstGeom prst="rect">
            <a:avLst/>
          </a:prstGeom>
        </p:spPr>
      </p:pic>
      <p:pic>
        <p:nvPicPr>
          <p:cNvPr id="12" name="图片 11">
            <a:extLst>
              <a:ext uri="{FF2B5EF4-FFF2-40B4-BE49-F238E27FC236}">
                <a16:creationId xmlns:a16="http://schemas.microsoft.com/office/drawing/2014/main" id="{A1BE5040-22DE-466D-8098-AD486E4F05A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7032" t="17808" r="55625" b="50000"/>
          <a:stretch/>
        </p:blipFill>
        <p:spPr>
          <a:xfrm>
            <a:off x="1193860" y="1104900"/>
            <a:ext cx="3333750" cy="1962150"/>
          </a:xfrm>
          <a:prstGeom prst="rect">
            <a:avLst/>
          </a:prstGeom>
        </p:spPr>
      </p:pic>
      <p:pic>
        <p:nvPicPr>
          <p:cNvPr id="14" name="图片 13">
            <a:extLst>
              <a:ext uri="{FF2B5EF4-FFF2-40B4-BE49-F238E27FC236}">
                <a16:creationId xmlns:a16="http://schemas.microsoft.com/office/drawing/2014/main" id="{306B0C90-F617-47E4-9699-F7C2E347274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23705" y="-212380"/>
            <a:ext cx="4512307" cy="7012370"/>
          </a:xfrm>
          <a:prstGeom prst="rect">
            <a:avLst/>
          </a:prstGeom>
        </p:spPr>
      </p:pic>
      <p:pic>
        <p:nvPicPr>
          <p:cNvPr id="28" name="图片 27">
            <a:extLst>
              <a:ext uri="{FF2B5EF4-FFF2-40B4-BE49-F238E27FC236}">
                <a16:creationId xmlns:a16="http://schemas.microsoft.com/office/drawing/2014/main" id="{EE5A703F-5612-4572-9F7A-F2675F47C81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6341" y="-212380"/>
            <a:ext cx="1658578" cy="7012370"/>
          </a:xfrm>
          <a:prstGeom prst="rect">
            <a:avLst/>
          </a:prstGeom>
        </p:spPr>
      </p:pic>
      <p:pic>
        <p:nvPicPr>
          <p:cNvPr id="30" name="图片 29">
            <a:extLst>
              <a:ext uri="{FF2B5EF4-FFF2-40B4-BE49-F238E27FC236}">
                <a16:creationId xmlns:a16="http://schemas.microsoft.com/office/drawing/2014/main" id="{8688133D-C937-44C1-9FB0-7939B05CD54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598020" y="389061"/>
            <a:ext cx="1524000" cy="5809488"/>
          </a:xfrm>
          <a:prstGeom prst="rect">
            <a:avLst/>
          </a:prstGeom>
        </p:spPr>
      </p:pic>
      <p:pic>
        <p:nvPicPr>
          <p:cNvPr id="2" name="Picture 1">
            <a:extLst>
              <a:ext uri="{FF2B5EF4-FFF2-40B4-BE49-F238E27FC236}">
                <a16:creationId xmlns:a16="http://schemas.microsoft.com/office/drawing/2014/main" id="{84E2C4B0-77C3-0C83-5A7A-707DCA035D1D}"/>
              </a:ext>
            </a:extLst>
          </p:cNvPr>
          <p:cNvPicPr>
            <a:picLocks noChangeAspect="1"/>
          </p:cNvPicPr>
          <p:nvPr/>
        </p:nvPicPr>
        <p:blipFill>
          <a:blip r:embed="rId9"/>
          <a:stretch>
            <a:fillRect/>
          </a:stretch>
        </p:blipFill>
        <p:spPr>
          <a:xfrm>
            <a:off x="3479858" y="2442479"/>
            <a:ext cx="12394068" cy="2979994"/>
          </a:xfrm>
          <a:prstGeom prst="rect">
            <a:avLst/>
          </a:prstGeom>
        </p:spPr>
      </p:pic>
    </p:spTree>
    <p:extLst>
      <p:ext uri="{BB962C8B-B14F-4D97-AF65-F5344CB8AC3E}">
        <p14:creationId xmlns:p14="http://schemas.microsoft.com/office/powerpoint/2010/main" val="34892095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53" presetClass="entr" presetSubtype="16"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 calcmode="lin" valueType="num">
                                      <p:cBhvr>
                                        <p:cTn id="10" dur="500" fill="hold"/>
                                        <p:tgtEl>
                                          <p:spTgt spid="14"/>
                                        </p:tgtEl>
                                        <p:attrNameLst>
                                          <p:attrName>ppt_w</p:attrName>
                                        </p:attrNameLst>
                                      </p:cBhvr>
                                      <p:tavLst>
                                        <p:tav tm="0">
                                          <p:val>
                                            <p:fltVal val="0"/>
                                          </p:val>
                                        </p:tav>
                                        <p:tav tm="100000">
                                          <p:val>
                                            <p:strVal val="#ppt_w"/>
                                          </p:val>
                                        </p:tav>
                                      </p:tavLst>
                                    </p:anim>
                                    <p:anim calcmode="lin" valueType="num">
                                      <p:cBhvr>
                                        <p:cTn id="11" dur="500" fill="hold"/>
                                        <p:tgtEl>
                                          <p:spTgt spid="14"/>
                                        </p:tgtEl>
                                        <p:attrNameLst>
                                          <p:attrName>ppt_h</p:attrName>
                                        </p:attrNameLst>
                                      </p:cBhvr>
                                      <p:tavLst>
                                        <p:tav tm="0">
                                          <p:val>
                                            <p:fltVal val="0"/>
                                          </p:val>
                                        </p:tav>
                                        <p:tav tm="100000">
                                          <p:val>
                                            <p:strVal val="#ppt_h"/>
                                          </p:val>
                                        </p:tav>
                                      </p:tavLst>
                                    </p:anim>
                                    <p:animEffect transition="in" filter="fade">
                                      <p:cBhvr>
                                        <p:cTn id="12" dur="500"/>
                                        <p:tgtEl>
                                          <p:spTgt spid="14"/>
                                        </p:tgtEl>
                                      </p:cBhvr>
                                    </p:animEffect>
                                  </p:childTnLst>
                                </p:cTn>
                              </p:par>
                              <p:par>
                                <p:cTn id="13" presetID="42" presetClass="entr" presetSubtype="0" fill="hold" nodeType="with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fade">
                                      <p:cBhvr>
                                        <p:cTn id="15" dur="1000"/>
                                        <p:tgtEl>
                                          <p:spTgt spid="28"/>
                                        </p:tgtEl>
                                      </p:cBhvr>
                                    </p:animEffect>
                                    <p:anim calcmode="lin" valueType="num">
                                      <p:cBhvr>
                                        <p:cTn id="16" dur="1000" fill="hold"/>
                                        <p:tgtEl>
                                          <p:spTgt spid="28"/>
                                        </p:tgtEl>
                                        <p:attrNameLst>
                                          <p:attrName>ppt_x</p:attrName>
                                        </p:attrNameLst>
                                      </p:cBhvr>
                                      <p:tavLst>
                                        <p:tav tm="0">
                                          <p:val>
                                            <p:strVal val="#ppt_x"/>
                                          </p:val>
                                        </p:tav>
                                        <p:tav tm="100000">
                                          <p:val>
                                            <p:strVal val="#ppt_x"/>
                                          </p:val>
                                        </p:tav>
                                      </p:tavLst>
                                    </p:anim>
                                    <p:anim calcmode="lin" valueType="num">
                                      <p:cBhvr>
                                        <p:cTn id="17" dur="1000" fill="hold"/>
                                        <p:tgtEl>
                                          <p:spTgt spid="28"/>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30"/>
                                        </p:tgtEl>
                                        <p:attrNameLst>
                                          <p:attrName>style.visibility</p:attrName>
                                        </p:attrNameLst>
                                      </p:cBhvr>
                                      <p:to>
                                        <p:strVal val="visible"/>
                                      </p:to>
                                    </p:set>
                                    <p:animEffect transition="in" filter="fade">
                                      <p:cBhvr>
                                        <p:cTn id="20" dur="1000"/>
                                        <p:tgtEl>
                                          <p:spTgt spid="30"/>
                                        </p:tgtEl>
                                      </p:cBhvr>
                                    </p:animEffect>
                                    <p:anim calcmode="lin" valueType="num">
                                      <p:cBhvr>
                                        <p:cTn id="21" dur="1000" fill="hold"/>
                                        <p:tgtEl>
                                          <p:spTgt spid="30"/>
                                        </p:tgtEl>
                                        <p:attrNameLst>
                                          <p:attrName>ppt_x</p:attrName>
                                        </p:attrNameLst>
                                      </p:cBhvr>
                                      <p:tavLst>
                                        <p:tav tm="0">
                                          <p:val>
                                            <p:strVal val="#ppt_x"/>
                                          </p:val>
                                        </p:tav>
                                        <p:tav tm="100000">
                                          <p:val>
                                            <p:strVal val="#ppt_x"/>
                                          </p:val>
                                        </p:tav>
                                      </p:tavLst>
                                    </p:anim>
                                    <p:anim calcmode="lin" valueType="num">
                                      <p:cBhvr>
                                        <p:cTn id="22" dur="1000" fill="hold"/>
                                        <p:tgtEl>
                                          <p:spTgt spid="30"/>
                                        </p:tgtEl>
                                        <p:attrNameLst>
                                          <p:attrName>ppt_y</p:attrName>
                                        </p:attrNameLst>
                                      </p:cBhvr>
                                      <p:tavLst>
                                        <p:tav tm="0">
                                          <p:val>
                                            <p:strVal val="#ppt_y+.1"/>
                                          </p:val>
                                        </p:tav>
                                        <p:tav tm="100000">
                                          <p:val>
                                            <p:strVal val="#ppt_y"/>
                                          </p:val>
                                        </p:tav>
                                      </p:tavLst>
                                    </p:anim>
                                  </p:childTnLst>
                                </p:cTn>
                              </p:par>
                              <p:par>
                                <p:cTn id="23" presetID="53" presetClass="entr" presetSubtype="16"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p:cTn id="25" dur="500" fill="hold"/>
                                        <p:tgtEl>
                                          <p:spTgt spid="10"/>
                                        </p:tgtEl>
                                        <p:attrNameLst>
                                          <p:attrName>ppt_w</p:attrName>
                                        </p:attrNameLst>
                                      </p:cBhvr>
                                      <p:tavLst>
                                        <p:tav tm="0">
                                          <p:val>
                                            <p:fltVal val="0"/>
                                          </p:val>
                                        </p:tav>
                                        <p:tav tm="100000">
                                          <p:val>
                                            <p:strVal val="#ppt_w"/>
                                          </p:val>
                                        </p:tav>
                                      </p:tavLst>
                                    </p:anim>
                                    <p:anim calcmode="lin" valueType="num">
                                      <p:cBhvr>
                                        <p:cTn id="26" dur="500" fill="hold"/>
                                        <p:tgtEl>
                                          <p:spTgt spid="10"/>
                                        </p:tgtEl>
                                        <p:attrNameLst>
                                          <p:attrName>ppt_h</p:attrName>
                                        </p:attrNameLst>
                                      </p:cBhvr>
                                      <p:tavLst>
                                        <p:tav tm="0">
                                          <p:val>
                                            <p:fltVal val="0"/>
                                          </p:val>
                                        </p:tav>
                                        <p:tav tm="100000">
                                          <p:val>
                                            <p:strVal val="#ppt_h"/>
                                          </p:val>
                                        </p:tav>
                                      </p:tavLst>
                                    </p:anim>
                                    <p:animEffect transition="in" filter="fade">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A farm with a barn and a windmill&#10;&#10;Description automatically generated">
            <a:extLst>
              <a:ext uri="{FF2B5EF4-FFF2-40B4-BE49-F238E27FC236}">
                <a16:creationId xmlns:a16="http://schemas.microsoft.com/office/drawing/2014/main" id="{008D819D-2125-4FD5-6D5A-511C39099A6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5746"/>
          <a:stretch/>
        </p:blipFill>
        <p:spPr>
          <a:xfrm>
            <a:off x="-137766" y="-211661"/>
            <a:ext cx="12329766" cy="6856718"/>
          </a:xfrm>
          <a:prstGeom prst="rect">
            <a:avLst/>
          </a:prstGeom>
        </p:spPr>
      </p:pic>
      <p:sp>
        <p:nvSpPr>
          <p:cNvPr id="7" name="Rectangle 6">
            <a:extLst>
              <a:ext uri="{FF2B5EF4-FFF2-40B4-BE49-F238E27FC236}">
                <a16:creationId xmlns:a16="http://schemas.microsoft.com/office/drawing/2014/main" id="{EB1921FB-1013-E55F-126C-6735E054C3D5}"/>
              </a:ext>
            </a:extLst>
          </p:cNvPr>
          <p:cNvSpPr/>
          <p:nvPr/>
        </p:nvSpPr>
        <p:spPr>
          <a:xfrm>
            <a:off x="369722" y="369695"/>
            <a:ext cx="10997851" cy="569400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nvGrpSpPr>
          <p:cNvPr id="9" name="Group 8">
            <a:extLst>
              <a:ext uri="{FF2B5EF4-FFF2-40B4-BE49-F238E27FC236}">
                <a16:creationId xmlns:a16="http://schemas.microsoft.com/office/drawing/2014/main" id="{97BA49BA-025B-A414-B0DF-CBDC3ED7D682}"/>
              </a:ext>
            </a:extLst>
          </p:cNvPr>
          <p:cNvGrpSpPr/>
          <p:nvPr/>
        </p:nvGrpSpPr>
        <p:grpSpPr>
          <a:xfrm>
            <a:off x="-137766" y="-35172"/>
            <a:ext cx="11645992" cy="1474166"/>
            <a:chOff x="2804739" y="2992529"/>
            <a:chExt cx="8011428" cy="1474166"/>
          </a:xfrm>
        </p:grpSpPr>
        <p:sp>
          <p:nvSpPr>
            <p:cNvPr id="16" name="Rounded Rectangle 36">
              <a:extLst>
                <a:ext uri="{FF2B5EF4-FFF2-40B4-BE49-F238E27FC236}">
                  <a16:creationId xmlns:a16="http://schemas.microsoft.com/office/drawing/2014/main" id="{4BD38B04-5222-7F6F-7B89-1718550A7651}"/>
                </a:ext>
              </a:extLst>
            </p:cNvPr>
            <p:cNvSpPr/>
            <p:nvPr/>
          </p:nvSpPr>
          <p:spPr>
            <a:xfrm>
              <a:off x="3251200" y="2992529"/>
              <a:ext cx="7564967" cy="1474166"/>
            </a:xfrm>
            <a:prstGeom prst="roundRect">
              <a:avLst/>
            </a:prstGeom>
            <a:ln>
              <a:prstDash val="dashDo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Oval 16">
              <a:extLst>
                <a:ext uri="{FF2B5EF4-FFF2-40B4-BE49-F238E27FC236}">
                  <a16:creationId xmlns:a16="http://schemas.microsoft.com/office/drawing/2014/main" id="{46F765F1-ADF2-1FAE-6825-CA3B73CAD4B8}"/>
                </a:ext>
              </a:extLst>
            </p:cNvPr>
            <p:cNvSpPr/>
            <p:nvPr/>
          </p:nvSpPr>
          <p:spPr>
            <a:xfrm>
              <a:off x="2804739" y="3281673"/>
              <a:ext cx="736069" cy="963080"/>
            </a:xfrm>
            <a:prstGeom prst="ellipse">
              <a:avLst/>
            </a:prstGeom>
            <a:ln>
              <a:solidFill>
                <a:schemeClr val="bg1"/>
              </a:solidFill>
            </a:ln>
            <a:effectLst>
              <a:outerShdw blurRad="50800" dist="38100" dir="5400000" algn="t" rotWithShape="0">
                <a:prstClr val="black">
                  <a:alpha val="40000"/>
                </a:prstClr>
              </a:outerShdw>
            </a:effectLst>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3</a:t>
              </a:r>
              <a:endParaRPr kumimoji="0" lang="en-US" sz="4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18" name="Rectangle 1">
            <a:extLst>
              <a:ext uri="{FF2B5EF4-FFF2-40B4-BE49-F238E27FC236}">
                <a16:creationId xmlns:a16="http://schemas.microsoft.com/office/drawing/2014/main" id="{9A8C8928-58F3-4C1A-F4CD-DCA5DD6A1ACC}"/>
              </a:ext>
            </a:extLst>
          </p:cNvPr>
          <p:cNvSpPr>
            <a:spLocks noChangeArrowheads="1"/>
          </p:cNvSpPr>
          <p:nvPr/>
        </p:nvSpPr>
        <p:spPr bwMode="auto">
          <a:xfrm>
            <a:off x="511242" y="1904627"/>
            <a:ext cx="10708885" cy="3323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vi-VN" altLang="vi-VN" sz="36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	Bữa sáng của em hôm nay có món xôi gấc </a:t>
            </a:r>
            <a:r>
              <a:rPr kumimoji="0" lang="vi-VN" altLang="vi-VN"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óng ả</a:t>
            </a:r>
            <a:r>
              <a:rPr kumimoji="0" lang="vi-VN" altLang="vi-VN" sz="36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 </a:t>
            </a:r>
            <a:r>
              <a:rPr kumimoji="0" lang="vi-VN" altLang="vi-VN"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thơm lừng </a:t>
            </a:r>
            <a:r>
              <a:rPr kumimoji="0" lang="vi-VN" altLang="vi-VN" sz="36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mùi gấc chín. </a:t>
            </a: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vi-VN" altLang="vi-VN" sz="36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	Bộ quần áo em thích trong cửa hàng đó có cái giá quá </a:t>
            </a:r>
            <a:r>
              <a:rPr kumimoji="0" lang="vi-VN" altLang="vi-VN"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đắt đỏ</a:t>
            </a:r>
            <a:r>
              <a:rPr kumimoji="0" lang="vi-VN" altLang="vi-VN" sz="36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 </a:t>
            </a: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vi-VN" altLang="vi-VN" sz="36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 	Trong giờ sinh hoạt lớp 4A, các bạn đang bàn luận </a:t>
            </a:r>
            <a:r>
              <a:rPr kumimoji="0" lang="vi-VN" altLang="vi-VN"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xôn xao </a:t>
            </a:r>
            <a:r>
              <a:rPr kumimoji="0" lang="vi-VN" altLang="vi-VN" sz="36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về chủ đề cô vừa mới đưa ra. </a:t>
            </a:r>
          </a:p>
        </p:txBody>
      </p:sp>
      <p:sp>
        <p:nvSpPr>
          <p:cNvPr id="19" name="TextBox 18">
            <a:extLst>
              <a:ext uri="{FF2B5EF4-FFF2-40B4-BE49-F238E27FC236}">
                <a16:creationId xmlns:a16="http://schemas.microsoft.com/office/drawing/2014/main" id="{0C36FB10-F31B-5DB2-4680-A2C159CE516D}"/>
              </a:ext>
            </a:extLst>
          </p:cNvPr>
          <p:cNvSpPr txBox="1"/>
          <p:nvPr/>
        </p:nvSpPr>
        <p:spPr>
          <a:xfrm>
            <a:off x="867652" y="136918"/>
            <a:ext cx="10289221" cy="120032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rPr>
              <a:t>Đặt câu có sử dụng 1- 2 tính từ nói về đặc điểm của từng sự vật, hoạt động dưới đây:</a:t>
            </a:r>
            <a:endParaRPr kumimoji="0" lang="en-US" sz="3600" b="1"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7864630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1000"/>
                                        <p:tgtEl>
                                          <p:spTgt spid="18"/>
                                        </p:tgtEl>
                                      </p:cBhvr>
                                    </p:animEffect>
                                    <p:anim calcmode="lin" valueType="num">
                                      <p:cBhvr>
                                        <p:cTn id="20" dur="1000" fill="hold"/>
                                        <p:tgtEl>
                                          <p:spTgt spid="18"/>
                                        </p:tgtEl>
                                        <p:attrNameLst>
                                          <p:attrName>ppt_x</p:attrName>
                                        </p:attrNameLst>
                                      </p:cBhvr>
                                      <p:tavLst>
                                        <p:tav tm="0">
                                          <p:val>
                                            <p:strVal val="#ppt_x"/>
                                          </p:val>
                                        </p:tav>
                                        <p:tav tm="100000">
                                          <p:val>
                                            <p:strVal val="#ppt_x"/>
                                          </p:val>
                                        </p:tav>
                                      </p:tavLst>
                                    </p:anim>
                                    <p:anim calcmode="lin" valueType="num">
                                      <p:cBhvr>
                                        <p:cTn id="21"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55EBCBDF-30AF-4F37-BA1C-BED31D307384}"/>
              </a:ext>
            </a:extLst>
          </p:cNvPr>
          <p:cNvGrpSpPr/>
          <p:nvPr/>
        </p:nvGrpSpPr>
        <p:grpSpPr>
          <a:xfrm rot="5661605">
            <a:off x="2897368" y="3797357"/>
            <a:ext cx="1350414" cy="1657542"/>
            <a:chOff x="3746854" y="3355941"/>
            <a:chExt cx="1454960" cy="1913179"/>
          </a:xfrm>
        </p:grpSpPr>
        <p:pic>
          <p:nvPicPr>
            <p:cNvPr id="5" name="Picture 4">
              <a:extLst>
                <a:ext uri="{FF2B5EF4-FFF2-40B4-BE49-F238E27FC236}">
                  <a16:creationId xmlns:a16="http://schemas.microsoft.com/office/drawing/2014/main" id="{AC164CA8-2DF7-4B50-93EB-7F8474D5C40B}"/>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6919" t="11134" r="54078" b="51615"/>
            <a:stretch/>
          </p:blipFill>
          <p:spPr>
            <a:xfrm rot="1390139">
              <a:off x="3746854" y="3400427"/>
              <a:ext cx="1454960" cy="1868693"/>
            </a:xfrm>
            <a:prstGeom prst="rect">
              <a:avLst/>
            </a:prstGeom>
          </p:spPr>
        </p:pic>
        <p:pic>
          <p:nvPicPr>
            <p:cNvPr id="1026" name="Picture 2" descr="Mũ Cối Quân Đội Loại 1 - An Lộc Việt">
              <a:extLst>
                <a:ext uri="{FF2B5EF4-FFF2-40B4-BE49-F238E27FC236}">
                  <a16:creationId xmlns:a16="http://schemas.microsoft.com/office/drawing/2014/main" id="{E6EC63F9-2461-4698-B88B-B7EFAF463C75}"/>
                </a:ext>
              </a:extLst>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0000" b="90000" l="10000" r="90000">
                          <a14:backgroundMark x1="44333" y1="72167" x2="54000" y2="67833"/>
                          <a14:backgroundMark x1="54000" y1="67833" x2="54000" y2="67833"/>
                          <a14:backgroundMark x1="51333" y1="63833" x2="44167" y2="78000"/>
                          <a14:backgroundMark x1="44167" y1="78000" x2="58167" y2="85000"/>
                          <a14:backgroundMark x1="58167" y1="85000" x2="73167" y2="75000"/>
                          <a14:backgroundMark x1="73167" y1="75000" x2="62000" y2="65167"/>
                          <a14:backgroundMark x1="62000" y1="65167" x2="43667" y2="80167"/>
                          <a14:backgroundMark x1="43667" y1="80167" x2="53833" y2="86500"/>
                          <a14:backgroundMark x1="53833" y1="86500" x2="73833" y2="74667"/>
                          <a14:backgroundMark x1="73833" y1="74667" x2="30167" y2="69000"/>
                          <a14:backgroundMark x1="30167" y1="69000" x2="19500" y2="73667"/>
                          <a14:backgroundMark x1="19500" y1="73667" x2="92667" y2="65833"/>
                          <a14:backgroundMark x1="92667" y1="65833" x2="52333" y2="68833"/>
                          <a14:backgroundMark x1="52333" y1="68833" x2="32167" y2="76000"/>
                          <a14:backgroundMark x1="32167" y1="76000" x2="69833" y2="76333"/>
                          <a14:backgroundMark x1="69833" y1="76333" x2="34000" y2="78333"/>
                          <a14:backgroundMark x1="34000" y1="78333" x2="88333" y2="70333"/>
                          <a14:backgroundMark x1="88333" y1="70333" x2="66833" y2="78167"/>
                          <a14:backgroundMark x1="66833" y1="78167" x2="84833" y2="77833"/>
                          <a14:backgroundMark x1="84833" y1="77833" x2="64000" y2="80333"/>
                          <a14:backgroundMark x1="64000" y1="80333" x2="52333" y2="88667"/>
                          <a14:backgroundMark x1="52333" y1="88667" x2="73833" y2="83500"/>
                          <a14:backgroundMark x1="73833" y1="83500" x2="21667" y2="86500"/>
                          <a14:backgroundMark x1="21667" y1="86500" x2="60500" y2="83000"/>
                          <a14:backgroundMark x1="60500" y1="83000" x2="69000" y2="79667"/>
                          <a14:backgroundMark x1="69000" y1="79667" x2="18167" y2="85833"/>
                          <a14:backgroundMark x1="18167" y1="85833" x2="80500" y2="78500"/>
                          <a14:backgroundMark x1="80500" y1="78500" x2="22167" y2="86000"/>
                          <a14:backgroundMark x1="22167" y1="86000" x2="55667" y2="80333"/>
                          <a14:backgroundMark x1="55667" y1="80333" x2="42167" y2="79333"/>
                          <a14:backgroundMark x1="42167" y1="79333" x2="84667" y2="73500"/>
                          <a14:backgroundMark x1="84667" y1="73500" x2="7500" y2="87667"/>
                          <a14:backgroundMark x1="7500" y1="87667" x2="87167" y2="70167"/>
                          <a14:backgroundMark x1="87167" y1="70167" x2="45833" y2="78833"/>
                          <a14:backgroundMark x1="45833" y1="78833" x2="63333" y2="76667"/>
                          <a14:backgroundMark x1="63333" y1="76667" x2="21167" y2="78000"/>
                          <a14:backgroundMark x1="21167" y1="78000" x2="69333" y2="70000"/>
                          <a14:backgroundMark x1="69333" y1="70000" x2="61000" y2="74500"/>
                          <a14:backgroundMark x1="61000" y1="74500" x2="83500" y2="67833"/>
                          <a14:backgroundMark x1="83500" y1="67833" x2="48167" y2="70667"/>
                          <a14:backgroundMark x1="48167" y1="70667" x2="90667" y2="53500"/>
                          <a14:backgroundMark x1="90667" y1="53500" x2="63167" y2="66833"/>
                          <a14:backgroundMark x1="63167" y1="66833" x2="74333" y2="62333"/>
                          <a14:backgroundMark x1="74333" y1="62333" x2="11000" y2="74000"/>
                          <a14:backgroundMark x1="11000" y1="74000" x2="62167" y2="67167"/>
                          <a14:backgroundMark x1="34667" y1="71167" x2="78333" y2="62333"/>
                          <a14:backgroundMark x1="78333" y1="62333" x2="27000" y2="68167"/>
                          <a14:backgroundMark x1="27000" y1="68167" x2="34500" y2="64000"/>
                          <a14:backgroundMark x1="34500" y1="64000" x2="66333" y2="59833"/>
                          <a14:backgroundMark x1="66333" y1="59833" x2="46667" y2="62167"/>
                          <a14:backgroundMark x1="36333" y1="61500" x2="54833" y2="60167"/>
                          <a14:backgroundMark x1="54833" y1="60167" x2="41000" y2="60167"/>
                          <a14:backgroundMark x1="30167" y1="58000" x2="29333" y2="53333"/>
                          <a14:backgroundMark x1="28833" y1="54000" x2="28167" y2="53167"/>
                          <a14:backgroundMark x1="27833" y1="53833" x2="30000" y2="53667"/>
                          <a14:backgroundMark x1="26667" y1="53167" x2="33667" y2="52667"/>
                          <a14:backgroundMark x1="27333" y1="52500" x2="35833" y2="51333"/>
                          <a14:backgroundMark x1="70667" y1="51667" x2="71667" y2="55500"/>
                          <a14:backgroundMark x1="73167" y1="51167" x2="72000" y2="51667"/>
                        </a14:backgroundRemoval>
                      </a14:imgEffect>
                    </a14:imgLayer>
                  </a14:imgProps>
                </a:ext>
                <a:ext uri="{28A0092B-C50C-407E-A947-70E740481C1C}">
                  <a14:useLocalDpi xmlns:a14="http://schemas.microsoft.com/office/drawing/2010/main" val="0"/>
                </a:ext>
              </a:extLst>
            </a:blip>
            <a:srcRect/>
            <a:stretch>
              <a:fillRect/>
            </a:stretch>
          </p:blipFill>
          <p:spPr bwMode="auto">
            <a:xfrm>
              <a:off x="4080484" y="3355941"/>
              <a:ext cx="655723" cy="869011"/>
            </a:xfrm>
            <a:prstGeom prst="rect">
              <a:avLst/>
            </a:prstGeom>
            <a:noFill/>
            <a:extLst>
              <a:ext uri="{909E8E84-426E-40DD-AFC4-6F175D3DCCD1}">
                <a14:hiddenFill xmlns:a14="http://schemas.microsoft.com/office/drawing/2010/main">
                  <a:solidFill>
                    <a:srgbClr val="FFFFFF"/>
                  </a:solidFill>
                </a14:hiddenFill>
              </a:ext>
            </a:extLst>
          </p:spPr>
        </p:pic>
      </p:grpSp>
      <p:pic>
        <p:nvPicPr>
          <p:cNvPr id="11" name="Picture 10">
            <a:extLst>
              <a:ext uri="{FF2B5EF4-FFF2-40B4-BE49-F238E27FC236}">
                <a16:creationId xmlns:a16="http://schemas.microsoft.com/office/drawing/2014/main" id="{456F6FFD-BE46-463F-B612-E367869EADBE}"/>
              </a:ext>
            </a:extLst>
          </p:cNvPr>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10000" b="90000" l="7300" r="90000">
                        <a14:foregroundMark x1="9550" y1="55200" x2="9300" y2="56050"/>
                        <a14:foregroundMark x1="8400" y1="56500" x2="7300" y2="57400"/>
                        <a14:backgroundMark x1="9100" y1="59150" x2="26400" y2="68950"/>
                        <a14:backgroundMark x1="20850" y1="62950" x2="13950" y2="74850"/>
                        <a14:backgroundMark x1="13950" y1="74850" x2="13950" y2="71400"/>
                        <a14:backgroundMark x1="10200" y1="64300" x2="18150" y2="77000"/>
                        <a14:backgroundMark x1="18150" y1="77000" x2="30050" y2="79400"/>
                        <a14:backgroundMark x1="30050" y1="79400" x2="59150" y2="69250"/>
                        <a14:backgroundMark x1="59150" y1="69250" x2="51700" y2="65150"/>
                        <a14:backgroundMark x1="45050" y1="68700" x2="59750" y2="62400"/>
                        <a14:backgroundMark x1="59750" y1="62400" x2="46700" y2="66000"/>
                        <a14:backgroundMark x1="46700" y1="66000" x2="49950" y2="60750"/>
                        <a14:backgroundMark x1="56600" y1="62500" x2="71350" y2="62500"/>
                        <a14:backgroundMark x1="71350" y1="62500" x2="63100" y2="71950"/>
                        <a14:backgroundMark x1="63100" y1="71950" x2="79200" y2="70800"/>
                        <a14:backgroundMark x1="79200" y1="70800" x2="78350" y2="71150"/>
                        <a14:backgroundMark x1="60600" y1="63600" x2="72050" y2="61700"/>
                        <a14:backgroundMark x1="72050" y1="61700" x2="87300" y2="61850"/>
                        <a14:backgroundMark x1="87300" y1="61850" x2="73000" y2="67000"/>
                        <a14:backgroundMark x1="73000" y1="67000" x2="85150" y2="66800"/>
                        <a14:backgroundMark x1="85150" y1="66800" x2="81700" y2="68700"/>
                        <a14:backgroundMark x1="41300" y1="62300" x2="65100" y2="57400"/>
                        <a14:backgroundMark x1="65100" y1="57400" x2="90800" y2="59850"/>
                        <a14:backgroundMark x1="85700" y1="48750" x2="80150" y2="48750"/>
                        <a14:backgroundMark x1="57050" y1="27850" x2="56600" y2="29400"/>
                        <a14:backgroundMark x1="28200" y1="33000" x2="32400" y2="34300"/>
                        <a14:backgroundMark x1="8850" y1="50050" x2="8650" y2="52300"/>
                      </a14:backgroundRemoval>
                    </a14:imgEffect>
                  </a14:imgLayer>
                </a14:imgProps>
              </a:ext>
              <a:ext uri="{28A0092B-C50C-407E-A947-70E740481C1C}">
                <a14:useLocalDpi xmlns:a14="http://schemas.microsoft.com/office/drawing/2010/main" val="0"/>
              </a:ext>
            </a:extLst>
          </a:blip>
          <a:srcRect t="24886" b="22466"/>
          <a:stretch/>
        </p:blipFill>
        <p:spPr>
          <a:xfrm flipH="1">
            <a:off x="3686938" y="5247698"/>
            <a:ext cx="1901592" cy="1001145"/>
          </a:xfrm>
          <a:prstGeom prst="rect">
            <a:avLst/>
          </a:prstGeom>
        </p:spPr>
      </p:pic>
      <p:grpSp>
        <p:nvGrpSpPr>
          <p:cNvPr id="20" name="Group 19">
            <a:extLst>
              <a:ext uri="{FF2B5EF4-FFF2-40B4-BE49-F238E27FC236}">
                <a16:creationId xmlns:a16="http://schemas.microsoft.com/office/drawing/2014/main" id="{B91932B5-B3CF-4FBA-A7B6-391030B87715}"/>
              </a:ext>
            </a:extLst>
          </p:cNvPr>
          <p:cNvGrpSpPr/>
          <p:nvPr/>
        </p:nvGrpSpPr>
        <p:grpSpPr>
          <a:xfrm>
            <a:off x="2205571" y="3628493"/>
            <a:ext cx="2214039" cy="1655705"/>
            <a:chOff x="340032" y="4474496"/>
            <a:chExt cx="2214039" cy="1655705"/>
          </a:xfrm>
        </p:grpSpPr>
        <p:pic>
          <p:nvPicPr>
            <p:cNvPr id="21" name="Picture 20">
              <a:extLst>
                <a:ext uri="{FF2B5EF4-FFF2-40B4-BE49-F238E27FC236}">
                  <a16:creationId xmlns:a16="http://schemas.microsoft.com/office/drawing/2014/main" id="{61A7E49D-D060-4121-8485-1CC541793217}"/>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2888" t="21367" r="-159" b="39458"/>
            <a:stretch/>
          </p:blipFill>
          <p:spPr>
            <a:xfrm>
              <a:off x="340032" y="4474496"/>
              <a:ext cx="2214039" cy="1506180"/>
            </a:xfrm>
            <a:prstGeom prst="rect">
              <a:avLst/>
            </a:prstGeom>
          </p:spPr>
        </p:pic>
        <p:pic>
          <p:nvPicPr>
            <p:cNvPr id="22" name="Picture 21">
              <a:extLst>
                <a:ext uri="{FF2B5EF4-FFF2-40B4-BE49-F238E27FC236}">
                  <a16:creationId xmlns:a16="http://schemas.microsoft.com/office/drawing/2014/main" id="{B262D42A-2680-4920-B769-E47A9C718AA0}"/>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6716" t="15709" r="17475" b="29362"/>
            <a:stretch/>
          </p:blipFill>
          <p:spPr>
            <a:xfrm>
              <a:off x="564153" y="4874187"/>
              <a:ext cx="1733428" cy="1256014"/>
            </a:xfrm>
            <a:prstGeom prst="rect">
              <a:avLst/>
            </a:prstGeom>
          </p:spPr>
        </p:pic>
      </p:grpSp>
      <p:grpSp>
        <p:nvGrpSpPr>
          <p:cNvPr id="26" name="Group 25">
            <a:extLst>
              <a:ext uri="{FF2B5EF4-FFF2-40B4-BE49-F238E27FC236}">
                <a16:creationId xmlns:a16="http://schemas.microsoft.com/office/drawing/2014/main" id="{F8941B34-B479-4209-BFA5-FFF514E01FAB}"/>
              </a:ext>
            </a:extLst>
          </p:cNvPr>
          <p:cNvGrpSpPr/>
          <p:nvPr/>
        </p:nvGrpSpPr>
        <p:grpSpPr>
          <a:xfrm>
            <a:off x="3118346" y="4652178"/>
            <a:ext cx="2214039" cy="1655705"/>
            <a:chOff x="340032" y="4474496"/>
            <a:chExt cx="2214039" cy="1655705"/>
          </a:xfrm>
        </p:grpSpPr>
        <p:pic>
          <p:nvPicPr>
            <p:cNvPr id="27" name="Picture 26">
              <a:extLst>
                <a:ext uri="{FF2B5EF4-FFF2-40B4-BE49-F238E27FC236}">
                  <a16:creationId xmlns:a16="http://schemas.microsoft.com/office/drawing/2014/main" id="{F6549B93-A6EC-4EBA-8ECC-932DF7AC01BA}"/>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2888" t="21367" r="-159" b="39458"/>
            <a:stretch/>
          </p:blipFill>
          <p:spPr>
            <a:xfrm>
              <a:off x="340032" y="4474496"/>
              <a:ext cx="2214039" cy="1506180"/>
            </a:xfrm>
            <a:prstGeom prst="rect">
              <a:avLst/>
            </a:prstGeom>
          </p:spPr>
        </p:pic>
        <p:pic>
          <p:nvPicPr>
            <p:cNvPr id="28" name="Picture 27">
              <a:extLst>
                <a:ext uri="{FF2B5EF4-FFF2-40B4-BE49-F238E27FC236}">
                  <a16:creationId xmlns:a16="http://schemas.microsoft.com/office/drawing/2014/main" id="{8224B880-BD0F-42F1-8A7C-A32901F013D6}"/>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6716" t="15709" r="17475" b="29362"/>
            <a:stretch/>
          </p:blipFill>
          <p:spPr>
            <a:xfrm>
              <a:off x="564153" y="4874187"/>
              <a:ext cx="1733428" cy="1256014"/>
            </a:xfrm>
            <a:prstGeom prst="rect">
              <a:avLst/>
            </a:prstGeom>
          </p:spPr>
        </p:pic>
      </p:grpSp>
      <p:pic>
        <p:nvPicPr>
          <p:cNvPr id="34" name="Picture 33">
            <a:extLst>
              <a:ext uri="{FF2B5EF4-FFF2-40B4-BE49-F238E27FC236}">
                <a16:creationId xmlns:a16="http://schemas.microsoft.com/office/drawing/2014/main" id="{E32908A3-0DA3-4EC1-857A-4CF4D407EAF7}"/>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l="11547" t="19412" r="21959" b="44006"/>
          <a:stretch/>
        </p:blipFill>
        <p:spPr>
          <a:xfrm>
            <a:off x="1861946" y="5760725"/>
            <a:ext cx="1071829" cy="589646"/>
          </a:xfrm>
          <a:prstGeom prst="rect">
            <a:avLst/>
          </a:prstGeom>
        </p:spPr>
      </p:pic>
      <p:pic>
        <p:nvPicPr>
          <p:cNvPr id="47" name="Picture 46">
            <a:extLst>
              <a:ext uri="{FF2B5EF4-FFF2-40B4-BE49-F238E27FC236}">
                <a16:creationId xmlns:a16="http://schemas.microsoft.com/office/drawing/2014/main" id="{0345766E-865A-401B-9D17-0F12145B7F87}"/>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32647" t="19412" r="21958" b="44006"/>
          <a:stretch/>
        </p:blipFill>
        <p:spPr>
          <a:xfrm>
            <a:off x="0" y="4665589"/>
            <a:ext cx="1269703" cy="1023170"/>
          </a:xfrm>
          <a:prstGeom prst="rect">
            <a:avLst/>
          </a:prstGeom>
        </p:spPr>
      </p:pic>
      <p:pic>
        <p:nvPicPr>
          <p:cNvPr id="49" name="Picture 48">
            <a:extLst>
              <a:ext uri="{FF2B5EF4-FFF2-40B4-BE49-F238E27FC236}">
                <a16:creationId xmlns:a16="http://schemas.microsoft.com/office/drawing/2014/main" id="{22C271AD-7E8C-4FBC-A1DB-B30A0004DD59}"/>
              </a:ext>
            </a:extLst>
          </p:cNvPr>
          <p:cNvPicPr>
            <a:picLocks noChangeAspect="1"/>
          </p:cNvPicPr>
          <p:nvPr/>
        </p:nvPicPr>
        <p:blipFill rotWithShape="1">
          <a:blip r:embed="rId16" cstate="print">
            <a:extLst>
              <a:ext uri="{28A0092B-C50C-407E-A947-70E740481C1C}">
                <a14:useLocalDpi xmlns:a14="http://schemas.microsoft.com/office/drawing/2010/main" val="0"/>
              </a:ext>
            </a:extLst>
          </a:blip>
          <a:srcRect l="11547" t="19412" r="21959" b="44006"/>
          <a:stretch/>
        </p:blipFill>
        <p:spPr>
          <a:xfrm>
            <a:off x="-8328" y="6017656"/>
            <a:ext cx="1473528" cy="810633"/>
          </a:xfrm>
          <a:prstGeom prst="rect">
            <a:avLst/>
          </a:prstGeom>
        </p:spPr>
      </p:pic>
      <p:pic>
        <p:nvPicPr>
          <p:cNvPr id="56" name="Picture 55">
            <a:extLst>
              <a:ext uri="{FF2B5EF4-FFF2-40B4-BE49-F238E27FC236}">
                <a16:creationId xmlns:a16="http://schemas.microsoft.com/office/drawing/2014/main" id="{AC80B082-DB55-4724-AB77-511F76293233}"/>
              </a:ext>
            </a:extLst>
          </p:cNvPr>
          <p:cNvPicPr>
            <a:picLocks noChangeAspect="1"/>
          </p:cNvPicPr>
          <p:nvPr/>
        </p:nvPicPr>
        <p:blipFill rotWithShape="1">
          <a:blip r:embed="rId17" cstate="print">
            <a:extLst>
              <a:ext uri="{28A0092B-C50C-407E-A947-70E740481C1C}">
                <a14:useLocalDpi xmlns:a14="http://schemas.microsoft.com/office/drawing/2010/main" val="0"/>
              </a:ext>
            </a:extLst>
          </a:blip>
          <a:srcRect l="17011" t="19189" r="19315" b="44544"/>
          <a:stretch/>
        </p:blipFill>
        <p:spPr>
          <a:xfrm rot="730218">
            <a:off x="160032" y="2865041"/>
            <a:ext cx="1104277" cy="899358"/>
          </a:xfrm>
          <a:prstGeom prst="rect">
            <a:avLst/>
          </a:prstGeom>
        </p:spPr>
      </p:pic>
      <p:pic>
        <p:nvPicPr>
          <p:cNvPr id="55" name="Picture 54">
            <a:extLst>
              <a:ext uri="{FF2B5EF4-FFF2-40B4-BE49-F238E27FC236}">
                <a16:creationId xmlns:a16="http://schemas.microsoft.com/office/drawing/2014/main" id="{2E152EE7-F373-48F0-8DA5-364F4D4F1DBB}"/>
              </a:ext>
            </a:extLst>
          </p:cNvPr>
          <p:cNvPicPr>
            <a:picLocks noChangeAspect="1"/>
          </p:cNvPicPr>
          <p:nvPr/>
        </p:nvPicPr>
        <p:blipFill rotWithShape="1">
          <a:blip r:embed="rId18" cstate="print">
            <a:extLst>
              <a:ext uri="{28A0092B-C50C-407E-A947-70E740481C1C}">
                <a14:useLocalDpi xmlns:a14="http://schemas.microsoft.com/office/drawing/2010/main" val="0"/>
              </a:ext>
            </a:extLst>
          </a:blip>
          <a:srcRect l="17011" t="19189" r="19315" b="44544"/>
          <a:stretch/>
        </p:blipFill>
        <p:spPr>
          <a:xfrm rot="5400000">
            <a:off x="-721688" y="3520497"/>
            <a:ext cx="3014477" cy="1716973"/>
          </a:xfrm>
          <a:prstGeom prst="rect">
            <a:avLst/>
          </a:prstGeom>
        </p:spPr>
      </p:pic>
      <p:pic>
        <p:nvPicPr>
          <p:cNvPr id="53" name="Picture 52">
            <a:extLst>
              <a:ext uri="{FF2B5EF4-FFF2-40B4-BE49-F238E27FC236}">
                <a16:creationId xmlns:a16="http://schemas.microsoft.com/office/drawing/2014/main" id="{5A11CA70-445E-48A6-804C-D8C9701D4232}"/>
              </a:ext>
            </a:extLst>
          </p:cNvPr>
          <p:cNvPicPr>
            <a:picLocks noChangeAspect="1"/>
          </p:cNvPicPr>
          <p:nvPr/>
        </p:nvPicPr>
        <p:blipFill rotWithShape="1">
          <a:blip r:embed="rId18" cstate="print">
            <a:extLst>
              <a:ext uri="{28A0092B-C50C-407E-A947-70E740481C1C}">
                <a14:useLocalDpi xmlns:a14="http://schemas.microsoft.com/office/drawing/2010/main" val="0"/>
              </a:ext>
            </a:extLst>
          </a:blip>
          <a:srcRect l="17011" t="19189" r="4296" b="39632"/>
          <a:stretch/>
        </p:blipFill>
        <p:spPr>
          <a:xfrm rot="360332">
            <a:off x="41325" y="3016106"/>
            <a:ext cx="3725535" cy="1949532"/>
          </a:xfrm>
          <a:prstGeom prst="rect">
            <a:avLst/>
          </a:prstGeom>
        </p:spPr>
      </p:pic>
      <p:pic>
        <p:nvPicPr>
          <p:cNvPr id="48" name="Picture 47">
            <a:extLst>
              <a:ext uri="{FF2B5EF4-FFF2-40B4-BE49-F238E27FC236}">
                <a16:creationId xmlns:a16="http://schemas.microsoft.com/office/drawing/2014/main" id="{5B6C42F9-D452-439D-B6C8-B30716F188D8}"/>
              </a:ext>
            </a:extLst>
          </p:cNvPr>
          <p:cNvPicPr>
            <a:picLocks noChangeAspect="1"/>
          </p:cNvPicPr>
          <p:nvPr/>
        </p:nvPicPr>
        <p:blipFill rotWithShape="1">
          <a:blip r:embed="rId19" cstate="print">
            <a:extLst>
              <a:ext uri="{28A0092B-C50C-407E-A947-70E740481C1C}">
                <a14:useLocalDpi xmlns:a14="http://schemas.microsoft.com/office/drawing/2010/main" val="0"/>
              </a:ext>
            </a:extLst>
          </a:blip>
          <a:srcRect l="11547" t="19412" r="21959" b="44006"/>
          <a:stretch/>
        </p:blipFill>
        <p:spPr>
          <a:xfrm>
            <a:off x="168644" y="3795291"/>
            <a:ext cx="2595475" cy="1427850"/>
          </a:xfrm>
          <a:prstGeom prst="rect">
            <a:avLst/>
          </a:prstGeom>
        </p:spPr>
      </p:pic>
      <p:pic>
        <p:nvPicPr>
          <p:cNvPr id="51" name="Picture 50">
            <a:extLst>
              <a:ext uri="{FF2B5EF4-FFF2-40B4-BE49-F238E27FC236}">
                <a16:creationId xmlns:a16="http://schemas.microsoft.com/office/drawing/2014/main" id="{71110DD7-FA93-4424-8E81-9680E67662AF}"/>
              </a:ext>
            </a:extLst>
          </p:cNvPr>
          <p:cNvPicPr>
            <a:picLocks noChangeAspect="1"/>
          </p:cNvPicPr>
          <p:nvPr/>
        </p:nvPicPr>
        <p:blipFill rotWithShape="1">
          <a:blip r:embed="rId19" cstate="print">
            <a:extLst>
              <a:ext uri="{28A0092B-C50C-407E-A947-70E740481C1C}">
                <a14:useLocalDpi xmlns:a14="http://schemas.microsoft.com/office/drawing/2010/main" val="0"/>
              </a:ext>
            </a:extLst>
          </a:blip>
          <a:srcRect l="8809" t="19412" r="21959" b="44006"/>
          <a:stretch/>
        </p:blipFill>
        <p:spPr>
          <a:xfrm>
            <a:off x="-683253" y="3339364"/>
            <a:ext cx="2702330" cy="1427850"/>
          </a:xfrm>
          <a:prstGeom prst="rect">
            <a:avLst/>
          </a:prstGeom>
        </p:spPr>
      </p:pic>
      <p:grpSp>
        <p:nvGrpSpPr>
          <p:cNvPr id="8" name="Group 7">
            <a:extLst>
              <a:ext uri="{FF2B5EF4-FFF2-40B4-BE49-F238E27FC236}">
                <a16:creationId xmlns:a16="http://schemas.microsoft.com/office/drawing/2014/main" id="{C57CB780-CA56-43A8-BC91-4D2B8A151016}"/>
              </a:ext>
            </a:extLst>
          </p:cNvPr>
          <p:cNvGrpSpPr/>
          <p:nvPr/>
        </p:nvGrpSpPr>
        <p:grpSpPr>
          <a:xfrm rot="5688293">
            <a:off x="2540122" y="5275818"/>
            <a:ext cx="1413653" cy="1836160"/>
            <a:chOff x="3762404" y="5105256"/>
            <a:chExt cx="1606723" cy="2034707"/>
          </a:xfrm>
        </p:grpSpPr>
        <p:pic>
          <p:nvPicPr>
            <p:cNvPr id="6" name="Picture 5">
              <a:extLst>
                <a:ext uri="{FF2B5EF4-FFF2-40B4-BE49-F238E27FC236}">
                  <a16:creationId xmlns:a16="http://schemas.microsoft.com/office/drawing/2014/main" id="{7B025A67-13F2-4D97-86C8-32C6F0287C8F}"/>
                </a:ext>
              </a:extLst>
            </p:cNvPr>
            <p:cNvPicPr>
              <a:picLocks noChangeAspect="1"/>
            </p:cNvPicPr>
            <p:nvPr/>
          </p:nvPicPr>
          <p:blipFill rotWithShape="1">
            <a:blip r:embed="rId20" cstate="print">
              <a:extLst>
                <a:ext uri="{BEBA8EAE-BF5A-486C-A8C5-ECC9F3942E4B}">
                  <a14:imgProps xmlns:a14="http://schemas.microsoft.com/office/drawing/2010/main">
                    <a14:imgLayer r:embed="rId21">
                      <a14:imgEffect>
                        <a14:backgroundRemoval t="44250" b="76750" l="49750" r="76833">
                          <a14:foregroundMark x1="62500" y1="75750" x2="66333" y2="71917"/>
                          <a14:foregroundMark x1="63417" y1="74167" x2="66667" y2="74833"/>
                          <a14:foregroundMark x1="63583" y1="75333" x2="69000" y2="73167"/>
                          <a14:foregroundMark x1="62750" y1="76750" x2="68500" y2="73000"/>
                          <a14:foregroundMark x1="64917" y1="76500" x2="75250" y2="67500"/>
                          <a14:foregroundMark x1="73250" y1="70750" x2="76083" y2="68333"/>
                          <a14:foregroundMark x1="75750" y1="69333" x2="75250" y2="67083"/>
                          <a14:foregroundMark x1="75000" y1="67417" x2="76500" y2="68833"/>
                          <a14:foregroundMark x1="75667" y1="68333" x2="73583" y2="68333"/>
                          <a14:foregroundMark x1="76417" y1="67333" x2="76833" y2="68250"/>
                          <a14:foregroundMark x1="53417" y1="48500" x2="54583" y2="50500"/>
                          <a14:foregroundMark x1="52333" y1="48417" x2="51000" y2="49417"/>
                          <a14:foregroundMark x1="51667" y1="49583" x2="53333" y2="49167"/>
                          <a14:foregroundMark x1="52167" y1="48917" x2="51083" y2="48333"/>
                          <a14:foregroundMark x1="54667" y1="47667" x2="60417" y2="45667"/>
                          <a14:foregroundMark x1="52500" y1="47083" x2="60500" y2="48500"/>
                          <a14:foregroundMark x1="52583" y1="49333" x2="53000" y2="48083"/>
                          <a14:foregroundMark x1="53083" y1="47833" x2="55417" y2="51333"/>
                          <a14:foregroundMark x1="51250" y1="47417" x2="51417" y2="50917"/>
                          <a14:foregroundMark x1="52167" y1="51583" x2="53500" y2="46417"/>
                          <a14:foregroundMark x1="52500" y1="50583" x2="50417" y2="47000"/>
                          <a14:foregroundMark x1="50083" y1="48000" x2="50083" y2="50250"/>
                        </a14:backgroundRemoval>
                      </a14:imgEffect>
                    </a14:imgLayer>
                  </a14:imgProps>
                </a:ext>
                <a:ext uri="{28A0092B-C50C-407E-A947-70E740481C1C}">
                  <a14:useLocalDpi xmlns:a14="http://schemas.microsoft.com/office/drawing/2010/main" val="0"/>
                </a:ext>
              </a:extLst>
            </a:blip>
            <a:srcRect l="46742" t="40501" r="21894" b="20987"/>
            <a:stretch/>
          </p:blipFill>
          <p:spPr>
            <a:xfrm rot="2050720">
              <a:off x="3762404" y="5167139"/>
              <a:ext cx="1606723" cy="1972824"/>
            </a:xfrm>
            <a:prstGeom prst="rect">
              <a:avLst/>
            </a:prstGeom>
          </p:spPr>
        </p:pic>
        <p:pic>
          <p:nvPicPr>
            <p:cNvPr id="9" name="Picture 2" descr="Mũ Cối Quân Đội Loại 1 - An Lộc Việt">
              <a:extLst>
                <a:ext uri="{FF2B5EF4-FFF2-40B4-BE49-F238E27FC236}">
                  <a16:creationId xmlns:a16="http://schemas.microsoft.com/office/drawing/2014/main" id="{0D365E1D-8EC5-4BA5-B818-A0C175BF7B12}"/>
                </a:ext>
              </a:extLst>
            </p:cNvPr>
            <p:cNvPicPr>
              <a:picLocks noChangeAspect="1" noChangeArrowheads="1"/>
            </p:cNvPicPr>
            <p:nvPr/>
          </p:nvPicPr>
          <p:blipFill>
            <a:blip r:embed="rId22" cstate="print">
              <a:extLst>
                <a:ext uri="{BEBA8EAE-BF5A-486C-A8C5-ECC9F3942E4B}">
                  <a14:imgProps xmlns:a14="http://schemas.microsoft.com/office/drawing/2010/main">
                    <a14:imgLayer r:embed="rId23">
                      <a14:imgEffect>
                        <a14:backgroundRemoval t="10000" b="90000" l="10000" r="90000">
                          <a14:backgroundMark x1="44333" y1="72167" x2="54000" y2="67833"/>
                          <a14:backgroundMark x1="54000" y1="67833" x2="54000" y2="67833"/>
                          <a14:backgroundMark x1="51333" y1="63833" x2="44167" y2="78000"/>
                          <a14:backgroundMark x1="44167" y1="78000" x2="58167" y2="85000"/>
                          <a14:backgroundMark x1="58167" y1="85000" x2="73167" y2="75000"/>
                          <a14:backgroundMark x1="73167" y1="75000" x2="62000" y2="65167"/>
                          <a14:backgroundMark x1="62000" y1="65167" x2="43667" y2="80167"/>
                          <a14:backgroundMark x1="43667" y1="80167" x2="53833" y2="86500"/>
                          <a14:backgroundMark x1="53833" y1="86500" x2="73833" y2="74667"/>
                          <a14:backgroundMark x1="73833" y1="74667" x2="30167" y2="69000"/>
                          <a14:backgroundMark x1="30167" y1="69000" x2="19500" y2="73667"/>
                          <a14:backgroundMark x1="19500" y1="73667" x2="92667" y2="65833"/>
                          <a14:backgroundMark x1="92667" y1="65833" x2="52333" y2="68833"/>
                          <a14:backgroundMark x1="52333" y1="68833" x2="32167" y2="76000"/>
                          <a14:backgroundMark x1="32167" y1="76000" x2="69833" y2="76333"/>
                          <a14:backgroundMark x1="69833" y1="76333" x2="34000" y2="78333"/>
                          <a14:backgroundMark x1="34000" y1="78333" x2="88333" y2="70333"/>
                          <a14:backgroundMark x1="88333" y1="70333" x2="66833" y2="78167"/>
                          <a14:backgroundMark x1="66833" y1="78167" x2="84833" y2="77833"/>
                          <a14:backgroundMark x1="84833" y1="77833" x2="64000" y2="80333"/>
                          <a14:backgroundMark x1="64000" y1="80333" x2="52333" y2="88667"/>
                          <a14:backgroundMark x1="52333" y1="88667" x2="73833" y2="83500"/>
                          <a14:backgroundMark x1="73833" y1="83500" x2="21667" y2="86500"/>
                          <a14:backgroundMark x1="21667" y1="86500" x2="60500" y2="83000"/>
                          <a14:backgroundMark x1="60500" y1="83000" x2="69000" y2="79667"/>
                          <a14:backgroundMark x1="69000" y1="79667" x2="18167" y2="85833"/>
                          <a14:backgroundMark x1="18167" y1="85833" x2="80500" y2="78500"/>
                          <a14:backgroundMark x1="80500" y1="78500" x2="22167" y2="86000"/>
                          <a14:backgroundMark x1="22167" y1="86000" x2="55667" y2="80333"/>
                          <a14:backgroundMark x1="55667" y1="80333" x2="42167" y2="79333"/>
                          <a14:backgroundMark x1="42167" y1="79333" x2="84667" y2="73500"/>
                          <a14:backgroundMark x1="84667" y1="73500" x2="7500" y2="87667"/>
                          <a14:backgroundMark x1="7500" y1="87667" x2="87167" y2="70167"/>
                          <a14:backgroundMark x1="87167" y1="70167" x2="45833" y2="78833"/>
                          <a14:backgroundMark x1="45833" y1="78833" x2="63333" y2="76667"/>
                          <a14:backgroundMark x1="63333" y1="76667" x2="21167" y2="78000"/>
                          <a14:backgroundMark x1="21167" y1="78000" x2="69333" y2="70000"/>
                          <a14:backgroundMark x1="69333" y1="70000" x2="61000" y2="74500"/>
                          <a14:backgroundMark x1="61000" y1="74500" x2="83500" y2="67833"/>
                          <a14:backgroundMark x1="83500" y1="67833" x2="48167" y2="70667"/>
                          <a14:backgroundMark x1="48167" y1="70667" x2="90667" y2="53500"/>
                          <a14:backgroundMark x1="90667" y1="53500" x2="63167" y2="66833"/>
                          <a14:backgroundMark x1="63167" y1="66833" x2="74333" y2="62333"/>
                          <a14:backgroundMark x1="74333" y1="62333" x2="11000" y2="74000"/>
                          <a14:backgroundMark x1="11000" y1="74000" x2="62167" y2="67167"/>
                          <a14:backgroundMark x1="34667" y1="71167" x2="78333" y2="62333"/>
                          <a14:backgroundMark x1="78333" y1="62333" x2="27000" y2="68167"/>
                          <a14:backgroundMark x1="27000" y1="68167" x2="34500" y2="64000"/>
                          <a14:backgroundMark x1="34500" y1="64000" x2="66333" y2="59833"/>
                          <a14:backgroundMark x1="66333" y1="59833" x2="46667" y2="62167"/>
                          <a14:backgroundMark x1="36333" y1="61500" x2="54833" y2="60167"/>
                          <a14:backgroundMark x1="54833" y1="60167" x2="41000" y2="60167"/>
                          <a14:backgroundMark x1="30167" y1="58000" x2="29333" y2="53333"/>
                          <a14:backgroundMark x1="28833" y1="54000" x2="28167" y2="53167"/>
                          <a14:backgroundMark x1="27833" y1="53833" x2="30000" y2="53667"/>
                          <a14:backgroundMark x1="26667" y1="53167" x2="33667" y2="52667"/>
                          <a14:backgroundMark x1="27333" y1="52500" x2="35833" y2="51333"/>
                          <a14:backgroundMark x1="70667" y1="51667" x2="71667" y2="55500"/>
                          <a14:backgroundMark x1="73167" y1="51167" x2="72000" y2="51667"/>
                        </a14:backgroundRemoval>
                      </a14:imgEffect>
                    </a14:imgLayer>
                  </a14:imgProps>
                </a:ext>
                <a:ext uri="{28A0092B-C50C-407E-A947-70E740481C1C}">
                  <a14:useLocalDpi xmlns:a14="http://schemas.microsoft.com/office/drawing/2010/main" val="0"/>
                </a:ext>
              </a:extLst>
            </a:blip>
            <a:srcRect/>
            <a:stretch>
              <a:fillRect/>
            </a:stretch>
          </p:blipFill>
          <p:spPr bwMode="auto">
            <a:xfrm>
              <a:off x="4146472" y="5105256"/>
              <a:ext cx="655723" cy="86901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7" name="Group 66">
            <a:extLst>
              <a:ext uri="{FF2B5EF4-FFF2-40B4-BE49-F238E27FC236}">
                <a16:creationId xmlns:a16="http://schemas.microsoft.com/office/drawing/2014/main" id="{FAE9F95E-32FB-4FB9-B5D4-4B539CC85882}"/>
              </a:ext>
            </a:extLst>
          </p:cNvPr>
          <p:cNvGrpSpPr/>
          <p:nvPr/>
        </p:nvGrpSpPr>
        <p:grpSpPr>
          <a:xfrm>
            <a:off x="1612038" y="5311979"/>
            <a:ext cx="2431337" cy="1655705"/>
            <a:chOff x="1717013" y="5502194"/>
            <a:chExt cx="2431337" cy="1655705"/>
          </a:xfrm>
        </p:grpSpPr>
        <p:grpSp>
          <p:nvGrpSpPr>
            <p:cNvPr id="23" name="Group 22">
              <a:extLst>
                <a:ext uri="{FF2B5EF4-FFF2-40B4-BE49-F238E27FC236}">
                  <a16:creationId xmlns:a16="http://schemas.microsoft.com/office/drawing/2014/main" id="{3E5CDE9E-1584-4E21-A135-85850F76A69F}"/>
                </a:ext>
              </a:extLst>
            </p:cNvPr>
            <p:cNvGrpSpPr/>
            <p:nvPr/>
          </p:nvGrpSpPr>
          <p:grpSpPr>
            <a:xfrm>
              <a:off x="1934311" y="5502194"/>
              <a:ext cx="2214039" cy="1655705"/>
              <a:chOff x="340032" y="4474496"/>
              <a:chExt cx="2214039" cy="1655705"/>
            </a:xfrm>
          </p:grpSpPr>
          <p:pic>
            <p:nvPicPr>
              <p:cNvPr id="24" name="Picture 23">
                <a:extLst>
                  <a:ext uri="{FF2B5EF4-FFF2-40B4-BE49-F238E27FC236}">
                    <a16:creationId xmlns:a16="http://schemas.microsoft.com/office/drawing/2014/main" id="{51C59F44-0BEC-4173-A319-89B2E7033D01}"/>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2888" t="21367" r="-159" b="39458"/>
              <a:stretch/>
            </p:blipFill>
            <p:spPr>
              <a:xfrm>
                <a:off x="340032" y="4474496"/>
                <a:ext cx="2214039" cy="1506180"/>
              </a:xfrm>
              <a:prstGeom prst="rect">
                <a:avLst/>
              </a:prstGeom>
            </p:spPr>
          </p:pic>
          <p:pic>
            <p:nvPicPr>
              <p:cNvPr id="25" name="Picture 24">
                <a:extLst>
                  <a:ext uri="{FF2B5EF4-FFF2-40B4-BE49-F238E27FC236}">
                    <a16:creationId xmlns:a16="http://schemas.microsoft.com/office/drawing/2014/main" id="{6EE6247F-C0AA-4AEB-824F-2E4A61F12CB7}"/>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6716" t="15709" r="17475" b="29362"/>
              <a:stretch/>
            </p:blipFill>
            <p:spPr>
              <a:xfrm>
                <a:off x="564153" y="4874187"/>
                <a:ext cx="1733428" cy="1256014"/>
              </a:xfrm>
              <a:prstGeom prst="rect">
                <a:avLst/>
              </a:prstGeom>
            </p:spPr>
          </p:pic>
        </p:grpSp>
        <p:pic>
          <p:nvPicPr>
            <p:cNvPr id="46" name="Picture 45">
              <a:extLst>
                <a:ext uri="{FF2B5EF4-FFF2-40B4-BE49-F238E27FC236}">
                  <a16:creationId xmlns:a16="http://schemas.microsoft.com/office/drawing/2014/main" id="{BD072EB4-956B-4487-B4FC-3D2C23E52DCD}"/>
                </a:ext>
              </a:extLst>
            </p:cNvPr>
            <p:cNvPicPr>
              <a:picLocks noChangeAspect="1"/>
            </p:cNvPicPr>
            <p:nvPr/>
          </p:nvPicPr>
          <p:blipFill rotWithShape="1">
            <a:blip r:embed="rId24" cstate="print">
              <a:extLst>
                <a:ext uri="{28A0092B-C50C-407E-A947-70E740481C1C}">
                  <a14:useLocalDpi xmlns:a14="http://schemas.microsoft.com/office/drawing/2010/main" val="0"/>
                </a:ext>
              </a:extLst>
            </a:blip>
            <a:srcRect l="11547" t="19412" r="21959" b="44006"/>
            <a:stretch/>
          </p:blipFill>
          <p:spPr>
            <a:xfrm>
              <a:off x="1717013" y="6082142"/>
              <a:ext cx="1410316" cy="775858"/>
            </a:xfrm>
            <a:prstGeom prst="rect">
              <a:avLst/>
            </a:prstGeom>
          </p:spPr>
        </p:pic>
      </p:grpSp>
      <p:pic>
        <p:nvPicPr>
          <p:cNvPr id="13" name="Picture 12">
            <a:extLst>
              <a:ext uri="{FF2B5EF4-FFF2-40B4-BE49-F238E27FC236}">
                <a16:creationId xmlns:a16="http://schemas.microsoft.com/office/drawing/2014/main" id="{3F4C1A54-4B43-4EC3-BF72-05D34F7D0E8C}"/>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rot="4813218">
            <a:off x="939102" y="4422925"/>
            <a:ext cx="1883827" cy="2030144"/>
          </a:xfrm>
          <a:prstGeom prst="rect">
            <a:avLst/>
          </a:prstGeom>
        </p:spPr>
      </p:pic>
      <p:grpSp>
        <p:nvGrpSpPr>
          <p:cNvPr id="66" name="Group 65">
            <a:extLst>
              <a:ext uri="{FF2B5EF4-FFF2-40B4-BE49-F238E27FC236}">
                <a16:creationId xmlns:a16="http://schemas.microsoft.com/office/drawing/2014/main" id="{7C53BD6C-BB27-472A-8B4B-E6E9480732A0}"/>
              </a:ext>
            </a:extLst>
          </p:cNvPr>
          <p:cNvGrpSpPr/>
          <p:nvPr/>
        </p:nvGrpSpPr>
        <p:grpSpPr>
          <a:xfrm>
            <a:off x="5714382" y="3466785"/>
            <a:ext cx="3335158" cy="2419311"/>
            <a:chOff x="4134615" y="3481538"/>
            <a:chExt cx="3701637" cy="3057107"/>
          </a:xfrm>
        </p:grpSpPr>
        <p:pic>
          <p:nvPicPr>
            <p:cNvPr id="65" name="Picture 64">
              <a:extLst>
                <a:ext uri="{FF2B5EF4-FFF2-40B4-BE49-F238E27FC236}">
                  <a16:creationId xmlns:a16="http://schemas.microsoft.com/office/drawing/2014/main" id="{F4F6BE9B-DE9A-41FB-BACB-C666E6A547B2}"/>
                </a:ext>
              </a:extLst>
            </p:cNvPr>
            <p:cNvPicPr>
              <a:picLocks noChangeAspect="1"/>
            </p:cNvPicPr>
            <p:nvPr/>
          </p:nvPicPr>
          <p:blipFill rotWithShape="1">
            <a:blip r:embed="rId26" cstate="print">
              <a:extLst>
                <a:ext uri="{BEBA8EAE-BF5A-486C-A8C5-ECC9F3942E4B}">
                  <a14:imgProps xmlns:a14="http://schemas.microsoft.com/office/drawing/2010/main">
                    <a14:imgLayer r:embed="rId27">
                      <a14:imgEffect>
                        <a14:backgroundRemoval t="10000" b="90000" l="10000" r="90000">
                          <a14:backgroundMark x1="88500" y1="75450" x2="76100" y2="76850"/>
                          <a14:backgroundMark x1="76100" y1="76850" x2="63000" y2="83050"/>
                          <a14:backgroundMark x1="63000" y1="83050" x2="28500" y2="84900"/>
                          <a14:backgroundMark x1="41800" y1="83050" x2="34250" y2="79350"/>
                          <a14:backgroundMark x1="39750" y1="79600" x2="28950" y2="84400"/>
                          <a14:backgroundMark x1="44350" y1="84650" x2="44350" y2="84650"/>
                          <a14:backgroundMark x1="44800" y1="84900" x2="46200" y2="86250"/>
                          <a14:backgroundMark x1="48050" y1="85550" x2="48500" y2="85800"/>
                          <a14:backgroundMark x1="39050" y1="84900" x2="82600" y2="87250"/>
                          <a14:backgroundMark x1="82600" y1="87250" x2="86700" y2="76350"/>
                          <a14:backgroundMark x1="86700" y1="76350" x2="65700" y2="84400"/>
                          <a14:backgroundMark x1="38600" y1="85350" x2="25750" y2="86500"/>
                          <a14:backgroundMark x1="32650" y1="78200" x2="26900" y2="86700"/>
                          <a14:backgroundMark x1="30350" y1="78450" x2="23200" y2="85350"/>
                          <a14:backgroundMark x1="22950" y1="85100" x2="17000" y2="80500"/>
                          <a14:backgroundMark x1="17900" y1="80950" x2="14950" y2="78200"/>
                          <a14:backgroundMark x1="15850" y1="83050" x2="11500" y2="76600"/>
                          <a14:backgroundMark x1="11500" y1="77750" x2="16300" y2="78900"/>
                          <a14:backgroundMark x1="20000" y1="78200" x2="11700" y2="76400"/>
                        </a14:backgroundRemoval>
                      </a14:imgEffect>
                    </a14:imgLayer>
                  </a14:imgProps>
                </a:ext>
                <a:ext uri="{28A0092B-C50C-407E-A947-70E740481C1C}">
                  <a14:useLocalDpi xmlns:a14="http://schemas.microsoft.com/office/drawing/2010/main" val="0"/>
                </a:ext>
              </a:extLst>
            </a:blip>
            <a:srcRect l="3855" t="8729" r="5893" b="16805"/>
            <a:stretch/>
          </p:blipFill>
          <p:spPr>
            <a:xfrm flipH="1">
              <a:off x="4134615" y="3484438"/>
              <a:ext cx="3701637" cy="3054207"/>
            </a:xfrm>
            <a:prstGeom prst="rect">
              <a:avLst/>
            </a:prstGeom>
          </p:spPr>
        </p:pic>
        <p:pic>
          <p:nvPicPr>
            <p:cNvPr id="64" name="Picture 2" descr="Mũ Cối Quân Đội Loại 1 - An Lộc Việt">
              <a:extLst>
                <a:ext uri="{FF2B5EF4-FFF2-40B4-BE49-F238E27FC236}">
                  <a16:creationId xmlns:a16="http://schemas.microsoft.com/office/drawing/2014/main" id="{D41FCFEC-2F62-4190-8DE3-B2A718D353F8}"/>
                </a:ext>
              </a:extLst>
            </p:cNvPr>
            <p:cNvPicPr>
              <a:picLocks noChangeAspect="1" noChangeArrowheads="1"/>
            </p:cNvPicPr>
            <p:nvPr/>
          </p:nvPicPr>
          <p:blipFill>
            <a:blip r:embed="rId28" cstate="print">
              <a:extLst>
                <a:ext uri="{BEBA8EAE-BF5A-486C-A8C5-ECC9F3942E4B}">
                  <a14:imgProps xmlns:a14="http://schemas.microsoft.com/office/drawing/2010/main">
                    <a14:imgLayer r:embed="rId29">
                      <a14:imgEffect>
                        <a14:backgroundRemoval t="10000" b="90000" l="10000" r="90000">
                          <a14:backgroundMark x1="44333" y1="72167" x2="54000" y2="67833"/>
                          <a14:backgroundMark x1="54000" y1="67833" x2="54000" y2="67833"/>
                          <a14:backgroundMark x1="51333" y1="63833" x2="44167" y2="78000"/>
                          <a14:backgroundMark x1="44167" y1="78000" x2="58167" y2="85000"/>
                          <a14:backgroundMark x1="58167" y1="85000" x2="73167" y2="75000"/>
                          <a14:backgroundMark x1="73167" y1="75000" x2="62000" y2="65167"/>
                          <a14:backgroundMark x1="62000" y1="65167" x2="43667" y2="80167"/>
                          <a14:backgroundMark x1="43667" y1="80167" x2="53833" y2="86500"/>
                          <a14:backgroundMark x1="53833" y1="86500" x2="73833" y2="74667"/>
                          <a14:backgroundMark x1="73833" y1="74667" x2="30167" y2="69000"/>
                          <a14:backgroundMark x1="30167" y1="69000" x2="19500" y2="73667"/>
                          <a14:backgroundMark x1="19500" y1="73667" x2="92667" y2="65833"/>
                          <a14:backgroundMark x1="92667" y1="65833" x2="52333" y2="68833"/>
                          <a14:backgroundMark x1="52333" y1="68833" x2="32167" y2="76000"/>
                          <a14:backgroundMark x1="32167" y1="76000" x2="69833" y2="76333"/>
                          <a14:backgroundMark x1="69833" y1="76333" x2="34000" y2="78333"/>
                          <a14:backgroundMark x1="34000" y1="78333" x2="88333" y2="70333"/>
                          <a14:backgroundMark x1="88333" y1="70333" x2="66833" y2="78167"/>
                          <a14:backgroundMark x1="66833" y1="78167" x2="84833" y2="77833"/>
                          <a14:backgroundMark x1="84833" y1="77833" x2="64000" y2="80333"/>
                          <a14:backgroundMark x1="64000" y1="80333" x2="52333" y2="88667"/>
                          <a14:backgroundMark x1="52333" y1="88667" x2="73833" y2="83500"/>
                          <a14:backgroundMark x1="73833" y1="83500" x2="21667" y2="86500"/>
                          <a14:backgroundMark x1="21667" y1="86500" x2="60500" y2="83000"/>
                          <a14:backgroundMark x1="60500" y1="83000" x2="69000" y2="79667"/>
                          <a14:backgroundMark x1="69000" y1="79667" x2="18167" y2="85833"/>
                          <a14:backgroundMark x1="18167" y1="85833" x2="80500" y2="78500"/>
                          <a14:backgroundMark x1="80500" y1="78500" x2="22167" y2="86000"/>
                          <a14:backgroundMark x1="22167" y1="86000" x2="55667" y2="80333"/>
                          <a14:backgroundMark x1="55667" y1="80333" x2="42167" y2="79333"/>
                          <a14:backgroundMark x1="42167" y1="79333" x2="84667" y2="73500"/>
                          <a14:backgroundMark x1="84667" y1="73500" x2="7500" y2="87667"/>
                          <a14:backgroundMark x1="7500" y1="87667" x2="87167" y2="70167"/>
                          <a14:backgroundMark x1="87167" y1="70167" x2="45833" y2="78833"/>
                          <a14:backgroundMark x1="45833" y1="78833" x2="63333" y2="76667"/>
                          <a14:backgroundMark x1="63333" y1="76667" x2="21167" y2="78000"/>
                          <a14:backgroundMark x1="21167" y1="78000" x2="69333" y2="70000"/>
                          <a14:backgroundMark x1="69333" y1="70000" x2="61000" y2="74500"/>
                          <a14:backgroundMark x1="61000" y1="74500" x2="83500" y2="67833"/>
                          <a14:backgroundMark x1="83500" y1="67833" x2="48167" y2="70667"/>
                          <a14:backgroundMark x1="48167" y1="70667" x2="90667" y2="53500"/>
                          <a14:backgroundMark x1="90667" y1="53500" x2="63167" y2="66833"/>
                          <a14:backgroundMark x1="63167" y1="66833" x2="74333" y2="62333"/>
                          <a14:backgroundMark x1="74333" y1="62333" x2="11000" y2="74000"/>
                          <a14:backgroundMark x1="11000" y1="74000" x2="62167" y2="67167"/>
                          <a14:backgroundMark x1="34667" y1="71167" x2="78333" y2="62333"/>
                          <a14:backgroundMark x1="78333" y1="62333" x2="27000" y2="68167"/>
                          <a14:backgroundMark x1="27000" y1="68167" x2="34500" y2="64000"/>
                          <a14:backgroundMark x1="34500" y1="64000" x2="66333" y2="59833"/>
                          <a14:backgroundMark x1="66333" y1="59833" x2="46667" y2="62167"/>
                          <a14:backgroundMark x1="36333" y1="61500" x2="54833" y2="60167"/>
                          <a14:backgroundMark x1="54833" y1="60167" x2="41000" y2="60167"/>
                          <a14:backgroundMark x1="30167" y1="58000" x2="29333" y2="53333"/>
                          <a14:backgroundMark x1="28833" y1="54000" x2="28167" y2="53167"/>
                          <a14:backgroundMark x1="27833" y1="53833" x2="30000" y2="53667"/>
                          <a14:backgroundMark x1="26667" y1="53167" x2="33667" y2="52667"/>
                          <a14:backgroundMark x1="27333" y1="52500" x2="35833" y2="51333"/>
                          <a14:backgroundMark x1="70667" y1="51667" x2="71667" y2="55500"/>
                          <a14:backgroundMark x1="73167" y1="51167" x2="72000" y2="51667"/>
                        </a14:backgroundRemoval>
                      </a14:imgEffect>
                    </a14:imgLayer>
                  </a14:imgProps>
                </a:ext>
                <a:ext uri="{28A0092B-C50C-407E-A947-70E740481C1C}">
                  <a14:useLocalDpi xmlns:a14="http://schemas.microsoft.com/office/drawing/2010/main" val="0"/>
                </a:ext>
              </a:extLst>
            </a:blip>
            <a:srcRect/>
            <a:stretch>
              <a:fillRect/>
            </a:stretch>
          </p:blipFill>
          <p:spPr bwMode="auto">
            <a:xfrm rot="21447145">
              <a:off x="5928249" y="3481538"/>
              <a:ext cx="563042" cy="661916"/>
            </a:xfrm>
            <a:prstGeom prst="rect">
              <a:avLst/>
            </a:prstGeom>
            <a:noFill/>
            <a:extLst>
              <a:ext uri="{909E8E84-426E-40DD-AFC4-6F175D3DCCD1}">
                <a14:hiddenFill xmlns:a14="http://schemas.microsoft.com/office/drawing/2010/main">
                  <a:solidFill>
                    <a:srgbClr val="FFFFFF"/>
                  </a:solidFill>
                </a14:hiddenFill>
              </a:ext>
            </a:extLst>
          </p:spPr>
        </p:pic>
      </p:grpSp>
      <p:pic>
        <p:nvPicPr>
          <p:cNvPr id="69" name="Picture 68">
            <a:hlinkClick r:id="rId30" action="ppaction://hlinksldjump"/>
            <a:extLst>
              <a:ext uri="{FF2B5EF4-FFF2-40B4-BE49-F238E27FC236}">
                <a16:creationId xmlns:a16="http://schemas.microsoft.com/office/drawing/2014/main" id="{5481D83A-B2D6-4054-8672-241FD9DFA94E}"/>
              </a:ext>
            </a:extLst>
          </p:cNvPr>
          <p:cNvPicPr>
            <a:picLocks noChangeAspect="1"/>
          </p:cNvPicPr>
          <p:nvPr/>
        </p:nvPicPr>
        <p:blipFill rotWithShape="1">
          <a:blip r:embed="rId31" cstate="print">
            <a:extLst>
              <a:ext uri="{BEBA8EAE-BF5A-486C-A8C5-ECC9F3942E4B}">
                <a14:imgProps xmlns:a14="http://schemas.microsoft.com/office/drawing/2010/main">
                  <a14:imgLayer r:embed="rId32">
                    <a14:imgEffect>
                      <a14:backgroundRemoval t="6308" b="90000" l="6538" r="90000">
                        <a14:foregroundMark x1="21462" y1="9923" x2="17462" y2="20692"/>
                        <a14:foregroundMark x1="17462" y1="20692" x2="21462" y2="14538"/>
                        <a14:foregroundMark x1="17846" y1="11923" x2="18231" y2="22769"/>
                        <a14:foregroundMark x1="18231" y1="22769" x2="14846" y2="11846"/>
                        <a14:foregroundMark x1="14846" y1="11846" x2="14846" y2="17308"/>
                        <a14:foregroundMark x1="13077" y1="10462" x2="18154" y2="7000"/>
                        <a14:foregroundMark x1="10154" y1="10462" x2="7154" y2="16769"/>
                        <a14:foregroundMark x1="7154" y1="16769" x2="11385" y2="7385"/>
                        <a14:foregroundMark x1="11385" y1="7385" x2="14000" y2="6615"/>
                        <a14:foregroundMark x1="13615" y1="5923" x2="8231" y2="11769"/>
                        <a14:foregroundMark x1="8231" y1="11769" x2="6615" y2="18538"/>
                        <a14:foregroundMark x1="6846" y1="15231" x2="9503" y2="8434"/>
                        <a14:foregroundMark x1="10846" y1="6308" x2="9947" y2="6889"/>
                        <a14:backgroundMark x1="8923" y1="6308" x2="6615" y2="9923"/>
                      </a14:backgroundRemoval>
                    </a14:imgEffect>
                  </a14:imgLayer>
                </a14:imgProps>
              </a:ext>
              <a:ext uri="{28A0092B-C50C-407E-A947-70E740481C1C}">
                <a14:useLocalDpi xmlns:a14="http://schemas.microsoft.com/office/drawing/2010/main" val="0"/>
              </a:ext>
            </a:extLst>
          </a:blip>
          <a:srcRect l="3391" t="433" r="68065" b="71062"/>
          <a:stretch/>
        </p:blipFill>
        <p:spPr>
          <a:xfrm>
            <a:off x="3063173" y="4500638"/>
            <a:ext cx="422887" cy="422320"/>
          </a:xfrm>
          <a:prstGeom prst="rect">
            <a:avLst/>
          </a:prstGeom>
        </p:spPr>
      </p:pic>
      <p:pic>
        <p:nvPicPr>
          <p:cNvPr id="72" name="Picture 71">
            <a:hlinkClick r:id="rId33" action="ppaction://hlinksldjump"/>
            <a:extLst>
              <a:ext uri="{FF2B5EF4-FFF2-40B4-BE49-F238E27FC236}">
                <a16:creationId xmlns:a16="http://schemas.microsoft.com/office/drawing/2014/main" id="{86F921BE-E997-46F2-ABA6-7BDEDB379D06}"/>
              </a:ext>
            </a:extLst>
          </p:cNvPr>
          <p:cNvPicPr>
            <a:picLocks noChangeAspect="1"/>
          </p:cNvPicPr>
          <p:nvPr/>
        </p:nvPicPr>
        <p:blipFill rotWithShape="1">
          <a:blip r:embed="rId34" cstate="print">
            <a:extLst>
              <a:ext uri="{BEBA8EAE-BF5A-486C-A8C5-ECC9F3942E4B}">
                <a14:imgProps xmlns:a14="http://schemas.microsoft.com/office/drawing/2010/main">
                  <a14:imgLayer r:embed="rId35">
                    <a14:imgEffect>
                      <a14:backgroundRemoval t="2538" b="26846" l="41385" r="64615">
                        <a14:foregroundMark x1="42231" y1="11923" x2="41385" y2="17846"/>
                        <a14:foregroundMark x1="48154" y1="25154" x2="55692" y2="26385"/>
                        <a14:foregroundMark x1="52692" y1="26923" x2="54000" y2="26231"/>
                        <a14:foregroundMark x1="64462" y1="14000" x2="64615" y2="17615"/>
                        <a14:foregroundMark x1="53154" y1="16615" x2="54615" y2="11846"/>
                        <a14:foregroundMark x1="56462" y1="14462" x2="55000" y2="16615"/>
                        <a14:foregroundMark x1="55000" y1="16615" x2="54615" y2="17000"/>
                        <a14:foregroundMark x1="52385" y1="12923" x2="57923" y2="12923"/>
                        <a14:foregroundMark x1="53538" y1="15538" x2="53154" y2="18154"/>
                        <a14:foregroundMark x1="55000" y1="12923" x2="53154" y2="19615"/>
                        <a14:foregroundMark x1="55385" y1="14462" x2="51692" y2="18846"/>
                        <a14:foregroundMark x1="49462" y1="19615" x2="56462" y2="18462"/>
                        <a14:foregroundMark x1="51308" y1="18154" x2="50231" y2="15923"/>
                        <a14:foregroundMark x1="53154" y1="13692" x2="50615" y2="11846"/>
                        <a14:foregroundMark x1="54231" y1="12231" x2="48769" y2="14462"/>
                      </a14:backgroundRemoval>
                    </a14:imgEffect>
                  </a14:imgLayer>
                </a14:imgProps>
              </a:ext>
              <a:ext uri="{28A0092B-C50C-407E-A947-70E740481C1C}">
                <a14:useLocalDpi xmlns:a14="http://schemas.microsoft.com/office/drawing/2010/main" val="0"/>
              </a:ext>
            </a:extLst>
          </a:blip>
          <a:srcRect l="39558" r="32713" b="71959"/>
          <a:stretch/>
        </p:blipFill>
        <p:spPr>
          <a:xfrm>
            <a:off x="4059960" y="5428449"/>
            <a:ext cx="419522" cy="424260"/>
          </a:xfrm>
          <a:prstGeom prst="rect">
            <a:avLst/>
          </a:prstGeom>
        </p:spPr>
      </p:pic>
      <p:pic>
        <p:nvPicPr>
          <p:cNvPr id="74" name="Picture 73">
            <a:hlinkClick r:id="rId36" action="ppaction://hlinksldjump"/>
            <a:extLst>
              <a:ext uri="{FF2B5EF4-FFF2-40B4-BE49-F238E27FC236}">
                <a16:creationId xmlns:a16="http://schemas.microsoft.com/office/drawing/2014/main" id="{94264294-0640-4141-BE48-AC9C8C8F778D}"/>
              </a:ext>
            </a:extLst>
          </p:cNvPr>
          <p:cNvPicPr>
            <a:picLocks noChangeAspect="1"/>
          </p:cNvPicPr>
          <p:nvPr/>
        </p:nvPicPr>
        <p:blipFill rotWithShape="1">
          <a:blip r:embed="rId37" cstate="print">
            <a:extLst>
              <a:ext uri="{BEBA8EAE-BF5A-486C-A8C5-ECC9F3942E4B}">
                <a14:imgProps xmlns:a14="http://schemas.microsoft.com/office/drawing/2010/main">
                  <a14:imgLayer r:embed="rId38">
                    <a14:imgEffect>
                      <a14:backgroundRemoval t="4385" b="30154" l="76000" r="98846">
                        <a14:foregroundMark x1="76000" y1="13231" x2="77231" y2="20231"/>
                        <a14:foregroundMark x1="96923" y1="13000" x2="95385" y2="21462"/>
                        <a14:foregroundMark x1="95385" y1="21462" x2="94000" y2="22154"/>
                        <a14:foregroundMark x1="98308" y1="12462" x2="95769" y2="21385"/>
                        <a14:foregroundMark x1="98923" y1="15000" x2="95923" y2="19462"/>
                        <a14:foregroundMark x1="84923" y1="4615" x2="88769" y2="4462"/>
                        <a14:foregroundMark x1="76846" y1="21077" x2="82615" y2="26077"/>
                        <a14:foregroundMark x1="82615" y1="26077" x2="83462" y2="26308"/>
                        <a14:foregroundMark x1="94385" y1="16846" x2="90000" y2="24769"/>
                        <a14:foregroundMark x1="90000" y1="24769" x2="89692" y2="15154"/>
                        <a14:foregroundMark x1="89692" y1="15154" x2="85538" y2="21000"/>
                        <a14:foregroundMark x1="85538" y1="21000" x2="83462" y2="4385"/>
                        <a14:foregroundMark x1="83462" y1="4385" x2="83923" y2="19000"/>
                        <a14:foregroundMark x1="83923" y1="19000" x2="87692" y2="9077"/>
                        <a14:foregroundMark x1="87974" y1="30233" x2="88077" y2="38000"/>
                        <a14:foregroundMark x1="87692" y1="9077" x2="87941" y2="27768"/>
                        <a14:foregroundMark x1="90400" y1="27236" x2="91231" y2="23385"/>
                        <a14:foregroundMark x1="88077" y1="38000" x2="89699" y2="30481"/>
                        <a14:foregroundMark x1="91231" y1="23385" x2="89815" y2="26217"/>
                        <a14:foregroundMark x1="87790" y1="27804" x2="87462" y2="13846"/>
                        <a14:foregroundMark x1="87462" y1="13846" x2="83462" y2="6154"/>
                        <a14:foregroundMark x1="83462" y1="6154" x2="82462" y2="13308"/>
                        <a14:foregroundMark x1="82462" y1="13308" x2="83154" y2="14615"/>
                        <a14:foregroundMark x1="85462" y1="15615" x2="91000" y2="14769"/>
                        <a14:foregroundMark x1="89769" y1="12538" x2="89615" y2="13923"/>
                        <a14:foregroundMark x1="89462" y1="12538" x2="90308" y2="13692"/>
                        <a14:backgroundMark x1="87385" y1="29077" x2="93462" y2="27923"/>
                        <a14:backgroundMark x1="86692" y1="29308" x2="91846" y2="28077"/>
                        <a14:backgroundMark x1="87308" y1="28769" x2="92231" y2="29308"/>
                        <a14:backgroundMark x1="88000" y1="28231" x2="89077" y2="27692"/>
                      </a14:backgroundRemoval>
                    </a14:imgEffect>
                  </a14:imgLayer>
                </a14:imgProps>
              </a:ext>
              <a:ext uri="{28A0092B-C50C-407E-A947-70E740481C1C}">
                <a14:useLocalDpi xmlns:a14="http://schemas.microsoft.com/office/drawing/2010/main" val="0"/>
              </a:ext>
            </a:extLst>
          </a:blip>
          <a:srcRect l="74692" t="1610" r="-2421" b="70349"/>
          <a:stretch/>
        </p:blipFill>
        <p:spPr>
          <a:xfrm>
            <a:off x="2747831" y="6114954"/>
            <a:ext cx="444068" cy="449083"/>
          </a:xfrm>
          <a:prstGeom prst="rect">
            <a:avLst/>
          </a:prstGeom>
        </p:spPr>
      </p:pic>
      <p:pic>
        <p:nvPicPr>
          <p:cNvPr id="50" name="Picture 49">
            <a:extLst>
              <a:ext uri="{FF2B5EF4-FFF2-40B4-BE49-F238E27FC236}">
                <a16:creationId xmlns:a16="http://schemas.microsoft.com/office/drawing/2014/main" id="{96BCB798-47FF-490A-80CB-62BA4D6A6849}"/>
              </a:ext>
            </a:extLst>
          </p:cNvPr>
          <p:cNvPicPr>
            <a:picLocks noChangeAspect="1"/>
          </p:cNvPicPr>
          <p:nvPr/>
        </p:nvPicPr>
        <p:blipFill rotWithShape="1">
          <a:blip r:embed="rId39" cstate="print">
            <a:extLst>
              <a:ext uri="{28A0092B-C50C-407E-A947-70E740481C1C}">
                <a14:useLocalDpi xmlns:a14="http://schemas.microsoft.com/office/drawing/2010/main" val="0"/>
              </a:ext>
            </a:extLst>
          </a:blip>
          <a:srcRect l="11547" t="19412" r="21959" b="44006"/>
          <a:stretch/>
        </p:blipFill>
        <p:spPr>
          <a:xfrm>
            <a:off x="-675861" y="4765643"/>
            <a:ext cx="2284794" cy="1445857"/>
          </a:xfrm>
          <a:prstGeom prst="rect">
            <a:avLst/>
          </a:prstGeom>
        </p:spPr>
      </p:pic>
      <p:grpSp>
        <p:nvGrpSpPr>
          <p:cNvPr id="18" name="Group 17">
            <a:extLst>
              <a:ext uri="{FF2B5EF4-FFF2-40B4-BE49-F238E27FC236}">
                <a16:creationId xmlns:a16="http://schemas.microsoft.com/office/drawing/2014/main" id="{63BC93C0-3A36-4372-B601-E4689F7F998E}"/>
              </a:ext>
            </a:extLst>
          </p:cNvPr>
          <p:cNvGrpSpPr/>
          <p:nvPr/>
        </p:nvGrpSpPr>
        <p:grpSpPr>
          <a:xfrm>
            <a:off x="340032" y="4474496"/>
            <a:ext cx="2214039" cy="1655705"/>
            <a:chOff x="340032" y="4474496"/>
            <a:chExt cx="2214039" cy="1655705"/>
          </a:xfrm>
        </p:grpSpPr>
        <p:pic>
          <p:nvPicPr>
            <p:cNvPr id="15" name="Picture 14">
              <a:extLst>
                <a:ext uri="{FF2B5EF4-FFF2-40B4-BE49-F238E27FC236}">
                  <a16:creationId xmlns:a16="http://schemas.microsoft.com/office/drawing/2014/main" id="{2BCF8450-EED3-4DAD-B360-CEA79879D602}"/>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2888" t="21367" r="-159" b="39458"/>
            <a:stretch/>
          </p:blipFill>
          <p:spPr>
            <a:xfrm>
              <a:off x="340032" y="4474496"/>
              <a:ext cx="2214039" cy="1506180"/>
            </a:xfrm>
            <a:prstGeom prst="rect">
              <a:avLst/>
            </a:prstGeom>
          </p:spPr>
        </p:pic>
        <p:pic>
          <p:nvPicPr>
            <p:cNvPr id="17" name="Picture 16">
              <a:extLst>
                <a:ext uri="{FF2B5EF4-FFF2-40B4-BE49-F238E27FC236}">
                  <a16:creationId xmlns:a16="http://schemas.microsoft.com/office/drawing/2014/main" id="{1C9881D2-1EB5-490E-864A-8478DD230057}"/>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6716" t="15709" r="17475" b="29362"/>
            <a:stretch/>
          </p:blipFill>
          <p:spPr>
            <a:xfrm>
              <a:off x="564153" y="4874187"/>
              <a:ext cx="1733428" cy="1256014"/>
            </a:xfrm>
            <a:prstGeom prst="rect">
              <a:avLst/>
            </a:prstGeom>
          </p:spPr>
        </p:pic>
      </p:grpSp>
      <p:pic>
        <p:nvPicPr>
          <p:cNvPr id="75" name="Picture 74">
            <a:hlinkClick r:id="rId40" action="ppaction://hlinksldjump"/>
            <a:extLst>
              <a:ext uri="{FF2B5EF4-FFF2-40B4-BE49-F238E27FC236}">
                <a16:creationId xmlns:a16="http://schemas.microsoft.com/office/drawing/2014/main" id="{76B0F334-CD77-4E54-B855-5ABB42CF2597}"/>
              </a:ext>
            </a:extLst>
          </p:cNvPr>
          <p:cNvPicPr>
            <a:picLocks noChangeAspect="1"/>
          </p:cNvPicPr>
          <p:nvPr/>
        </p:nvPicPr>
        <p:blipFill rotWithShape="1">
          <a:blip r:embed="rId41" cstate="print">
            <a:extLst>
              <a:ext uri="{BEBA8EAE-BF5A-486C-A8C5-ECC9F3942E4B}">
                <a14:imgProps xmlns:a14="http://schemas.microsoft.com/office/drawing/2010/main">
                  <a14:imgLayer r:embed="rId42">
                    <a14:imgEffect>
                      <a14:backgroundRemoval t="38231" b="60769" l="7231" r="30077">
                        <a14:foregroundMark x1="7769" y1="47231" x2="7231" y2="55462"/>
                        <a14:foregroundMark x1="10000" y1="58385" x2="17462" y2="59538"/>
                        <a14:foregroundMark x1="17462" y1="59538" x2="24692" y2="58615"/>
                        <a14:foregroundMark x1="24692" y1="58615" x2="26308" y2="53692"/>
                        <a14:foregroundMark x1="15769" y1="60846" x2="20846" y2="60154"/>
                        <a14:foregroundMark x1="30077" y1="47615" x2="30061" y2="47957"/>
                        <a14:foregroundMark x1="16154" y1="39000" x2="20462" y2="38692"/>
                        <a14:foregroundMark x1="17385" y1="38308" x2="20154" y2="38615"/>
                        <a14:foregroundMark x1="18077" y1="47923" x2="19154" y2="48385"/>
                        <a14:foregroundMark x1="17923" y1="46692" x2="18692" y2="54615"/>
                        <a14:foregroundMark x1="18692" y1="54615" x2="23462" y2="47000"/>
                        <a14:foregroundMark x1="23462" y1="47000" x2="16077" y2="50000"/>
                        <a14:foregroundMark x1="16077" y1="50000" x2="25385" y2="50385"/>
                        <a14:foregroundMark x1="25385" y1="50385" x2="18538" y2="52846"/>
                        <a14:foregroundMark x1="18538" y1="52846" x2="20000" y2="49462"/>
                        <a14:foregroundMark x1="19308" y1="45923" x2="13615" y2="54538"/>
                        <a14:foregroundMark x1="13615" y1="54538" x2="15462" y2="53154"/>
                        <a14:foregroundMark x1="18923" y1="48385" x2="19538" y2="49231"/>
                        <a14:foregroundMark x1="20385" y1="48615" x2="20846" y2="53846"/>
                        <a14:foregroundMark x1="20231" y1="51923" x2="19308" y2="45769"/>
                        <a14:foregroundMark x1="20846" y1="46462" x2="20231" y2="47846"/>
                        <a14:backgroundMark x1="7000" y1="55615" x2="7231" y2="55769"/>
                        <a14:backgroundMark x1="7538" y1="56000" x2="6692" y2="55231"/>
                        <a14:backgroundMark x1="7615" y1="55769" x2="7231" y2="54385"/>
                        <a14:backgroundMark x1="30462" y1="47923" x2="31077" y2="55308"/>
                        <a14:backgroundMark x1="31077" y1="55308" x2="30846" y2="54231"/>
                        <a14:backgroundMark x1="6154" y1="55769" x2="7000" y2="56462"/>
                        <a14:backgroundMark x1="7385" y1="55385" x2="6692" y2="55077"/>
                      </a14:backgroundRemoval>
                    </a14:imgEffect>
                  </a14:imgLayer>
                </a14:imgProps>
              </a:ext>
              <a:ext uri="{28A0092B-C50C-407E-A947-70E740481C1C}">
                <a14:useLocalDpi xmlns:a14="http://schemas.microsoft.com/office/drawing/2010/main" val="0"/>
              </a:ext>
            </a:extLst>
          </a:blip>
          <a:srcRect l="4979" t="35434" r="67292" b="36525"/>
          <a:stretch/>
        </p:blipFill>
        <p:spPr>
          <a:xfrm>
            <a:off x="1212685" y="5346798"/>
            <a:ext cx="412530" cy="417189"/>
          </a:xfrm>
          <a:prstGeom prst="rect">
            <a:avLst/>
          </a:prstGeom>
        </p:spPr>
      </p:pic>
      <p:pic>
        <p:nvPicPr>
          <p:cNvPr id="79" name="98r888piCFUM">
            <a:hlinkClick r:id="" action="ppaction://media"/>
            <a:extLst>
              <a:ext uri="{FF2B5EF4-FFF2-40B4-BE49-F238E27FC236}">
                <a16:creationId xmlns:a16="http://schemas.microsoft.com/office/drawing/2014/main" id="{E06C0DAC-059F-4318-9BAC-02AB2EB98B3D}"/>
              </a:ext>
            </a:extLst>
          </p:cNvPr>
          <p:cNvPicPr>
            <a:picLocks noChangeAspect="1"/>
          </p:cNvPicPr>
          <p:nvPr>
            <a:audioFile r:link="rId2"/>
            <p:extLst>
              <p:ext uri="{DAA4B4D4-6D71-4841-9C94-3DE7FCFB9230}">
                <p14:media xmlns:p14="http://schemas.microsoft.com/office/powerpoint/2010/main" r:embed="rId1"/>
              </p:ext>
            </p:extLst>
          </p:nvPr>
        </p:nvPicPr>
        <p:blipFill>
          <a:blip r:embed="rId43"/>
          <a:stretch>
            <a:fillRect/>
          </a:stretch>
        </p:blipFill>
        <p:spPr>
          <a:xfrm>
            <a:off x="6543856" y="-864961"/>
            <a:ext cx="487363" cy="487363"/>
          </a:xfrm>
          <a:prstGeom prst="rect">
            <a:avLst/>
          </a:prstGeom>
        </p:spPr>
      </p:pic>
      <p:sp>
        <p:nvSpPr>
          <p:cNvPr id="80" name="Rectangle 79">
            <a:extLst>
              <a:ext uri="{FF2B5EF4-FFF2-40B4-BE49-F238E27FC236}">
                <a16:creationId xmlns:a16="http://schemas.microsoft.com/office/drawing/2014/main" id="{765183A4-F3BE-49B4-9402-36486072DF47}"/>
              </a:ext>
            </a:extLst>
          </p:cNvPr>
          <p:cNvSpPr/>
          <p:nvPr/>
        </p:nvSpPr>
        <p:spPr>
          <a:xfrm>
            <a:off x="2082518" y="552769"/>
            <a:ext cx="9062096" cy="144655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50" normalizeH="0" baseline="0" noProof="0" dirty="0">
                <a:ln w="9525" cmpd="sng">
                  <a:solidFill>
                    <a:schemeClr val="bg1"/>
                  </a:solidFill>
                  <a:prstDash val="solid"/>
                </a:ln>
                <a:solidFill>
                  <a:srgbClr val="70AD47">
                    <a:lumMod val="50000"/>
                  </a:srgbClr>
                </a:solidFill>
                <a:effectLst>
                  <a:glow rad="38100">
                    <a:srgbClr val="4472C4">
                      <a:alpha val="40000"/>
                    </a:srgbClr>
                  </a:glow>
                  <a:outerShdw blurRad="38100" dist="38100" dir="2700000" algn="tl">
                    <a:srgbClr val="000000">
                      <a:alpha val="43137"/>
                    </a:srgbClr>
                  </a:outerShdw>
                </a:effectLst>
                <a:uLnTx/>
                <a:uFillTx/>
                <a:latin typeface="#9Slide04 SFU TimesTen Bold" panose="00000700000000000000" pitchFamily="2" charset="0"/>
              </a:rPr>
              <a:t>CỨU HỘ </a:t>
            </a:r>
            <a:r>
              <a:rPr lang="en-US" sz="8800" b="1" spc="50" dirty="0">
                <a:ln w="9525" cmpd="sng">
                  <a:solidFill>
                    <a:schemeClr val="bg1"/>
                  </a:solidFill>
                  <a:prstDash val="solid"/>
                </a:ln>
                <a:solidFill>
                  <a:srgbClr val="70AD47">
                    <a:lumMod val="50000"/>
                  </a:srgbClr>
                </a:solidFill>
                <a:effectLst>
                  <a:glow rad="38100">
                    <a:srgbClr val="4472C4">
                      <a:alpha val="40000"/>
                    </a:srgbClr>
                  </a:glow>
                  <a:outerShdw blurRad="38100" dist="38100" dir="2700000" algn="tl">
                    <a:srgbClr val="000000">
                      <a:alpha val="43137"/>
                    </a:srgbClr>
                  </a:outerShdw>
                </a:effectLst>
                <a:latin typeface="#9Slide04 SFU TimesTen Bold" panose="00000700000000000000" pitchFamily="2" charset="0"/>
              </a:rPr>
              <a:t>SẠT LỞ</a:t>
            </a:r>
            <a:endParaRPr kumimoji="0" lang="en-US" sz="8800" b="1" i="0" u="none" strike="noStrike" kern="1200" cap="none" spc="50" normalizeH="0" baseline="0" noProof="0" dirty="0">
              <a:ln w="9525" cmpd="sng">
                <a:solidFill>
                  <a:schemeClr val="bg1"/>
                </a:solidFill>
                <a:prstDash val="solid"/>
              </a:ln>
              <a:solidFill>
                <a:srgbClr val="70AD47">
                  <a:lumMod val="50000"/>
                </a:srgbClr>
              </a:solidFill>
              <a:effectLst>
                <a:glow rad="38100">
                  <a:srgbClr val="4472C4">
                    <a:alpha val="40000"/>
                  </a:srgbClr>
                </a:glow>
                <a:outerShdw blurRad="38100" dist="38100" dir="2700000" algn="tl">
                  <a:srgbClr val="000000">
                    <a:alpha val="43137"/>
                  </a:srgbClr>
                </a:outerShdw>
              </a:effectLst>
              <a:uLnTx/>
              <a:uFillTx/>
              <a:latin typeface="#9Slide04 SFU TimesTen Bold" panose="00000700000000000000" pitchFamily="2" charset="0"/>
            </a:endParaRPr>
          </a:p>
        </p:txBody>
      </p:sp>
      <p:sp>
        <p:nvSpPr>
          <p:cNvPr id="2" name="Striped Right Arrow 1">
            <a:hlinkClick r:id="rId44" action="ppaction://hlinksldjump"/>
          </p:cNvPr>
          <p:cNvSpPr/>
          <p:nvPr/>
        </p:nvSpPr>
        <p:spPr>
          <a:xfrm>
            <a:off x="10725999" y="6415718"/>
            <a:ext cx="709138" cy="422540"/>
          </a:xfrm>
          <a:prstGeom prst="stripedRightArrow">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299933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7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6"/>
                    </p:tgtEl>
                  </p:cond>
                </p:stCondLst>
                <p:endSync evt="end" delay="0">
                  <p:rtn val="all"/>
                </p:endSync>
                <p:childTnLst>
                  <p:par>
                    <p:cTn id="8" fill="hold">
                      <p:stCondLst>
                        <p:cond delay="0"/>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26"/>
                                        </p:tgtEl>
                                      </p:cBhvr>
                                    </p:animEffect>
                                    <p:set>
                                      <p:cBhvr>
                                        <p:cTn id="12" dur="1" fill="hold">
                                          <p:stCondLst>
                                            <p:cond delay="499"/>
                                          </p:stCondLst>
                                        </p:cTn>
                                        <p:tgtEl>
                                          <p:spTgt spid="26"/>
                                        </p:tgtEl>
                                        <p:attrNameLst>
                                          <p:attrName>style.visibility</p:attrName>
                                        </p:attrNameLst>
                                      </p:cBhvr>
                                      <p:to>
                                        <p:strVal val="hidden"/>
                                      </p:to>
                                    </p:set>
                                  </p:childTnLst>
                                  <p:subTnLst>
                                    <p:audio>
                                      <p:cMediaNode>
                                        <p:cTn display="0" masterRel="sameClick">
                                          <p:stCondLst>
                                            <p:cond evt="begin" delay="0">
                                              <p:tn val="10"/>
                                            </p:cond>
                                          </p:stCondLst>
                                          <p:endCondLst>
                                            <p:cond evt="onStopAudio" delay="0">
                                              <p:tgtEl>
                                                <p:sldTgt/>
                                              </p:tgtEl>
                                            </p:cond>
                                          </p:endCondLst>
                                        </p:cTn>
                                        <p:tgtEl>
                                          <p:sndTgt r:embed="rId5" name="chimes.wav"/>
                                        </p:tgtEl>
                                      </p:cMediaNode>
                                    </p:audio>
                                  </p:subTnLst>
                                </p:cTn>
                              </p:par>
                            </p:childTnLst>
                          </p:cTn>
                        </p:par>
                        <p:par>
                          <p:cTn id="13" fill="hold">
                            <p:stCondLst>
                              <p:cond delay="500"/>
                            </p:stCondLst>
                            <p:childTnLst>
                              <p:par>
                                <p:cTn id="14" presetID="8" presetClass="emph" presetSubtype="0" fill="hold" nodeType="afterEffect">
                                  <p:stCondLst>
                                    <p:cond delay="0"/>
                                  </p:stCondLst>
                                  <p:childTnLst>
                                    <p:animRot by="-5400000">
                                      <p:cBhvr>
                                        <p:cTn id="15" dur="2000" fill="hold"/>
                                        <p:tgtEl>
                                          <p:spTgt spid="11"/>
                                        </p:tgtEl>
                                        <p:attrNameLst>
                                          <p:attrName>r</p:attrName>
                                        </p:attrNameLst>
                                      </p:cBhvr>
                                    </p:animRot>
                                  </p:childTnLst>
                                </p:cTn>
                              </p:par>
                            </p:childTnLst>
                          </p:cTn>
                        </p:par>
                        <p:par>
                          <p:cTn id="16" fill="hold">
                            <p:stCondLst>
                              <p:cond delay="2500"/>
                            </p:stCondLst>
                            <p:childTnLst>
                              <p:par>
                                <p:cTn id="17" presetID="0" presetClass="path" presetSubtype="0" accel="50000" decel="50000" fill="hold" nodeType="afterEffect">
                                  <p:stCondLst>
                                    <p:cond delay="0"/>
                                  </p:stCondLst>
                                  <p:childTnLst>
                                    <p:animMotion origin="layout" path="M 0.00729 0.00255 L 0.00312 -0.09282 L 0.01706 -0.10625 L 0.04271 -0.11759 L 0.08021 -0.12129 L 0.12956 -0.12129 L 0.14127 -0.12338 L 0.16055 -0.12523 L 0.16914 -0.12893 L 0.23034 -0.13842 " pathEditMode="relative" rAng="0" ptsTypes="AAAAAAAAAA">
                                      <p:cBhvr>
                                        <p:cTn id="18" dur="3500" fill="hold"/>
                                        <p:tgtEl>
                                          <p:spTgt spid="11"/>
                                        </p:tgtEl>
                                        <p:attrNameLst>
                                          <p:attrName>ppt_x</p:attrName>
                                          <p:attrName>ppt_y</p:attrName>
                                        </p:attrNameLst>
                                      </p:cBhvr>
                                      <p:rCtr x="10938" y="-7060"/>
                                    </p:animMotion>
                                  </p:childTnLst>
                                </p:cTn>
                              </p:par>
                            </p:childTnLst>
                          </p:cTn>
                        </p:par>
                      </p:childTnLst>
                    </p:cTn>
                  </p:par>
                </p:childTnLst>
              </p:cTn>
              <p:nextCondLst>
                <p:cond evt="onClick" delay="0">
                  <p:tgtEl>
                    <p:spTgt spid="26"/>
                  </p:tgtEl>
                </p:cond>
              </p:nextCondLst>
            </p:seq>
            <p:seq concurrent="1" nextAc="seek">
              <p:cTn id="19" restart="whenNotActive" fill="hold" evtFilter="cancelBubble" nodeType="interactiveSeq">
                <p:stCondLst>
                  <p:cond evt="onClick" delay="0">
                    <p:tgtEl>
                      <p:spTgt spid="20"/>
                    </p:tgtEl>
                  </p:cond>
                </p:stCondLst>
                <p:endSync evt="end" delay="0">
                  <p:rtn val="all"/>
                </p:endSync>
                <p:childTnLst>
                  <p:par>
                    <p:cTn id="20" fill="hold">
                      <p:stCondLst>
                        <p:cond delay="0"/>
                      </p:stCondLst>
                      <p:childTnLst>
                        <p:par>
                          <p:cTn id="21" fill="hold">
                            <p:stCondLst>
                              <p:cond delay="0"/>
                            </p:stCondLst>
                            <p:childTnLst>
                              <p:par>
                                <p:cTn id="22" presetID="10" presetClass="exit" presetSubtype="0" fill="hold" nodeType="clickEffect">
                                  <p:stCondLst>
                                    <p:cond delay="0"/>
                                  </p:stCondLst>
                                  <p:childTnLst>
                                    <p:animEffect transition="out" filter="fade">
                                      <p:cBhvr>
                                        <p:cTn id="23" dur="500"/>
                                        <p:tgtEl>
                                          <p:spTgt spid="20"/>
                                        </p:tgtEl>
                                      </p:cBhvr>
                                    </p:animEffect>
                                    <p:set>
                                      <p:cBhvr>
                                        <p:cTn id="24" dur="1" fill="hold">
                                          <p:stCondLst>
                                            <p:cond delay="499"/>
                                          </p:stCondLst>
                                        </p:cTn>
                                        <p:tgtEl>
                                          <p:spTgt spid="20"/>
                                        </p:tgtEl>
                                        <p:attrNameLst>
                                          <p:attrName>style.visibility</p:attrName>
                                        </p:attrNameLst>
                                      </p:cBhvr>
                                      <p:to>
                                        <p:strVal val="hidden"/>
                                      </p:to>
                                    </p:set>
                                  </p:childTnLst>
                                  <p:subTnLst>
                                    <p:audio>
                                      <p:cMediaNode>
                                        <p:cTn display="0" masterRel="sameClick">
                                          <p:stCondLst>
                                            <p:cond evt="begin" delay="0">
                                              <p:tn val="22"/>
                                            </p:cond>
                                          </p:stCondLst>
                                          <p:endCondLst>
                                            <p:cond evt="onStopAudio" delay="0">
                                              <p:tgtEl>
                                                <p:sldTgt/>
                                              </p:tgtEl>
                                            </p:cond>
                                          </p:endCondLst>
                                        </p:cTn>
                                        <p:tgtEl>
                                          <p:sndTgt r:embed="rId5" name="chimes.wav"/>
                                        </p:tgtEl>
                                      </p:cMediaNode>
                                    </p:audio>
                                  </p:subTnLst>
                                </p:cTn>
                              </p:par>
                            </p:childTnLst>
                          </p:cTn>
                        </p:par>
                        <p:par>
                          <p:cTn id="25" fill="hold">
                            <p:stCondLst>
                              <p:cond delay="500"/>
                            </p:stCondLst>
                            <p:childTnLst>
                              <p:par>
                                <p:cTn id="26" presetID="8" presetClass="emph" presetSubtype="0" fill="hold" nodeType="afterEffect">
                                  <p:stCondLst>
                                    <p:cond delay="0"/>
                                  </p:stCondLst>
                                  <p:childTnLst>
                                    <p:animRot by="-5400000">
                                      <p:cBhvr>
                                        <p:cTn id="27" dur="2000" fill="hold"/>
                                        <p:tgtEl>
                                          <p:spTgt spid="7"/>
                                        </p:tgtEl>
                                        <p:attrNameLst>
                                          <p:attrName>r</p:attrName>
                                        </p:attrNameLst>
                                      </p:cBhvr>
                                    </p:animRot>
                                  </p:childTnLst>
                                </p:cTn>
                              </p:par>
                            </p:childTnLst>
                          </p:cTn>
                        </p:par>
                        <p:par>
                          <p:cTn id="28" fill="hold">
                            <p:stCondLst>
                              <p:cond delay="2500"/>
                            </p:stCondLst>
                            <p:childTnLst>
                              <p:par>
                                <p:cTn id="29" presetID="63" presetClass="path" presetSubtype="0" accel="50000" decel="50000" fill="hold" nodeType="afterEffect">
                                  <p:stCondLst>
                                    <p:cond delay="0"/>
                                  </p:stCondLst>
                                  <p:childTnLst>
                                    <p:animMotion origin="layout" path="M 0.00065 -0.00348 L 0.28698 -0.00926 " pathEditMode="relative" rAng="0" ptsTypes="AA">
                                      <p:cBhvr>
                                        <p:cTn id="30" dur="2000" fill="hold"/>
                                        <p:tgtEl>
                                          <p:spTgt spid="7"/>
                                        </p:tgtEl>
                                        <p:attrNameLst>
                                          <p:attrName>ppt_x</p:attrName>
                                          <p:attrName>ppt_y</p:attrName>
                                        </p:attrNameLst>
                                      </p:cBhvr>
                                      <p:rCtr x="14310" y="-301"/>
                                    </p:animMotion>
                                  </p:childTnLst>
                                </p:cTn>
                              </p:par>
                            </p:childTnLst>
                          </p:cTn>
                        </p:par>
                      </p:childTnLst>
                    </p:cTn>
                  </p:par>
                </p:childTnLst>
              </p:cTn>
              <p:nextCondLst>
                <p:cond evt="onClick" delay="0">
                  <p:tgtEl>
                    <p:spTgt spid="20"/>
                  </p:tgtEl>
                </p:cond>
              </p:nextCondLst>
            </p:seq>
            <p:seq concurrent="1" nextAc="seek">
              <p:cTn id="31" restart="whenNotActive" fill="hold" evtFilter="cancelBubble" nodeType="interactiveSeq">
                <p:stCondLst>
                  <p:cond evt="onClick" delay="0">
                    <p:tgtEl>
                      <p:spTgt spid="67"/>
                    </p:tgtEl>
                  </p:cond>
                </p:stCondLst>
                <p:endSync evt="end" delay="0">
                  <p:rtn val="all"/>
                </p:endSync>
                <p:childTnLst>
                  <p:par>
                    <p:cTn id="32" fill="hold">
                      <p:stCondLst>
                        <p:cond delay="0"/>
                      </p:stCondLst>
                      <p:childTnLst>
                        <p:par>
                          <p:cTn id="33" fill="hold">
                            <p:stCondLst>
                              <p:cond delay="0"/>
                            </p:stCondLst>
                            <p:childTnLst>
                              <p:par>
                                <p:cTn id="34" presetID="10" presetClass="exit" presetSubtype="0" fill="hold" nodeType="clickEffect">
                                  <p:stCondLst>
                                    <p:cond delay="0"/>
                                  </p:stCondLst>
                                  <p:childTnLst>
                                    <p:animEffect transition="out" filter="fade">
                                      <p:cBhvr>
                                        <p:cTn id="35" dur="500"/>
                                        <p:tgtEl>
                                          <p:spTgt spid="67"/>
                                        </p:tgtEl>
                                      </p:cBhvr>
                                    </p:animEffect>
                                    <p:set>
                                      <p:cBhvr>
                                        <p:cTn id="36" dur="1" fill="hold">
                                          <p:stCondLst>
                                            <p:cond delay="499"/>
                                          </p:stCondLst>
                                        </p:cTn>
                                        <p:tgtEl>
                                          <p:spTgt spid="67"/>
                                        </p:tgtEl>
                                        <p:attrNameLst>
                                          <p:attrName>style.visibility</p:attrName>
                                        </p:attrNameLst>
                                      </p:cBhvr>
                                      <p:to>
                                        <p:strVal val="hidden"/>
                                      </p:to>
                                    </p:set>
                                  </p:childTnLst>
                                  <p:subTnLst>
                                    <p:audio>
                                      <p:cMediaNode>
                                        <p:cTn display="0" masterRel="sameClick">
                                          <p:stCondLst>
                                            <p:cond evt="begin" delay="0">
                                              <p:tn val="34"/>
                                            </p:cond>
                                          </p:stCondLst>
                                          <p:endCondLst>
                                            <p:cond evt="onStopAudio" delay="0">
                                              <p:tgtEl>
                                                <p:sldTgt/>
                                              </p:tgtEl>
                                            </p:cond>
                                          </p:endCondLst>
                                        </p:cTn>
                                        <p:tgtEl>
                                          <p:sndTgt r:embed="rId5" name="chimes.wav"/>
                                        </p:tgtEl>
                                      </p:cMediaNode>
                                    </p:audio>
                                  </p:subTnLst>
                                </p:cTn>
                              </p:par>
                            </p:childTnLst>
                          </p:cTn>
                        </p:par>
                        <p:par>
                          <p:cTn id="37" fill="hold">
                            <p:stCondLst>
                              <p:cond delay="500"/>
                            </p:stCondLst>
                            <p:childTnLst>
                              <p:par>
                                <p:cTn id="38" presetID="8" presetClass="emph" presetSubtype="0" fill="hold" nodeType="afterEffect">
                                  <p:stCondLst>
                                    <p:cond delay="0"/>
                                  </p:stCondLst>
                                  <p:childTnLst>
                                    <p:animRot by="-5400000">
                                      <p:cBhvr>
                                        <p:cTn id="39" dur="2000" fill="hold"/>
                                        <p:tgtEl>
                                          <p:spTgt spid="8"/>
                                        </p:tgtEl>
                                        <p:attrNameLst>
                                          <p:attrName>r</p:attrName>
                                        </p:attrNameLst>
                                      </p:cBhvr>
                                    </p:animRot>
                                  </p:childTnLst>
                                </p:cTn>
                              </p:par>
                            </p:childTnLst>
                          </p:cTn>
                        </p:par>
                        <p:par>
                          <p:cTn id="40" fill="hold">
                            <p:stCondLst>
                              <p:cond delay="2500"/>
                            </p:stCondLst>
                            <p:childTnLst>
                              <p:par>
                                <p:cTn id="41" presetID="0" presetClass="path" presetSubtype="0" accel="50000" decel="50000" fill="hold" nodeType="afterEffect">
                                  <p:stCondLst>
                                    <p:cond delay="0"/>
                                  </p:stCondLst>
                                  <p:childTnLst>
                                    <p:animMotion origin="layout" path="M 3.95833E-6 7.40741E-7 L -0.00339 -0.13472 L 0.01445 -0.19907 L 0.03229 -0.22708 L 0.07578 -0.24514 C 0.10026 -0.24329 0.09401 -0.25278 0.10091 -0.2412 L 0.12382 -0.23519 C 0.12864 -0.23241 0.13333 -0.22963 0.13815 -0.22708 C 0.14908 -0.22176 0.14531 -0.22732 0.14908 -0.2213 L 0.26198 -0.21898 L 0.30768 -0.2213 L 0.31744 -0.2213 " pathEditMode="relative" rAng="0" ptsTypes="AAAAAAAAAAAA">
                                      <p:cBhvr>
                                        <p:cTn id="42" dur="3500" fill="hold"/>
                                        <p:tgtEl>
                                          <p:spTgt spid="8"/>
                                        </p:tgtEl>
                                        <p:attrNameLst>
                                          <p:attrName>ppt_x</p:attrName>
                                          <p:attrName>ppt_y</p:attrName>
                                        </p:attrNameLst>
                                      </p:cBhvr>
                                      <p:rCtr x="15703" y="-12361"/>
                                    </p:animMotion>
                                  </p:childTnLst>
                                </p:cTn>
                              </p:par>
                            </p:childTnLst>
                          </p:cTn>
                        </p:par>
                      </p:childTnLst>
                    </p:cTn>
                  </p:par>
                </p:childTnLst>
              </p:cTn>
              <p:nextCondLst>
                <p:cond evt="onClick" delay="0">
                  <p:tgtEl>
                    <p:spTgt spid="67"/>
                  </p:tgtEl>
                </p:cond>
              </p:nextCondLst>
            </p:seq>
            <p:seq concurrent="1" nextAc="seek">
              <p:cTn id="43" restart="whenNotActive" fill="hold" evtFilter="cancelBubble" nodeType="interactiveSeq">
                <p:stCondLst>
                  <p:cond evt="onClick" delay="0">
                    <p:tgtEl>
                      <p:spTgt spid="18"/>
                    </p:tgtEl>
                  </p:cond>
                </p:stCondLst>
                <p:endSync evt="end" delay="0">
                  <p:rtn val="all"/>
                </p:endSync>
                <p:childTnLst>
                  <p:par>
                    <p:cTn id="44" fill="hold">
                      <p:stCondLst>
                        <p:cond delay="0"/>
                      </p:stCondLst>
                      <p:childTnLst>
                        <p:par>
                          <p:cTn id="45" fill="hold">
                            <p:stCondLst>
                              <p:cond delay="0"/>
                            </p:stCondLst>
                            <p:childTnLst>
                              <p:par>
                                <p:cTn id="46" presetID="10" presetClass="exit" presetSubtype="0" fill="hold" nodeType="clickEffect">
                                  <p:stCondLst>
                                    <p:cond delay="0"/>
                                  </p:stCondLst>
                                  <p:childTnLst>
                                    <p:animEffect transition="out" filter="fade">
                                      <p:cBhvr>
                                        <p:cTn id="47" dur="500"/>
                                        <p:tgtEl>
                                          <p:spTgt spid="18"/>
                                        </p:tgtEl>
                                      </p:cBhvr>
                                    </p:animEffect>
                                    <p:set>
                                      <p:cBhvr>
                                        <p:cTn id="48" dur="1" fill="hold">
                                          <p:stCondLst>
                                            <p:cond delay="499"/>
                                          </p:stCondLst>
                                        </p:cTn>
                                        <p:tgtEl>
                                          <p:spTgt spid="18"/>
                                        </p:tgtEl>
                                        <p:attrNameLst>
                                          <p:attrName>style.visibility</p:attrName>
                                        </p:attrNameLst>
                                      </p:cBhvr>
                                      <p:to>
                                        <p:strVal val="hidden"/>
                                      </p:to>
                                    </p:set>
                                  </p:childTnLst>
                                  <p:subTnLst>
                                    <p:audio>
                                      <p:cMediaNode>
                                        <p:cTn display="0" masterRel="sameClick">
                                          <p:stCondLst>
                                            <p:cond evt="begin" delay="0">
                                              <p:tn val="46"/>
                                            </p:cond>
                                          </p:stCondLst>
                                          <p:endCondLst>
                                            <p:cond evt="onStopAudio" delay="0">
                                              <p:tgtEl>
                                                <p:sldTgt/>
                                              </p:tgtEl>
                                            </p:cond>
                                          </p:endCondLst>
                                        </p:cTn>
                                        <p:tgtEl>
                                          <p:sndTgt r:embed="rId5" name="chimes.wav"/>
                                        </p:tgtEl>
                                      </p:cMediaNode>
                                    </p:audio>
                                  </p:subTnLst>
                                </p:cTn>
                              </p:par>
                            </p:childTnLst>
                          </p:cTn>
                        </p:par>
                        <p:par>
                          <p:cTn id="49" fill="hold">
                            <p:stCondLst>
                              <p:cond delay="500"/>
                            </p:stCondLst>
                            <p:childTnLst>
                              <p:par>
                                <p:cTn id="50" presetID="8" presetClass="emph" presetSubtype="0" fill="hold" nodeType="afterEffect">
                                  <p:stCondLst>
                                    <p:cond delay="0"/>
                                  </p:stCondLst>
                                  <p:childTnLst>
                                    <p:animRot by="-5400000">
                                      <p:cBhvr>
                                        <p:cTn id="51" dur="2000" fill="hold"/>
                                        <p:tgtEl>
                                          <p:spTgt spid="13"/>
                                        </p:tgtEl>
                                        <p:attrNameLst>
                                          <p:attrName>r</p:attrName>
                                        </p:attrNameLst>
                                      </p:cBhvr>
                                    </p:animRot>
                                  </p:childTnLst>
                                </p:cTn>
                              </p:par>
                            </p:childTnLst>
                          </p:cTn>
                        </p:par>
                        <p:par>
                          <p:cTn id="52" fill="hold">
                            <p:stCondLst>
                              <p:cond delay="2500"/>
                            </p:stCondLst>
                            <p:childTnLst>
                              <p:par>
                                <p:cTn id="53" presetID="0" presetClass="path" presetSubtype="0" accel="50000" decel="50000" fill="hold" nodeType="afterEffect">
                                  <p:stCondLst>
                                    <p:cond delay="0"/>
                                  </p:stCondLst>
                                  <p:childTnLst>
                                    <p:animMotion origin="layout" path="M -2.29167E-6 7.40741E-7 L -0.00195 -0.08542 L 0.05664 -0.12755 L 0.1375 -0.12176 L 0.23073 -0.11551 L 0.25287 -0.11551 L 0.29479 -0.11366 C 0.3224 -0.11134 0.31224 -0.11157 0.32526 -0.11157 L 0.35664 -0.10556 L 0.36615 -0.10556 L 0.37461 -0.10347 " pathEditMode="relative" rAng="0" ptsTypes="AAAAAAAAAAA">
                                      <p:cBhvr>
                                        <p:cTn id="54" dur="3500" fill="hold"/>
                                        <p:tgtEl>
                                          <p:spTgt spid="13"/>
                                        </p:tgtEl>
                                        <p:attrNameLst>
                                          <p:attrName>ppt_x</p:attrName>
                                          <p:attrName>ppt_y</p:attrName>
                                        </p:attrNameLst>
                                      </p:cBhvr>
                                      <p:rCtr x="18633" y="-6389"/>
                                    </p:animMotion>
                                  </p:childTnLst>
                                </p:cTn>
                              </p:par>
                            </p:childTnLst>
                          </p:cTn>
                        </p:par>
                        <p:par>
                          <p:cTn id="55" fill="hold">
                            <p:stCondLst>
                              <p:cond delay="6000"/>
                            </p:stCondLst>
                            <p:childTnLst>
                              <p:par>
                                <p:cTn id="56" presetID="8" presetClass="emph" presetSubtype="0" fill="hold" nodeType="afterEffect">
                                  <p:stCondLst>
                                    <p:cond delay="0"/>
                                  </p:stCondLst>
                                  <p:childTnLst>
                                    <p:animRot by="21600000">
                                      <p:cBhvr>
                                        <p:cTn id="57" dur="2000" fill="hold"/>
                                        <p:tgtEl>
                                          <p:spTgt spid="50"/>
                                        </p:tgtEl>
                                        <p:attrNameLst>
                                          <p:attrName>r</p:attrName>
                                        </p:attrNameLst>
                                      </p:cBhvr>
                                    </p:animRot>
                                  </p:childTnLst>
                                  <p:subTnLst>
                                    <p:audio>
                                      <p:cMediaNode>
                                        <p:cTn display="0" masterRel="sameClick">
                                          <p:stCondLst>
                                            <p:cond evt="begin" delay="0">
                                              <p:tn val="56"/>
                                            </p:cond>
                                          </p:stCondLst>
                                          <p:endCondLst>
                                            <p:cond evt="onStopAudio" delay="0">
                                              <p:tgtEl>
                                                <p:sldTgt/>
                                              </p:tgtEl>
                                            </p:cond>
                                          </p:endCondLst>
                                        </p:cTn>
                                        <p:tgtEl>
                                          <p:sndTgt r:embed="rId6" name="30W888piCsRw (mp3cut.net).wav"/>
                                        </p:tgtEl>
                                      </p:cMediaNode>
                                    </p:audio>
                                  </p:subTnLst>
                                </p:cTn>
                              </p:par>
                              <p:par>
                                <p:cTn id="58" presetID="8" presetClass="emph" presetSubtype="0" fill="hold" nodeType="withEffect">
                                  <p:stCondLst>
                                    <p:cond delay="0"/>
                                  </p:stCondLst>
                                  <p:childTnLst>
                                    <p:animRot by="21600000">
                                      <p:cBhvr>
                                        <p:cTn id="59" dur="2000" fill="hold"/>
                                        <p:tgtEl>
                                          <p:spTgt spid="48"/>
                                        </p:tgtEl>
                                        <p:attrNameLst>
                                          <p:attrName>r</p:attrName>
                                        </p:attrNameLst>
                                      </p:cBhvr>
                                    </p:animRot>
                                  </p:childTnLst>
                                </p:cTn>
                              </p:par>
                              <p:par>
                                <p:cTn id="60" presetID="8" presetClass="emph" presetSubtype="0" fill="hold" nodeType="withEffect">
                                  <p:stCondLst>
                                    <p:cond delay="0"/>
                                  </p:stCondLst>
                                  <p:childTnLst>
                                    <p:animRot by="21600000">
                                      <p:cBhvr>
                                        <p:cTn id="61" dur="2000" fill="hold"/>
                                        <p:tgtEl>
                                          <p:spTgt spid="51"/>
                                        </p:tgtEl>
                                        <p:attrNameLst>
                                          <p:attrName>r</p:attrName>
                                        </p:attrNameLst>
                                      </p:cBhvr>
                                    </p:animRot>
                                  </p:childTnLst>
                                </p:cTn>
                              </p:par>
                              <p:par>
                                <p:cTn id="62" presetID="63" presetClass="path" presetSubtype="0" accel="50000" decel="50000" fill="hold" nodeType="withEffect">
                                  <p:stCondLst>
                                    <p:cond delay="0"/>
                                  </p:stCondLst>
                                  <p:childTnLst>
                                    <p:animMotion origin="layout" path="M -1.25E-6 -1.48148E-6 L 0.25 -1.48148E-6 " pathEditMode="relative" rAng="0" ptsTypes="AA">
                                      <p:cBhvr>
                                        <p:cTn id="63" dur="2000" fill="hold"/>
                                        <p:tgtEl>
                                          <p:spTgt spid="50"/>
                                        </p:tgtEl>
                                        <p:attrNameLst>
                                          <p:attrName>ppt_x</p:attrName>
                                          <p:attrName>ppt_y</p:attrName>
                                        </p:attrNameLst>
                                      </p:cBhvr>
                                      <p:rCtr x="12500" y="0"/>
                                    </p:animMotion>
                                  </p:childTnLst>
                                </p:cTn>
                              </p:par>
                              <p:par>
                                <p:cTn id="64" presetID="63" presetClass="path" presetSubtype="0" accel="50000" decel="50000" fill="hold" nodeType="withEffect">
                                  <p:stCondLst>
                                    <p:cond delay="0"/>
                                  </p:stCondLst>
                                  <p:childTnLst>
                                    <p:animMotion origin="layout" path="M -2.29167E-6 2.59259E-6 L 0.25 2.59259E-6 " pathEditMode="relative" rAng="0" ptsTypes="AA">
                                      <p:cBhvr>
                                        <p:cTn id="65" dur="2000" fill="hold"/>
                                        <p:tgtEl>
                                          <p:spTgt spid="48"/>
                                        </p:tgtEl>
                                        <p:attrNameLst>
                                          <p:attrName>ppt_x</p:attrName>
                                          <p:attrName>ppt_y</p:attrName>
                                        </p:attrNameLst>
                                      </p:cBhvr>
                                      <p:rCtr x="12500" y="0"/>
                                    </p:animMotion>
                                  </p:childTnLst>
                                </p:cTn>
                              </p:par>
                              <p:par>
                                <p:cTn id="66" presetID="63" presetClass="path" presetSubtype="0" accel="50000" decel="50000" fill="hold" nodeType="withEffect">
                                  <p:stCondLst>
                                    <p:cond delay="0"/>
                                  </p:stCondLst>
                                  <p:childTnLst>
                                    <p:animMotion origin="layout" path="M 2.29167E-6 -2.22222E-6 L 0.25 -2.22222E-6 " pathEditMode="relative" rAng="0" ptsTypes="AA">
                                      <p:cBhvr>
                                        <p:cTn id="67" dur="2000" fill="hold"/>
                                        <p:tgtEl>
                                          <p:spTgt spid="51"/>
                                        </p:tgtEl>
                                        <p:attrNameLst>
                                          <p:attrName>ppt_x</p:attrName>
                                          <p:attrName>ppt_y</p:attrName>
                                        </p:attrNameLst>
                                      </p:cBhvr>
                                      <p:rCtr x="12500" y="0"/>
                                    </p:animMotion>
                                  </p:childTnLst>
                                </p:cTn>
                              </p:par>
                            </p:childTnLst>
                          </p:cTn>
                        </p:par>
                      </p:childTnLst>
                    </p:cTn>
                  </p:par>
                </p:childTnLst>
              </p:cTn>
              <p:nextCondLst>
                <p:cond evt="onClick" delay="0">
                  <p:tgtEl>
                    <p:spTgt spid="18"/>
                  </p:tgtEl>
                </p:cond>
              </p:nextCondLst>
            </p:seq>
            <p:seq concurrent="1" nextAc="seek">
              <p:cTn id="68" restart="whenNotActive" fill="hold" evtFilter="cancelBubble" nodeType="interactiveSeq">
                <p:stCondLst>
                  <p:cond evt="onClick" delay="0">
                    <p:tgtEl>
                      <p:spTgt spid="72"/>
                    </p:tgtEl>
                  </p:cond>
                </p:stCondLst>
                <p:endSync evt="end" delay="0">
                  <p:rtn val="all"/>
                </p:endSync>
                <p:childTnLst>
                  <p:par>
                    <p:cTn id="69" fill="hold">
                      <p:stCondLst>
                        <p:cond delay="0"/>
                      </p:stCondLst>
                      <p:childTnLst>
                        <p:par>
                          <p:cTn id="70" fill="hold">
                            <p:stCondLst>
                              <p:cond delay="0"/>
                            </p:stCondLst>
                            <p:childTnLst>
                              <p:par>
                                <p:cTn id="71" presetID="10" presetClass="exit" presetSubtype="0" fill="hold" nodeType="clickEffect">
                                  <p:stCondLst>
                                    <p:cond delay="0"/>
                                  </p:stCondLst>
                                  <p:childTnLst>
                                    <p:animEffect transition="out" filter="fade">
                                      <p:cBhvr>
                                        <p:cTn id="72" dur="500"/>
                                        <p:tgtEl>
                                          <p:spTgt spid="72"/>
                                        </p:tgtEl>
                                      </p:cBhvr>
                                    </p:animEffect>
                                    <p:set>
                                      <p:cBhvr>
                                        <p:cTn id="73" dur="1" fill="hold">
                                          <p:stCondLst>
                                            <p:cond delay="499"/>
                                          </p:stCondLst>
                                        </p:cTn>
                                        <p:tgtEl>
                                          <p:spTgt spid="72"/>
                                        </p:tgtEl>
                                        <p:attrNameLst>
                                          <p:attrName>style.visibility</p:attrName>
                                        </p:attrNameLst>
                                      </p:cBhvr>
                                      <p:to>
                                        <p:strVal val="hidden"/>
                                      </p:to>
                                    </p:set>
                                  </p:childTnLst>
                                </p:cTn>
                              </p:par>
                            </p:childTnLst>
                          </p:cTn>
                        </p:par>
                      </p:childTnLst>
                    </p:cTn>
                  </p:par>
                </p:childTnLst>
              </p:cTn>
              <p:nextCondLst>
                <p:cond evt="onClick" delay="0">
                  <p:tgtEl>
                    <p:spTgt spid="72"/>
                  </p:tgtEl>
                </p:cond>
              </p:nextCondLst>
            </p:seq>
            <p:seq concurrent="1" nextAc="seek">
              <p:cTn id="74" restart="whenNotActive" fill="hold" evtFilter="cancelBubble" nodeType="interactiveSeq">
                <p:stCondLst>
                  <p:cond evt="onClick" delay="0">
                    <p:tgtEl>
                      <p:spTgt spid="74"/>
                    </p:tgtEl>
                  </p:cond>
                </p:stCondLst>
                <p:endSync evt="end" delay="0">
                  <p:rtn val="all"/>
                </p:endSync>
                <p:childTnLst>
                  <p:par>
                    <p:cTn id="75" fill="hold">
                      <p:stCondLst>
                        <p:cond delay="0"/>
                      </p:stCondLst>
                      <p:childTnLst>
                        <p:par>
                          <p:cTn id="76" fill="hold">
                            <p:stCondLst>
                              <p:cond delay="0"/>
                            </p:stCondLst>
                            <p:childTnLst>
                              <p:par>
                                <p:cTn id="77" presetID="10" presetClass="exit" presetSubtype="0" fill="hold" nodeType="clickEffect">
                                  <p:stCondLst>
                                    <p:cond delay="0"/>
                                  </p:stCondLst>
                                  <p:childTnLst>
                                    <p:animEffect transition="out" filter="fade">
                                      <p:cBhvr>
                                        <p:cTn id="78" dur="500"/>
                                        <p:tgtEl>
                                          <p:spTgt spid="74"/>
                                        </p:tgtEl>
                                      </p:cBhvr>
                                    </p:animEffect>
                                    <p:set>
                                      <p:cBhvr>
                                        <p:cTn id="79" dur="1" fill="hold">
                                          <p:stCondLst>
                                            <p:cond delay="499"/>
                                          </p:stCondLst>
                                        </p:cTn>
                                        <p:tgtEl>
                                          <p:spTgt spid="74"/>
                                        </p:tgtEl>
                                        <p:attrNameLst>
                                          <p:attrName>style.visibility</p:attrName>
                                        </p:attrNameLst>
                                      </p:cBhvr>
                                      <p:to>
                                        <p:strVal val="hidden"/>
                                      </p:to>
                                    </p:set>
                                  </p:childTnLst>
                                </p:cTn>
                              </p:par>
                            </p:childTnLst>
                          </p:cTn>
                        </p:par>
                      </p:childTnLst>
                    </p:cTn>
                  </p:par>
                </p:childTnLst>
              </p:cTn>
              <p:nextCondLst>
                <p:cond evt="onClick" delay="0">
                  <p:tgtEl>
                    <p:spTgt spid="74"/>
                  </p:tgtEl>
                </p:cond>
              </p:nextCondLst>
            </p:seq>
            <p:seq concurrent="1" nextAc="seek">
              <p:cTn id="80" restart="whenNotActive" fill="hold" evtFilter="cancelBubble" nodeType="interactiveSeq">
                <p:stCondLst>
                  <p:cond evt="onClick" delay="0">
                    <p:tgtEl>
                      <p:spTgt spid="75"/>
                    </p:tgtEl>
                  </p:cond>
                </p:stCondLst>
                <p:endSync evt="end" delay="0">
                  <p:rtn val="all"/>
                </p:endSync>
                <p:childTnLst>
                  <p:par>
                    <p:cTn id="81" fill="hold">
                      <p:stCondLst>
                        <p:cond delay="0"/>
                      </p:stCondLst>
                      <p:childTnLst>
                        <p:par>
                          <p:cTn id="82" fill="hold">
                            <p:stCondLst>
                              <p:cond delay="0"/>
                            </p:stCondLst>
                            <p:childTnLst>
                              <p:par>
                                <p:cTn id="83" presetID="10" presetClass="exit" presetSubtype="0" fill="hold" nodeType="clickEffect">
                                  <p:stCondLst>
                                    <p:cond delay="0"/>
                                  </p:stCondLst>
                                  <p:childTnLst>
                                    <p:animEffect transition="out" filter="fade">
                                      <p:cBhvr>
                                        <p:cTn id="84" dur="500"/>
                                        <p:tgtEl>
                                          <p:spTgt spid="75"/>
                                        </p:tgtEl>
                                      </p:cBhvr>
                                    </p:animEffect>
                                    <p:set>
                                      <p:cBhvr>
                                        <p:cTn id="85" dur="1" fill="hold">
                                          <p:stCondLst>
                                            <p:cond delay="499"/>
                                          </p:stCondLst>
                                        </p:cTn>
                                        <p:tgtEl>
                                          <p:spTgt spid="75"/>
                                        </p:tgtEl>
                                        <p:attrNameLst>
                                          <p:attrName>style.visibility</p:attrName>
                                        </p:attrNameLst>
                                      </p:cBhvr>
                                      <p:to>
                                        <p:strVal val="hidden"/>
                                      </p:to>
                                    </p:set>
                                  </p:childTnLst>
                                </p:cTn>
                              </p:par>
                            </p:childTnLst>
                          </p:cTn>
                        </p:par>
                      </p:childTnLst>
                    </p:cTn>
                  </p:par>
                </p:childTnLst>
              </p:cTn>
              <p:nextCondLst>
                <p:cond evt="onClick" delay="0">
                  <p:tgtEl>
                    <p:spTgt spid="75"/>
                  </p:tgtEl>
                </p:cond>
              </p:nextCondLst>
            </p:seq>
            <p:seq concurrent="1" nextAc="seek">
              <p:cTn id="86" restart="whenNotActive" fill="hold" evtFilter="cancelBubble" nodeType="interactiveSeq">
                <p:stCondLst>
                  <p:cond evt="onClick" delay="0">
                    <p:tgtEl>
                      <p:spTgt spid="69"/>
                    </p:tgtEl>
                  </p:cond>
                </p:stCondLst>
                <p:endSync evt="end" delay="0">
                  <p:rtn val="all"/>
                </p:endSync>
                <p:childTnLst>
                  <p:par>
                    <p:cTn id="87" fill="hold">
                      <p:stCondLst>
                        <p:cond delay="0"/>
                      </p:stCondLst>
                      <p:childTnLst>
                        <p:par>
                          <p:cTn id="88" fill="hold">
                            <p:stCondLst>
                              <p:cond delay="0"/>
                            </p:stCondLst>
                            <p:childTnLst>
                              <p:par>
                                <p:cTn id="89" presetID="10" presetClass="exit" presetSubtype="0" fill="hold" nodeType="clickEffect">
                                  <p:stCondLst>
                                    <p:cond delay="0"/>
                                  </p:stCondLst>
                                  <p:childTnLst>
                                    <p:animEffect transition="out" filter="fade">
                                      <p:cBhvr>
                                        <p:cTn id="90" dur="500"/>
                                        <p:tgtEl>
                                          <p:spTgt spid="69"/>
                                        </p:tgtEl>
                                      </p:cBhvr>
                                    </p:animEffect>
                                    <p:set>
                                      <p:cBhvr>
                                        <p:cTn id="91" dur="1" fill="hold">
                                          <p:stCondLst>
                                            <p:cond delay="499"/>
                                          </p:stCondLst>
                                        </p:cTn>
                                        <p:tgtEl>
                                          <p:spTgt spid="69"/>
                                        </p:tgtEl>
                                        <p:attrNameLst>
                                          <p:attrName>style.visibility</p:attrName>
                                        </p:attrNameLst>
                                      </p:cBhvr>
                                      <p:to>
                                        <p:strVal val="hidden"/>
                                      </p:to>
                                    </p:set>
                                  </p:childTnLst>
                                </p:cTn>
                              </p:par>
                            </p:childTnLst>
                          </p:cTn>
                        </p:par>
                      </p:childTnLst>
                    </p:cTn>
                  </p:par>
                </p:childTnLst>
              </p:cTn>
              <p:nextCondLst>
                <p:cond evt="onClick" delay="0">
                  <p:tgtEl>
                    <p:spTgt spid="69"/>
                  </p:tgtEl>
                </p:cond>
              </p:nextCondLst>
            </p:seq>
            <p:audio>
              <p:cMediaNode vol="37805" numSld="6">
                <p:cTn id="92" fill="hold" display="0">
                  <p:stCondLst>
                    <p:cond delay="indefinite"/>
                  </p:stCondLst>
                  <p:endCondLst>
                    <p:cond evt="onStopAudio" delay="0">
                      <p:tgtEl>
                        <p:sldTgt/>
                      </p:tgtEl>
                    </p:cond>
                  </p:endCondLst>
                </p:cTn>
                <p:tgtEl>
                  <p:spTgt spid="79"/>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nip Diagonal Corner Rectangle 8"/>
          <p:cNvSpPr/>
          <p:nvPr/>
        </p:nvSpPr>
        <p:spPr>
          <a:xfrm>
            <a:off x="2336135" y="141933"/>
            <a:ext cx="8098783" cy="1159275"/>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500" b="0"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Câu 1: Động từ là gì?</a:t>
            </a:r>
          </a:p>
        </p:txBody>
      </p:sp>
      <p:sp>
        <p:nvSpPr>
          <p:cNvPr id="10" name="Rectangle 9"/>
          <p:cNvSpPr/>
          <p:nvPr/>
        </p:nvSpPr>
        <p:spPr>
          <a:xfrm>
            <a:off x="6418338" y="3390050"/>
            <a:ext cx="5001743" cy="1024268"/>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D</a:t>
            </a:r>
            <a:r>
              <a:rPr kumimoji="0" lang="vi-VN" sz="2800" b="0"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Những từ chỉ hoạt động, trạng thái của sự vật</a:t>
            </a:r>
          </a:p>
        </p:txBody>
      </p:sp>
      <p:sp>
        <p:nvSpPr>
          <p:cNvPr id="12" name="Rectangle 11"/>
          <p:cNvSpPr/>
          <p:nvPr/>
        </p:nvSpPr>
        <p:spPr>
          <a:xfrm>
            <a:off x="1214487" y="3370302"/>
            <a:ext cx="4906798" cy="105763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C. Những từ chỉ trạng thái của sự vật</a:t>
            </a:r>
          </a:p>
        </p:txBody>
      </p:sp>
      <p:sp>
        <p:nvSpPr>
          <p:cNvPr id="13" name="Rectangle 12"/>
          <p:cNvSpPr/>
          <p:nvPr/>
        </p:nvSpPr>
        <p:spPr>
          <a:xfrm>
            <a:off x="1277516" y="1842697"/>
            <a:ext cx="4906798" cy="115927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A</a:t>
            </a:r>
            <a:r>
              <a:rPr kumimoji="0" lang="vi-VN" sz="2800" b="0"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Những từ chỉ hoạt động của sự vật</a:t>
            </a:r>
          </a:p>
        </p:txBody>
      </p:sp>
      <p:pic>
        <p:nvPicPr>
          <p:cNvPr id="14" name="Picture 13"/>
          <p:cNvPicPr>
            <a:picLocks noChangeAspect="1"/>
          </p:cNvPicPr>
          <p:nvPr/>
        </p:nvPicPr>
        <p:blipFill rotWithShape="1">
          <a:blip r:embed="rId7"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10534944" y="3732790"/>
            <a:ext cx="885137" cy="708059"/>
          </a:xfrm>
          <a:prstGeom prst="rect">
            <a:avLst/>
          </a:prstGeom>
        </p:spPr>
      </p:pic>
      <p:pic>
        <p:nvPicPr>
          <p:cNvPr id="15" name="Picture 14"/>
          <p:cNvPicPr>
            <a:picLocks noChangeAspect="1"/>
          </p:cNvPicPr>
          <p:nvPr/>
        </p:nvPicPr>
        <p:blipFill rotWithShape="1">
          <a:blip r:embed="rId8"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316749" y="3708615"/>
            <a:ext cx="804536" cy="704088"/>
          </a:xfrm>
          <a:prstGeom prst="rect">
            <a:avLst/>
          </a:prstGeom>
        </p:spPr>
      </p:pic>
      <p:pic>
        <p:nvPicPr>
          <p:cNvPr id="16" name="Picture 1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265975" y="2294774"/>
            <a:ext cx="804742" cy="707197"/>
          </a:xfrm>
          <a:prstGeom prst="rect">
            <a:avLst/>
          </a:prstGeom>
        </p:spPr>
      </p:pic>
      <p:sp>
        <p:nvSpPr>
          <p:cNvPr id="18" name="Rectangle 17"/>
          <p:cNvSpPr/>
          <p:nvPr/>
        </p:nvSpPr>
        <p:spPr>
          <a:xfrm>
            <a:off x="6385526" y="1837071"/>
            <a:ext cx="4906798" cy="115927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B. Những từ chỉ tên sự vật</a:t>
            </a:r>
          </a:p>
        </p:txBody>
      </p:sp>
      <p:pic>
        <p:nvPicPr>
          <p:cNvPr id="19" name="Picture 1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34918" y="2289148"/>
            <a:ext cx="804742" cy="707197"/>
          </a:xfrm>
          <a:prstGeom prst="rect">
            <a:avLst/>
          </a:prstGeom>
        </p:spPr>
      </p:pic>
      <p:pic>
        <p:nvPicPr>
          <p:cNvPr id="17" name="Picture 16">
            <a:hlinkClick r:id="rId10" action="ppaction://hlinksldjump"/>
            <a:extLst>
              <a:ext uri="{FF2B5EF4-FFF2-40B4-BE49-F238E27FC236}">
                <a16:creationId xmlns:a16="http://schemas.microsoft.com/office/drawing/2014/main" id="{EFC25677-ADD2-4F36-BA72-73684E4C671B}"/>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11547" t="19412" r="21959" b="44006"/>
          <a:stretch/>
        </p:blipFill>
        <p:spPr>
          <a:xfrm>
            <a:off x="-8328" y="6017656"/>
            <a:ext cx="1473528" cy="810633"/>
          </a:xfrm>
          <a:prstGeom prst="rect">
            <a:avLst/>
          </a:prstGeom>
        </p:spPr>
      </p:pic>
      <p:pic>
        <p:nvPicPr>
          <p:cNvPr id="20" name="Picture 19">
            <a:extLst>
              <a:ext uri="{FF2B5EF4-FFF2-40B4-BE49-F238E27FC236}">
                <a16:creationId xmlns:a16="http://schemas.microsoft.com/office/drawing/2014/main" id="{DE11A50E-BD9E-48D5-808C-E443A2230FBB}"/>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994032" y="4709148"/>
            <a:ext cx="2749947" cy="2617016"/>
          </a:xfrm>
          <a:prstGeom prst="rect">
            <a:avLst/>
          </a:prstGeom>
        </p:spPr>
      </p:pic>
      <p:grpSp>
        <p:nvGrpSpPr>
          <p:cNvPr id="21" name="Clock hand spin">
            <a:extLst>
              <a:ext uri="{FF2B5EF4-FFF2-40B4-BE49-F238E27FC236}">
                <a16:creationId xmlns:a16="http://schemas.microsoft.com/office/drawing/2014/main" id="{F56988D0-946E-4BE0-ABCC-61F2E7006142}"/>
              </a:ext>
            </a:extLst>
          </p:cNvPr>
          <p:cNvGrpSpPr/>
          <p:nvPr/>
        </p:nvGrpSpPr>
        <p:grpSpPr>
          <a:xfrm rot="1786145">
            <a:off x="5936279" y="5524948"/>
            <a:ext cx="1110009" cy="1132195"/>
            <a:chOff x="840573" y="2379277"/>
            <a:chExt cx="3829048" cy="3849975"/>
          </a:xfrm>
        </p:grpSpPr>
        <p:sp>
          <p:nvSpPr>
            <p:cNvPr id="22" name="Oval 28">
              <a:extLst>
                <a:ext uri="{FF2B5EF4-FFF2-40B4-BE49-F238E27FC236}">
                  <a16:creationId xmlns:a16="http://schemas.microsoft.com/office/drawing/2014/main" id="{AB4C8D34-56C1-4983-82C6-397EAF245934}"/>
                </a:ext>
              </a:extLst>
            </p:cNvPr>
            <p:cNvSpPr>
              <a:spLocks noChangeArrowheads="1"/>
            </p:cNvSpPr>
            <p:nvPr/>
          </p:nvSpPr>
          <p:spPr bwMode="auto">
            <a:xfrm>
              <a:off x="840573" y="2379277"/>
              <a:ext cx="3829048" cy="3849975"/>
            </a:xfrm>
            <a:prstGeom prst="ellipse">
              <a:avLst/>
            </a:prstGeom>
            <a:solidFill>
              <a:srgbClr val="FDFC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23" name="hour hand">
              <a:extLst>
                <a:ext uri="{FF2B5EF4-FFF2-40B4-BE49-F238E27FC236}">
                  <a16:creationId xmlns:a16="http://schemas.microsoft.com/office/drawing/2014/main" id="{26ED6347-7F7A-4339-94F3-91B5154AE421}"/>
                </a:ext>
              </a:extLst>
            </p:cNvPr>
            <p:cNvSpPr>
              <a:spLocks/>
            </p:cNvSpPr>
            <p:nvPr/>
          </p:nvSpPr>
          <p:spPr bwMode="auto">
            <a:xfrm>
              <a:off x="2159000" y="3253181"/>
              <a:ext cx="601664" cy="950913"/>
            </a:xfrm>
            <a:custGeom>
              <a:avLst/>
              <a:gdLst>
                <a:gd name="T0" fmla="*/ 0 w 379"/>
                <a:gd name="T1" fmla="*/ 23 h 599"/>
                <a:gd name="T2" fmla="*/ 39 w 379"/>
                <a:gd name="T3" fmla="*/ 0 h 599"/>
                <a:gd name="T4" fmla="*/ 379 w 379"/>
                <a:gd name="T5" fmla="*/ 576 h 599"/>
                <a:gd name="T6" fmla="*/ 341 w 379"/>
                <a:gd name="T7" fmla="*/ 599 h 599"/>
                <a:gd name="T8" fmla="*/ 0 w 379"/>
                <a:gd name="T9" fmla="*/ 23 h 599"/>
              </a:gdLst>
              <a:ahLst/>
              <a:cxnLst>
                <a:cxn ang="0">
                  <a:pos x="T0" y="T1"/>
                </a:cxn>
                <a:cxn ang="0">
                  <a:pos x="T2" y="T3"/>
                </a:cxn>
                <a:cxn ang="0">
                  <a:pos x="T4" y="T5"/>
                </a:cxn>
                <a:cxn ang="0">
                  <a:pos x="T6" y="T7"/>
                </a:cxn>
                <a:cxn ang="0">
                  <a:pos x="T8" y="T9"/>
                </a:cxn>
              </a:cxnLst>
              <a:rect l="0" t="0" r="r" b="b"/>
              <a:pathLst>
                <a:path w="379" h="599">
                  <a:moveTo>
                    <a:pt x="0" y="23"/>
                  </a:moveTo>
                  <a:lnTo>
                    <a:pt x="39" y="0"/>
                  </a:lnTo>
                  <a:lnTo>
                    <a:pt x="379" y="576"/>
                  </a:lnTo>
                  <a:lnTo>
                    <a:pt x="341" y="599"/>
                  </a:lnTo>
                  <a:lnTo>
                    <a:pt x="0" y="23"/>
                  </a:lnTo>
                  <a:close/>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grpSp>
        <p:nvGrpSpPr>
          <p:cNvPr id="24" name="times up">
            <a:extLst>
              <a:ext uri="{FF2B5EF4-FFF2-40B4-BE49-F238E27FC236}">
                <a16:creationId xmlns:a16="http://schemas.microsoft.com/office/drawing/2014/main" id="{692AB48B-AD2A-4EF2-96E6-3CF78E9F63A9}"/>
              </a:ext>
            </a:extLst>
          </p:cNvPr>
          <p:cNvGrpSpPr/>
          <p:nvPr/>
        </p:nvGrpSpPr>
        <p:grpSpPr>
          <a:xfrm>
            <a:off x="7934999" y="6140643"/>
            <a:ext cx="1534313" cy="564658"/>
            <a:chOff x="4284637" y="-304827"/>
            <a:chExt cx="2669678" cy="697560"/>
          </a:xfrm>
        </p:grpSpPr>
        <p:sp>
          <p:nvSpPr>
            <p:cNvPr id="25" name="Rounded Rectangle 233">
              <a:extLst>
                <a:ext uri="{FF2B5EF4-FFF2-40B4-BE49-F238E27FC236}">
                  <a16:creationId xmlns:a16="http://schemas.microsoft.com/office/drawing/2014/main" id="{25F6FB65-6C10-4357-A122-8E06EBBE269A}"/>
                </a:ext>
              </a:extLst>
            </p:cNvPr>
            <p:cNvSpPr/>
            <p:nvPr/>
          </p:nvSpPr>
          <p:spPr>
            <a:xfrm>
              <a:off x="4317476" y="-304827"/>
              <a:ext cx="2636839" cy="697560"/>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26" name="Rounded Rectangle 234">
              <a:extLst>
                <a:ext uri="{FF2B5EF4-FFF2-40B4-BE49-F238E27FC236}">
                  <a16:creationId xmlns:a16="http://schemas.microsoft.com/office/drawing/2014/main" id="{295CCFF5-C6E2-4BD3-B93D-53FFF5BD5B45}"/>
                </a:ext>
              </a:extLst>
            </p:cNvPr>
            <p:cNvSpPr/>
            <p:nvPr/>
          </p:nvSpPr>
          <p:spPr>
            <a:xfrm>
              <a:off x="4284637" y="-304827"/>
              <a:ext cx="2636837" cy="697560"/>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Arial" panose="020B0604020202020204" pitchFamily="34" charset="0"/>
                </a:rPr>
                <a:t>Hết</a:t>
              </a:r>
              <a:r>
                <a:rPr kumimoji="0" lang="en-GB"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GB" sz="28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Arial" panose="020B0604020202020204" pitchFamily="34" charset="0"/>
                </a:rPr>
                <a:t>Giờ</a:t>
              </a:r>
              <a:endParaRPr kumimoji="0" lang="en-GB"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 panose="020B0604020202020204" pitchFamily="34" charset="0"/>
              </a:endParaRPr>
            </a:p>
          </p:txBody>
        </p:sp>
      </p:grpSp>
      <p:sp>
        <p:nvSpPr>
          <p:cNvPr id="27" name="Rectangle 26">
            <a:extLst>
              <a:ext uri="{FF2B5EF4-FFF2-40B4-BE49-F238E27FC236}">
                <a16:creationId xmlns:a16="http://schemas.microsoft.com/office/drawing/2014/main" id="{64EBD26F-897D-4A6B-92E2-68B4C691E138}"/>
              </a:ext>
            </a:extLst>
          </p:cNvPr>
          <p:cNvSpPr/>
          <p:nvPr/>
        </p:nvSpPr>
        <p:spPr>
          <a:xfrm>
            <a:off x="8051892" y="5535185"/>
            <a:ext cx="1271401" cy="266621"/>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START</a:t>
            </a:r>
          </a:p>
        </p:txBody>
      </p:sp>
    </p:spTree>
    <p:extLst>
      <p:ext uri="{BB962C8B-B14F-4D97-AF65-F5344CB8AC3E}">
        <p14:creationId xmlns:p14="http://schemas.microsoft.com/office/powerpoint/2010/main" val="3463147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strVal val="#ppt_w*0.70"/>
                                          </p:val>
                                        </p:tav>
                                        <p:tav tm="100000">
                                          <p:val>
                                            <p:strVal val="#ppt_w"/>
                                          </p:val>
                                        </p:tav>
                                      </p:tavLst>
                                    </p:anim>
                                    <p:anim calcmode="lin" valueType="num">
                                      <p:cBhvr>
                                        <p:cTn id="8" dur="1000" fill="hold"/>
                                        <p:tgtEl>
                                          <p:spTgt spid="10"/>
                                        </p:tgtEl>
                                        <p:attrNameLst>
                                          <p:attrName>ppt_h</p:attrName>
                                        </p:attrNameLst>
                                      </p:cBhvr>
                                      <p:tavLst>
                                        <p:tav tm="0">
                                          <p:val>
                                            <p:strVal val="#ppt_h"/>
                                          </p:val>
                                        </p:tav>
                                        <p:tav tm="100000">
                                          <p:val>
                                            <p:strVal val="#ppt_h"/>
                                          </p:val>
                                        </p:tav>
                                      </p:tavLst>
                                    </p:anim>
                                    <p:animEffect transition="in" filter="fade">
                                      <p:cBhvr>
                                        <p:cTn id="9" dur="1000"/>
                                        <p:tgtEl>
                                          <p:spTgt spid="10"/>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1000" fill="hold"/>
                                        <p:tgtEl>
                                          <p:spTgt spid="12"/>
                                        </p:tgtEl>
                                        <p:attrNameLst>
                                          <p:attrName>ppt_w</p:attrName>
                                        </p:attrNameLst>
                                      </p:cBhvr>
                                      <p:tavLst>
                                        <p:tav tm="0">
                                          <p:val>
                                            <p:strVal val="#ppt_w*0.70"/>
                                          </p:val>
                                        </p:tav>
                                        <p:tav tm="100000">
                                          <p:val>
                                            <p:strVal val="#ppt_w"/>
                                          </p:val>
                                        </p:tav>
                                      </p:tavLst>
                                    </p:anim>
                                    <p:anim calcmode="lin" valueType="num">
                                      <p:cBhvr>
                                        <p:cTn id="13" dur="1000" fill="hold"/>
                                        <p:tgtEl>
                                          <p:spTgt spid="12"/>
                                        </p:tgtEl>
                                        <p:attrNameLst>
                                          <p:attrName>ppt_h</p:attrName>
                                        </p:attrNameLst>
                                      </p:cBhvr>
                                      <p:tavLst>
                                        <p:tav tm="0">
                                          <p:val>
                                            <p:strVal val="#ppt_h"/>
                                          </p:val>
                                        </p:tav>
                                        <p:tav tm="100000">
                                          <p:val>
                                            <p:strVal val="#ppt_h"/>
                                          </p:val>
                                        </p:tav>
                                      </p:tavLst>
                                    </p:anim>
                                    <p:animEffect transition="in" filter="fade">
                                      <p:cBhvr>
                                        <p:cTn id="14" dur="1000"/>
                                        <p:tgtEl>
                                          <p:spTgt spid="12"/>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p:cTn id="17" dur="1000" fill="hold"/>
                                        <p:tgtEl>
                                          <p:spTgt spid="13"/>
                                        </p:tgtEl>
                                        <p:attrNameLst>
                                          <p:attrName>ppt_w</p:attrName>
                                        </p:attrNameLst>
                                      </p:cBhvr>
                                      <p:tavLst>
                                        <p:tav tm="0">
                                          <p:val>
                                            <p:strVal val="#ppt_w*0.70"/>
                                          </p:val>
                                        </p:tav>
                                        <p:tav tm="100000">
                                          <p:val>
                                            <p:strVal val="#ppt_w"/>
                                          </p:val>
                                        </p:tav>
                                      </p:tavLst>
                                    </p:anim>
                                    <p:anim calcmode="lin" valueType="num">
                                      <p:cBhvr>
                                        <p:cTn id="18" dur="1000" fill="hold"/>
                                        <p:tgtEl>
                                          <p:spTgt spid="13"/>
                                        </p:tgtEl>
                                        <p:attrNameLst>
                                          <p:attrName>ppt_h</p:attrName>
                                        </p:attrNameLst>
                                      </p:cBhvr>
                                      <p:tavLst>
                                        <p:tav tm="0">
                                          <p:val>
                                            <p:strVal val="#ppt_h"/>
                                          </p:val>
                                        </p:tav>
                                        <p:tav tm="100000">
                                          <p:val>
                                            <p:strVal val="#ppt_h"/>
                                          </p:val>
                                        </p:tav>
                                      </p:tavLst>
                                    </p:anim>
                                    <p:animEffect transition="in" filter="fade">
                                      <p:cBhvr>
                                        <p:cTn id="19" dur="1000"/>
                                        <p:tgtEl>
                                          <p:spTgt spid="13"/>
                                        </p:tgtEl>
                                      </p:cBhvr>
                                    </p:animEffect>
                                  </p:childTnLst>
                                </p:cTn>
                              </p:par>
                              <p:par>
                                <p:cTn id="20" presetID="55" presetClass="entr" presetSubtype="0" fill="hold" grpId="0" nodeType="withEffect">
                                  <p:stCondLst>
                                    <p:cond delay="0"/>
                                  </p:stCondLst>
                                  <p:childTnLst>
                                    <p:set>
                                      <p:cBhvr>
                                        <p:cTn id="21" dur="1" fill="hold">
                                          <p:stCondLst>
                                            <p:cond delay="0"/>
                                          </p:stCondLst>
                                        </p:cTn>
                                        <p:tgtEl>
                                          <p:spTgt spid="18"/>
                                        </p:tgtEl>
                                        <p:attrNameLst>
                                          <p:attrName>style.visibility</p:attrName>
                                        </p:attrNameLst>
                                      </p:cBhvr>
                                      <p:to>
                                        <p:strVal val="visible"/>
                                      </p:to>
                                    </p:set>
                                    <p:anim calcmode="lin" valueType="num">
                                      <p:cBhvr>
                                        <p:cTn id="22" dur="1000" fill="hold"/>
                                        <p:tgtEl>
                                          <p:spTgt spid="18"/>
                                        </p:tgtEl>
                                        <p:attrNameLst>
                                          <p:attrName>ppt_w</p:attrName>
                                        </p:attrNameLst>
                                      </p:cBhvr>
                                      <p:tavLst>
                                        <p:tav tm="0">
                                          <p:val>
                                            <p:strVal val="#ppt_w*0.70"/>
                                          </p:val>
                                        </p:tav>
                                        <p:tav tm="100000">
                                          <p:val>
                                            <p:strVal val="#ppt_w"/>
                                          </p:val>
                                        </p:tav>
                                      </p:tavLst>
                                    </p:anim>
                                    <p:anim calcmode="lin" valueType="num">
                                      <p:cBhvr>
                                        <p:cTn id="23" dur="1000" fill="hold"/>
                                        <p:tgtEl>
                                          <p:spTgt spid="18"/>
                                        </p:tgtEl>
                                        <p:attrNameLst>
                                          <p:attrName>ppt_h</p:attrName>
                                        </p:attrNameLst>
                                      </p:cBhvr>
                                      <p:tavLst>
                                        <p:tav tm="0">
                                          <p:val>
                                            <p:strVal val="#ppt_h"/>
                                          </p:val>
                                        </p:tav>
                                        <p:tav tm="100000">
                                          <p:val>
                                            <p:strVal val="#ppt_h"/>
                                          </p:val>
                                        </p:tav>
                                      </p:tavLst>
                                    </p:anim>
                                    <p:animEffect transition="in" filter="fade">
                                      <p:cBhvr>
                                        <p:cTn id="24"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10"/>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withEffect">
                                  <p:stCondLst>
                                    <p:cond delay="0"/>
                                  </p:stCondLst>
                                  <p:childTnLst>
                                    <p:animClr clrSpc="rgb" dir="cw">
                                      <p:cBhvr>
                                        <p:cTn id="29" dur="250" fill="hold"/>
                                        <p:tgtEl>
                                          <p:spTgt spid="10"/>
                                        </p:tgtEl>
                                        <p:attrNameLst>
                                          <p:attrName>fillcolor</p:attrName>
                                        </p:attrNameLst>
                                      </p:cBhvr>
                                      <p:to>
                                        <a:srgbClr val="FFF2CC"/>
                                      </p:to>
                                    </p:animClr>
                                    <p:set>
                                      <p:cBhvr>
                                        <p:cTn id="30" dur="250" fill="hold"/>
                                        <p:tgtEl>
                                          <p:spTgt spid="10"/>
                                        </p:tgtEl>
                                        <p:attrNameLst>
                                          <p:attrName>fill.type</p:attrName>
                                        </p:attrNameLst>
                                      </p:cBhvr>
                                      <p:to>
                                        <p:strVal val="solid"/>
                                      </p:to>
                                    </p:set>
                                    <p:set>
                                      <p:cBhvr>
                                        <p:cTn id="31" dur="250" fill="hold"/>
                                        <p:tgtEl>
                                          <p:spTgt spid="10"/>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3" name="click.wav"/>
                                        </p:tgtEl>
                                      </p:cMediaNode>
                                    </p:audio>
                                  </p:subTnLst>
                                </p:cTn>
                              </p:par>
                              <p:par>
                                <p:cTn id="32" presetID="23" presetClass="entr" presetSubtype="32" fill="hold" nodeType="withEffect">
                                  <p:stCondLst>
                                    <p:cond delay="1000"/>
                                  </p:stCondLst>
                                  <p:childTnLst>
                                    <p:set>
                                      <p:cBhvr>
                                        <p:cTn id="33" dur="1" fill="hold">
                                          <p:stCondLst>
                                            <p:cond delay="0"/>
                                          </p:stCondLst>
                                        </p:cTn>
                                        <p:tgtEl>
                                          <p:spTgt spid="14"/>
                                        </p:tgtEl>
                                        <p:attrNameLst>
                                          <p:attrName>style.visibility</p:attrName>
                                        </p:attrNameLst>
                                      </p:cBhvr>
                                      <p:to>
                                        <p:strVal val="visible"/>
                                      </p:to>
                                    </p:set>
                                    <p:anim calcmode="lin" valueType="num">
                                      <p:cBhvr>
                                        <p:cTn id="34" dur="250" fill="hold"/>
                                        <p:tgtEl>
                                          <p:spTgt spid="14"/>
                                        </p:tgtEl>
                                        <p:attrNameLst>
                                          <p:attrName>ppt_w</p:attrName>
                                        </p:attrNameLst>
                                      </p:cBhvr>
                                      <p:tavLst>
                                        <p:tav tm="0">
                                          <p:val>
                                            <p:strVal val="4*#ppt_w"/>
                                          </p:val>
                                        </p:tav>
                                        <p:tav tm="100000">
                                          <p:val>
                                            <p:strVal val="#ppt_w"/>
                                          </p:val>
                                        </p:tav>
                                      </p:tavLst>
                                    </p:anim>
                                    <p:anim calcmode="lin" valueType="num">
                                      <p:cBhvr>
                                        <p:cTn id="35" dur="250" fill="hold"/>
                                        <p:tgtEl>
                                          <p:spTgt spid="1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2"/>
                                            </p:cond>
                                          </p:stCondLst>
                                          <p:endCondLst>
                                            <p:cond evt="onStopAudio" delay="0">
                                              <p:tgtEl>
                                                <p:sldTgt/>
                                              </p:tgtEl>
                                            </p:cond>
                                          </p:endCondLst>
                                        </p:cTn>
                                        <p:tgtEl>
                                          <p:sndTgt r:embed="rId4" name="Check mark.wav"/>
                                        </p:tgtEl>
                                      </p:cMediaNode>
                                    </p:audio>
                                  </p:subTnLst>
                                </p:cTn>
                              </p:par>
                              <p:par>
                                <p:cTn id="36" presetID="1" presetClass="emph" presetSubtype="2" fill="hold" nodeType="withEffect">
                                  <p:stCondLst>
                                    <p:cond delay="1000"/>
                                  </p:stCondLst>
                                  <p:childTnLst>
                                    <p:animClr clrSpc="rgb" dir="cw">
                                      <p:cBhvr>
                                        <p:cTn id="37" dur="250" fill="hold"/>
                                        <p:tgtEl>
                                          <p:spTgt spid="10"/>
                                        </p:tgtEl>
                                        <p:attrNameLst>
                                          <p:attrName>fillcolor</p:attrName>
                                        </p:attrNameLst>
                                      </p:cBhvr>
                                      <p:to>
                                        <a:srgbClr val="00B050"/>
                                      </p:to>
                                    </p:animClr>
                                    <p:set>
                                      <p:cBhvr>
                                        <p:cTn id="38" dur="250" fill="hold"/>
                                        <p:tgtEl>
                                          <p:spTgt spid="10"/>
                                        </p:tgtEl>
                                        <p:attrNameLst>
                                          <p:attrName>fill.type</p:attrName>
                                        </p:attrNameLst>
                                      </p:cBhvr>
                                      <p:to>
                                        <p:strVal val="solid"/>
                                      </p:to>
                                    </p:set>
                                    <p:set>
                                      <p:cBhvr>
                                        <p:cTn id="39" dur="250" fill="hold"/>
                                        <p:tgtEl>
                                          <p:spTgt spid="10"/>
                                        </p:tgtEl>
                                        <p:attrNameLst>
                                          <p:attrName>fill.on</p:attrName>
                                        </p:attrNameLst>
                                      </p:cBhvr>
                                      <p:to>
                                        <p:strVal val="true"/>
                                      </p:to>
                                    </p:set>
                                  </p:childTnLst>
                                </p:cTn>
                              </p:par>
                            </p:childTnLst>
                          </p:cTn>
                        </p:par>
                      </p:childTnLst>
                    </p:cTn>
                  </p:par>
                </p:childTnLst>
              </p:cTn>
              <p:nextCondLst>
                <p:cond evt="onClick" delay="0">
                  <p:tgtEl>
                    <p:spTgt spid="10"/>
                  </p:tgtEl>
                </p:cond>
              </p:nextCondLst>
            </p:seq>
            <p:seq concurrent="1" nextAc="seek">
              <p:cTn id="40" restart="whenNotActive" fill="hold" evtFilter="cancelBubble" nodeType="interactiveSeq">
                <p:stCondLst>
                  <p:cond evt="onClick" delay="0">
                    <p:tgtEl>
                      <p:spTgt spid="12"/>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withEffect">
                                  <p:stCondLst>
                                    <p:cond delay="0"/>
                                  </p:stCondLst>
                                  <p:childTnLst>
                                    <p:animClr clrSpc="rgb" dir="cw">
                                      <p:cBhvr>
                                        <p:cTn id="44" dur="250" fill="hold"/>
                                        <p:tgtEl>
                                          <p:spTgt spid="12"/>
                                        </p:tgtEl>
                                        <p:attrNameLst>
                                          <p:attrName>fillcolor</p:attrName>
                                        </p:attrNameLst>
                                      </p:cBhvr>
                                      <p:to>
                                        <a:srgbClr val="FFF2CC"/>
                                      </p:to>
                                    </p:animClr>
                                    <p:set>
                                      <p:cBhvr>
                                        <p:cTn id="45" dur="250" fill="hold"/>
                                        <p:tgtEl>
                                          <p:spTgt spid="12"/>
                                        </p:tgtEl>
                                        <p:attrNameLst>
                                          <p:attrName>fill.type</p:attrName>
                                        </p:attrNameLst>
                                      </p:cBhvr>
                                      <p:to>
                                        <p:strVal val="solid"/>
                                      </p:to>
                                    </p:set>
                                    <p:set>
                                      <p:cBhvr>
                                        <p:cTn id="46" dur="250" fill="hold"/>
                                        <p:tgtEl>
                                          <p:spTgt spid="12"/>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3" name="click.wav"/>
                                        </p:tgtEl>
                                      </p:cMediaNode>
                                    </p:audio>
                                  </p:subTnLst>
                                </p:cTn>
                              </p:par>
                              <p:par>
                                <p:cTn id="47" presetID="23" presetClass="entr" presetSubtype="32" fill="hold" nodeType="withEffect">
                                  <p:stCondLst>
                                    <p:cond delay="1000"/>
                                  </p:stCondLst>
                                  <p:childTnLst>
                                    <p:set>
                                      <p:cBhvr>
                                        <p:cTn id="48" dur="1" fill="hold">
                                          <p:stCondLst>
                                            <p:cond delay="0"/>
                                          </p:stCondLst>
                                        </p:cTn>
                                        <p:tgtEl>
                                          <p:spTgt spid="15"/>
                                        </p:tgtEl>
                                        <p:attrNameLst>
                                          <p:attrName>style.visibility</p:attrName>
                                        </p:attrNameLst>
                                      </p:cBhvr>
                                      <p:to>
                                        <p:strVal val="visible"/>
                                      </p:to>
                                    </p:set>
                                    <p:anim calcmode="lin" valueType="num">
                                      <p:cBhvr>
                                        <p:cTn id="49" dur="250" fill="hold"/>
                                        <p:tgtEl>
                                          <p:spTgt spid="15"/>
                                        </p:tgtEl>
                                        <p:attrNameLst>
                                          <p:attrName>ppt_w</p:attrName>
                                        </p:attrNameLst>
                                      </p:cBhvr>
                                      <p:tavLst>
                                        <p:tav tm="0">
                                          <p:val>
                                            <p:strVal val="4*#ppt_w"/>
                                          </p:val>
                                        </p:tav>
                                        <p:tav tm="100000">
                                          <p:val>
                                            <p:strVal val="#ppt_w"/>
                                          </p:val>
                                        </p:tav>
                                      </p:tavLst>
                                    </p:anim>
                                    <p:anim calcmode="lin" valueType="num">
                                      <p:cBhvr>
                                        <p:cTn id="50" dur="250" fill="hold"/>
                                        <p:tgtEl>
                                          <p:spTgt spid="1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7"/>
                                            </p:cond>
                                          </p:stCondLst>
                                          <p:endCondLst>
                                            <p:cond evt="onStopAudio" delay="0">
                                              <p:tgtEl>
                                                <p:sldTgt/>
                                              </p:tgtEl>
                                            </p:cond>
                                          </p:endCondLst>
                                        </p:cTn>
                                        <p:tgtEl>
                                          <p:sndTgt r:embed="rId5" name="Wrong Buzzer.wav"/>
                                        </p:tgtEl>
                                      </p:cMediaNode>
                                    </p:audio>
                                  </p:subTnLst>
                                </p:cTn>
                              </p:par>
                              <p:par>
                                <p:cTn id="51" presetID="1" presetClass="emph" presetSubtype="2" fill="hold" nodeType="withEffect">
                                  <p:stCondLst>
                                    <p:cond delay="1000"/>
                                  </p:stCondLst>
                                  <p:childTnLst>
                                    <p:animClr clrSpc="rgb" dir="cw">
                                      <p:cBhvr>
                                        <p:cTn id="52" dur="250" fill="hold"/>
                                        <p:tgtEl>
                                          <p:spTgt spid="12"/>
                                        </p:tgtEl>
                                        <p:attrNameLst>
                                          <p:attrName>fillcolor</p:attrName>
                                        </p:attrNameLst>
                                      </p:cBhvr>
                                      <p:to>
                                        <a:srgbClr val="FFFF00"/>
                                      </p:to>
                                    </p:animClr>
                                    <p:set>
                                      <p:cBhvr>
                                        <p:cTn id="53" dur="250" fill="hold"/>
                                        <p:tgtEl>
                                          <p:spTgt spid="12"/>
                                        </p:tgtEl>
                                        <p:attrNameLst>
                                          <p:attrName>fill.type</p:attrName>
                                        </p:attrNameLst>
                                      </p:cBhvr>
                                      <p:to>
                                        <p:strVal val="solid"/>
                                      </p:to>
                                    </p:set>
                                    <p:set>
                                      <p:cBhvr>
                                        <p:cTn id="54"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55" restart="whenNotActive" fill="hold" evtFilter="cancelBubble" nodeType="interactiveSeq">
                <p:stCondLst>
                  <p:cond evt="onClick" delay="0">
                    <p:tgtEl>
                      <p:spTgt spid="13"/>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withEffect">
                                  <p:stCondLst>
                                    <p:cond delay="0"/>
                                  </p:stCondLst>
                                  <p:childTnLst>
                                    <p:animClr clrSpc="rgb" dir="cw">
                                      <p:cBhvr>
                                        <p:cTn id="59" dur="250" fill="hold"/>
                                        <p:tgtEl>
                                          <p:spTgt spid="13"/>
                                        </p:tgtEl>
                                        <p:attrNameLst>
                                          <p:attrName>fillcolor</p:attrName>
                                        </p:attrNameLst>
                                      </p:cBhvr>
                                      <p:to>
                                        <a:srgbClr val="FFF2CC"/>
                                      </p:to>
                                    </p:animClr>
                                    <p:set>
                                      <p:cBhvr>
                                        <p:cTn id="60" dur="250" fill="hold"/>
                                        <p:tgtEl>
                                          <p:spTgt spid="13"/>
                                        </p:tgtEl>
                                        <p:attrNameLst>
                                          <p:attrName>fill.type</p:attrName>
                                        </p:attrNameLst>
                                      </p:cBhvr>
                                      <p:to>
                                        <p:strVal val="solid"/>
                                      </p:to>
                                    </p:set>
                                    <p:set>
                                      <p:cBhvr>
                                        <p:cTn id="61" dur="250" fill="hold"/>
                                        <p:tgtEl>
                                          <p:spTgt spid="13"/>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3" name="click.wav"/>
                                        </p:tgtEl>
                                      </p:cMediaNode>
                                    </p:audio>
                                  </p:subTnLst>
                                </p:cTn>
                              </p:par>
                              <p:par>
                                <p:cTn id="62" presetID="23" presetClass="entr" presetSubtype="32" fill="hold" nodeType="withEffect">
                                  <p:stCondLst>
                                    <p:cond delay="1000"/>
                                  </p:stCondLst>
                                  <p:childTnLst>
                                    <p:set>
                                      <p:cBhvr>
                                        <p:cTn id="63" dur="1" fill="hold">
                                          <p:stCondLst>
                                            <p:cond delay="0"/>
                                          </p:stCondLst>
                                        </p:cTn>
                                        <p:tgtEl>
                                          <p:spTgt spid="16"/>
                                        </p:tgtEl>
                                        <p:attrNameLst>
                                          <p:attrName>style.visibility</p:attrName>
                                        </p:attrNameLst>
                                      </p:cBhvr>
                                      <p:to>
                                        <p:strVal val="visible"/>
                                      </p:to>
                                    </p:set>
                                    <p:anim calcmode="lin" valueType="num">
                                      <p:cBhvr>
                                        <p:cTn id="64" dur="250" fill="hold"/>
                                        <p:tgtEl>
                                          <p:spTgt spid="16"/>
                                        </p:tgtEl>
                                        <p:attrNameLst>
                                          <p:attrName>ppt_w</p:attrName>
                                        </p:attrNameLst>
                                      </p:cBhvr>
                                      <p:tavLst>
                                        <p:tav tm="0">
                                          <p:val>
                                            <p:strVal val="4*#ppt_w"/>
                                          </p:val>
                                        </p:tav>
                                        <p:tav tm="100000">
                                          <p:val>
                                            <p:strVal val="#ppt_w"/>
                                          </p:val>
                                        </p:tav>
                                      </p:tavLst>
                                    </p:anim>
                                    <p:anim calcmode="lin" valueType="num">
                                      <p:cBhvr>
                                        <p:cTn id="65"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2"/>
                                            </p:cond>
                                          </p:stCondLst>
                                          <p:endCondLst>
                                            <p:cond evt="onStopAudio" delay="0">
                                              <p:tgtEl>
                                                <p:sldTgt/>
                                              </p:tgtEl>
                                            </p:cond>
                                          </p:endCondLst>
                                        </p:cTn>
                                        <p:tgtEl>
                                          <p:sndTgt r:embed="rId5" name="Wrong Buzzer.wav"/>
                                        </p:tgtEl>
                                      </p:cMediaNode>
                                    </p:audio>
                                  </p:subTnLst>
                                </p:cTn>
                              </p:par>
                              <p:par>
                                <p:cTn id="66" presetID="1" presetClass="emph" presetSubtype="2" fill="hold" nodeType="withEffect">
                                  <p:stCondLst>
                                    <p:cond delay="1000"/>
                                  </p:stCondLst>
                                  <p:childTnLst>
                                    <p:animClr clrSpc="rgb" dir="cw">
                                      <p:cBhvr>
                                        <p:cTn id="67" dur="250" fill="hold"/>
                                        <p:tgtEl>
                                          <p:spTgt spid="13"/>
                                        </p:tgtEl>
                                        <p:attrNameLst>
                                          <p:attrName>fillcolor</p:attrName>
                                        </p:attrNameLst>
                                      </p:cBhvr>
                                      <p:to>
                                        <a:srgbClr val="FFFF00"/>
                                      </p:to>
                                    </p:animClr>
                                    <p:set>
                                      <p:cBhvr>
                                        <p:cTn id="68" dur="250" fill="hold"/>
                                        <p:tgtEl>
                                          <p:spTgt spid="13"/>
                                        </p:tgtEl>
                                        <p:attrNameLst>
                                          <p:attrName>fill.type</p:attrName>
                                        </p:attrNameLst>
                                      </p:cBhvr>
                                      <p:to>
                                        <p:strVal val="solid"/>
                                      </p:to>
                                    </p:set>
                                    <p:set>
                                      <p:cBhvr>
                                        <p:cTn id="69"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70" restart="whenNotActive" fill="hold" evtFilter="cancelBubble" nodeType="interactiveSeq">
                <p:stCondLst>
                  <p:cond evt="onClick" delay="0">
                    <p:tgtEl>
                      <p:spTgt spid="18"/>
                    </p:tgtEl>
                  </p:cond>
                </p:stCondLst>
                <p:endSync evt="end" delay="0">
                  <p:rtn val="all"/>
                </p:endSync>
                <p:childTnLst>
                  <p:par>
                    <p:cTn id="71" fill="hold">
                      <p:stCondLst>
                        <p:cond delay="0"/>
                      </p:stCondLst>
                      <p:childTnLst>
                        <p:par>
                          <p:cTn id="72" fill="hold">
                            <p:stCondLst>
                              <p:cond delay="0"/>
                            </p:stCondLst>
                            <p:childTnLst>
                              <p:par>
                                <p:cTn id="73" presetID="1" presetClass="emph" presetSubtype="2" fill="hold" nodeType="withEffect">
                                  <p:stCondLst>
                                    <p:cond delay="0"/>
                                  </p:stCondLst>
                                  <p:childTnLst>
                                    <p:animClr clrSpc="rgb" dir="cw">
                                      <p:cBhvr>
                                        <p:cTn id="74" dur="250" fill="hold"/>
                                        <p:tgtEl>
                                          <p:spTgt spid="18"/>
                                        </p:tgtEl>
                                        <p:attrNameLst>
                                          <p:attrName>fillcolor</p:attrName>
                                        </p:attrNameLst>
                                      </p:cBhvr>
                                      <p:to>
                                        <a:srgbClr val="FFF2CC"/>
                                      </p:to>
                                    </p:animClr>
                                    <p:set>
                                      <p:cBhvr>
                                        <p:cTn id="75" dur="250" fill="hold"/>
                                        <p:tgtEl>
                                          <p:spTgt spid="18"/>
                                        </p:tgtEl>
                                        <p:attrNameLst>
                                          <p:attrName>fill.type</p:attrName>
                                        </p:attrNameLst>
                                      </p:cBhvr>
                                      <p:to>
                                        <p:strVal val="solid"/>
                                      </p:to>
                                    </p:set>
                                    <p:set>
                                      <p:cBhvr>
                                        <p:cTn id="76" dur="250" fill="hold"/>
                                        <p:tgtEl>
                                          <p:spTgt spid="18"/>
                                        </p:tgtEl>
                                        <p:attrNameLst>
                                          <p:attrName>fill.on</p:attrName>
                                        </p:attrNameLst>
                                      </p:cBhvr>
                                      <p:to>
                                        <p:strVal val="true"/>
                                      </p:to>
                                    </p:set>
                                  </p:childTnLst>
                                  <p:subTnLst>
                                    <p:audio>
                                      <p:cMediaNode>
                                        <p:cTn display="0" masterRel="sameClick">
                                          <p:stCondLst>
                                            <p:cond evt="begin" delay="0">
                                              <p:tn val="73"/>
                                            </p:cond>
                                          </p:stCondLst>
                                          <p:endCondLst>
                                            <p:cond evt="onStopAudio" delay="0">
                                              <p:tgtEl>
                                                <p:sldTgt/>
                                              </p:tgtEl>
                                            </p:cond>
                                          </p:endCondLst>
                                        </p:cTn>
                                        <p:tgtEl>
                                          <p:sndTgt r:embed="rId3" name="click.wav"/>
                                        </p:tgtEl>
                                      </p:cMediaNode>
                                    </p:audio>
                                  </p:subTnLst>
                                </p:cTn>
                              </p:par>
                              <p:par>
                                <p:cTn id="77" presetID="23" presetClass="entr" presetSubtype="32" fill="hold" nodeType="withEffect">
                                  <p:stCondLst>
                                    <p:cond delay="1000"/>
                                  </p:stCondLst>
                                  <p:childTnLst>
                                    <p:set>
                                      <p:cBhvr>
                                        <p:cTn id="78" dur="1" fill="hold">
                                          <p:stCondLst>
                                            <p:cond delay="0"/>
                                          </p:stCondLst>
                                        </p:cTn>
                                        <p:tgtEl>
                                          <p:spTgt spid="19"/>
                                        </p:tgtEl>
                                        <p:attrNameLst>
                                          <p:attrName>style.visibility</p:attrName>
                                        </p:attrNameLst>
                                      </p:cBhvr>
                                      <p:to>
                                        <p:strVal val="visible"/>
                                      </p:to>
                                    </p:set>
                                    <p:anim calcmode="lin" valueType="num">
                                      <p:cBhvr>
                                        <p:cTn id="79" dur="250" fill="hold"/>
                                        <p:tgtEl>
                                          <p:spTgt spid="19"/>
                                        </p:tgtEl>
                                        <p:attrNameLst>
                                          <p:attrName>ppt_w</p:attrName>
                                        </p:attrNameLst>
                                      </p:cBhvr>
                                      <p:tavLst>
                                        <p:tav tm="0">
                                          <p:val>
                                            <p:strVal val="4*#ppt_w"/>
                                          </p:val>
                                        </p:tav>
                                        <p:tav tm="100000">
                                          <p:val>
                                            <p:strVal val="#ppt_w"/>
                                          </p:val>
                                        </p:tav>
                                      </p:tavLst>
                                    </p:anim>
                                    <p:anim calcmode="lin" valueType="num">
                                      <p:cBhvr>
                                        <p:cTn id="80" dur="25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7"/>
                                            </p:cond>
                                          </p:stCondLst>
                                          <p:endCondLst>
                                            <p:cond evt="onStopAudio" delay="0">
                                              <p:tgtEl>
                                                <p:sldTgt/>
                                              </p:tgtEl>
                                            </p:cond>
                                          </p:endCondLst>
                                        </p:cTn>
                                        <p:tgtEl>
                                          <p:sndTgt r:embed="rId5" name="Wrong Buzzer.wav"/>
                                        </p:tgtEl>
                                      </p:cMediaNode>
                                    </p:audio>
                                  </p:subTnLst>
                                </p:cTn>
                              </p:par>
                              <p:par>
                                <p:cTn id="81" presetID="1" presetClass="emph" presetSubtype="2" fill="hold" nodeType="withEffect">
                                  <p:stCondLst>
                                    <p:cond delay="1000"/>
                                  </p:stCondLst>
                                  <p:childTnLst>
                                    <p:animClr clrSpc="rgb" dir="cw">
                                      <p:cBhvr>
                                        <p:cTn id="82" dur="250" fill="hold"/>
                                        <p:tgtEl>
                                          <p:spTgt spid="18"/>
                                        </p:tgtEl>
                                        <p:attrNameLst>
                                          <p:attrName>fillcolor</p:attrName>
                                        </p:attrNameLst>
                                      </p:cBhvr>
                                      <p:to>
                                        <a:srgbClr val="FFFF00"/>
                                      </p:to>
                                    </p:animClr>
                                    <p:set>
                                      <p:cBhvr>
                                        <p:cTn id="83" dur="250" fill="hold"/>
                                        <p:tgtEl>
                                          <p:spTgt spid="18"/>
                                        </p:tgtEl>
                                        <p:attrNameLst>
                                          <p:attrName>fill.type</p:attrName>
                                        </p:attrNameLst>
                                      </p:cBhvr>
                                      <p:to>
                                        <p:strVal val="solid"/>
                                      </p:to>
                                    </p:set>
                                    <p:set>
                                      <p:cBhvr>
                                        <p:cTn id="84" dur="250" fill="hold"/>
                                        <p:tgtEl>
                                          <p:spTgt spid="18"/>
                                        </p:tgtEl>
                                        <p:attrNameLst>
                                          <p:attrName>fill.on</p:attrName>
                                        </p:attrNameLst>
                                      </p:cBhvr>
                                      <p:to>
                                        <p:strVal val="true"/>
                                      </p:to>
                                    </p:set>
                                  </p:childTnLst>
                                </p:cTn>
                              </p:par>
                            </p:childTnLst>
                          </p:cTn>
                        </p:par>
                      </p:childTnLst>
                    </p:cTn>
                  </p:par>
                </p:childTnLst>
              </p:cTn>
              <p:nextCondLst>
                <p:cond evt="onClick" delay="0">
                  <p:tgtEl>
                    <p:spTgt spid="18"/>
                  </p:tgtEl>
                </p:cond>
              </p:nextCondLst>
            </p:seq>
            <p:seq concurrent="1" nextAc="seek">
              <p:cTn id="85" restart="whenNotActive" fill="hold" evtFilter="cancelBubble" nodeType="interactiveSeq">
                <p:stCondLst>
                  <p:cond evt="onClick" delay="0">
                    <p:tgtEl>
                      <p:spTgt spid="27"/>
                    </p:tgtEl>
                  </p:cond>
                </p:stCondLst>
                <p:endSync evt="end" delay="0">
                  <p:rtn val="all"/>
                </p:endSync>
                <p:childTnLst>
                  <p:par>
                    <p:cTn id="86" fill="hold">
                      <p:stCondLst>
                        <p:cond delay="0"/>
                      </p:stCondLst>
                      <p:childTnLst>
                        <p:par>
                          <p:cTn id="87" fill="hold">
                            <p:stCondLst>
                              <p:cond delay="0"/>
                            </p:stCondLst>
                            <p:childTnLst>
                              <p:par>
                                <p:cTn id="88" presetID="8" presetClass="emph" presetSubtype="0" fill="hold" nodeType="clickEffect">
                                  <p:stCondLst>
                                    <p:cond delay="0"/>
                                  </p:stCondLst>
                                  <p:childTnLst>
                                    <p:animRot by="21600000">
                                      <p:cBhvr>
                                        <p:cTn id="89" dur="10000" fill="hold"/>
                                        <p:tgtEl>
                                          <p:spTgt spid="21"/>
                                        </p:tgtEl>
                                        <p:attrNameLst>
                                          <p:attrName>r</p:attrName>
                                        </p:attrNameLst>
                                      </p:cBhvr>
                                    </p:animRot>
                                  </p:childTnLst>
                                </p:cTn>
                              </p:par>
                            </p:childTnLst>
                          </p:cTn>
                        </p:par>
                        <p:par>
                          <p:cTn id="90" fill="hold">
                            <p:stCondLst>
                              <p:cond delay="10000"/>
                            </p:stCondLst>
                            <p:childTnLst>
                              <p:par>
                                <p:cTn id="91" presetID="53" presetClass="entr" presetSubtype="16" fill="hold" nodeType="afterEffect">
                                  <p:stCondLst>
                                    <p:cond delay="0"/>
                                  </p:stCondLst>
                                  <p:childTnLst>
                                    <p:set>
                                      <p:cBhvr>
                                        <p:cTn id="92" dur="1" fill="hold">
                                          <p:stCondLst>
                                            <p:cond delay="0"/>
                                          </p:stCondLst>
                                        </p:cTn>
                                        <p:tgtEl>
                                          <p:spTgt spid="24"/>
                                        </p:tgtEl>
                                        <p:attrNameLst>
                                          <p:attrName>style.visibility</p:attrName>
                                        </p:attrNameLst>
                                      </p:cBhvr>
                                      <p:to>
                                        <p:strVal val="visible"/>
                                      </p:to>
                                    </p:set>
                                    <p:anim calcmode="lin" valueType="num">
                                      <p:cBhvr>
                                        <p:cTn id="93" dur="3000" fill="hold"/>
                                        <p:tgtEl>
                                          <p:spTgt spid="24"/>
                                        </p:tgtEl>
                                        <p:attrNameLst>
                                          <p:attrName>ppt_w</p:attrName>
                                        </p:attrNameLst>
                                      </p:cBhvr>
                                      <p:tavLst>
                                        <p:tav tm="0">
                                          <p:val>
                                            <p:fltVal val="0"/>
                                          </p:val>
                                        </p:tav>
                                        <p:tav tm="100000">
                                          <p:val>
                                            <p:strVal val="#ppt_w"/>
                                          </p:val>
                                        </p:tav>
                                      </p:tavLst>
                                    </p:anim>
                                    <p:anim calcmode="lin" valueType="num">
                                      <p:cBhvr>
                                        <p:cTn id="94" dur="3000" fill="hold"/>
                                        <p:tgtEl>
                                          <p:spTgt spid="24"/>
                                        </p:tgtEl>
                                        <p:attrNameLst>
                                          <p:attrName>ppt_h</p:attrName>
                                        </p:attrNameLst>
                                      </p:cBhvr>
                                      <p:tavLst>
                                        <p:tav tm="0">
                                          <p:val>
                                            <p:fltVal val="0"/>
                                          </p:val>
                                        </p:tav>
                                        <p:tav tm="100000">
                                          <p:val>
                                            <p:strVal val="#ppt_h"/>
                                          </p:val>
                                        </p:tav>
                                      </p:tavLst>
                                    </p:anim>
                                    <p:animEffect transition="in" filter="fade">
                                      <p:cBhvr>
                                        <p:cTn id="95" dur="3000"/>
                                        <p:tgtEl>
                                          <p:spTgt spid="24"/>
                                        </p:tgtEl>
                                      </p:cBhvr>
                                    </p:animEffect>
                                  </p:childTnLst>
                                  <p:subTnLst>
                                    <p:audio>
                                      <p:cMediaNode>
                                        <p:cTn display="0" masterRel="sameClick">
                                          <p:stCondLst>
                                            <p:cond evt="begin" delay="0">
                                              <p:tn val="91"/>
                                            </p:cond>
                                          </p:stCondLst>
                                          <p:endCondLst>
                                            <p:cond evt="onStopAudio" delay="0">
                                              <p:tgtEl>
                                                <p:sldTgt/>
                                              </p:tgtEl>
                                            </p:cond>
                                          </p:endCondLst>
                                        </p:cTn>
                                        <p:tgtEl>
                                          <p:sndTgt r:embed="rId6" name="chimes.wav"/>
                                        </p:tgtEl>
                                      </p:cMediaNode>
                                    </p:audio>
                                  </p:subTnLst>
                                </p:cTn>
                              </p:par>
                            </p:childTnLst>
                          </p:cTn>
                        </p:par>
                      </p:childTnLst>
                    </p:cTn>
                  </p:par>
                </p:childTnLst>
              </p:cTn>
              <p:nextCondLst>
                <p:cond evt="onClick" delay="0">
                  <p:tgtEl>
                    <p:spTgt spid="27"/>
                  </p:tgtEl>
                </p:cond>
              </p:nextCondLst>
            </p:seq>
          </p:childTnLst>
        </p:cTn>
      </p:par>
    </p:tnLst>
    <p:bldLst>
      <p:bldP spid="10" grpId="0" animBg="1"/>
      <p:bldP spid="12" grpId="0" animBg="1"/>
      <p:bldP spid="13" grpId="0" animBg="1"/>
      <p:bldP spid="1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nip Diagonal Corner Rectangle 8"/>
          <p:cNvSpPr/>
          <p:nvPr/>
        </p:nvSpPr>
        <p:spPr>
          <a:xfrm>
            <a:off x="963622" y="1387829"/>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500" b="1" i="0" u="none" strike="noStrike" kern="1200" cap="none" spc="0" normalizeH="0" baseline="0" noProof="0" dirty="0">
                <a:ln>
                  <a:noFill/>
                </a:ln>
                <a:solidFill>
                  <a:srgbClr val="CC0099"/>
                </a:solidFill>
                <a:effectLst/>
                <a:uLnTx/>
                <a:uFillTx/>
                <a:latin typeface="Cambria" panose="02040503050406030204" pitchFamily="18" charset="0"/>
                <a:ea typeface="Cambria" panose="02040503050406030204" pitchFamily="18" charset="0"/>
              </a:rPr>
              <a:t>Câu 2: Từ nào sau đây là động từ?</a:t>
            </a:r>
          </a:p>
        </p:txBody>
      </p:sp>
      <p:sp>
        <p:nvSpPr>
          <p:cNvPr id="10" name="Rectangle 9"/>
          <p:cNvSpPr/>
          <p:nvPr/>
        </p:nvSpPr>
        <p:spPr>
          <a:xfrm>
            <a:off x="945149" y="4057014"/>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rPr>
              <a:t>C</a:t>
            </a:r>
            <a:r>
              <a:rPr kumimoji="0" lang="vi-VN" sz="32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rPr>
              <a:t>. Đi</a:t>
            </a:r>
          </a:p>
        </p:txBody>
      </p:sp>
      <p:sp>
        <p:nvSpPr>
          <p:cNvPr id="12" name="Rectangle 11"/>
          <p:cNvSpPr/>
          <p:nvPr/>
        </p:nvSpPr>
        <p:spPr>
          <a:xfrm>
            <a:off x="6001578" y="4082489"/>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rPr>
              <a:t>D</a:t>
            </a:r>
            <a:r>
              <a:rPr kumimoji="0" lang="vi-VN" sz="32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rPr>
              <a:t>. Bạn</a:t>
            </a:r>
          </a:p>
        </p:txBody>
      </p:sp>
      <p:sp>
        <p:nvSpPr>
          <p:cNvPr id="13" name="Rectangle 12"/>
          <p:cNvSpPr/>
          <p:nvPr/>
        </p:nvSpPr>
        <p:spPr>
          <a:xfrm>
            <a:off x="962710" y="3115148"/>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rPr>
              <a:t>A</a:t>
            </a:r>
            <a:r>
              <a:rPr kumimoji="0" lang="vi-VN" sz="32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rPr>
              <a:t>. Mẹ</a:t>
            </a:r>
          </a:p>
        </p:txBody>
      </p:sp>
      <p:pic>
        <p:nvPicPr>
          <p:cNvPr id="14" name="Picture 13"/>
          <p:cNvPicPr>
            <a:picLocks noChangeAspect="1"/>
          </p:cNvPicPr>
          <p:nvPr/>
        </p:nvPicPr>
        <p:blipFill rotWithShape="1">
          <a:blip r:embed="rId6"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4966810" y="4082489"/>
            <a:ext cx="885137" cy="708059"/>
          </a:xfrm>
          <a:prstGeom prst="rect">
            <a:avLst/>
          </a:prstGeom>
        </p:spPr>
      </p:pic>
      <p:pic>
        <p:nvPicPr>
          <p:cNvPr id="15" name="Picture 14"/>
          <p:cNvPicPr>
            <a:picLocks noChangeAspect="1"/>
          </p:cNvPicPr>
          <p:nvPr/>
        </p:nvPicPr>
        <p:blipFill rotWithShape="1">
          <a:blip r:embed="rId7"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10103840" y="4161613"/>
            <a:ext cx="804536" cy="704088"/>
          </a:xfrm>
          <a:prstGeom prst="rect">
            <a:avLst/>
          </a:prstGeom>
        </p:spPr>
      </p:pic>
      <p:pic>
        <p:nvPicPr>
          <p:cNvPr id="16" name="Picture 1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047205" y="3202174"/>
            <a:ext cx="804742" cy="707197"/>
          </a:xfrm>
          <a:prstGeom prst="rect">
            <a:avLst/>
          </a:prstGeom>
        </p:spPr>
      </p:pic>
      <p:sp>
        <p:nvSpPr>
          <p:cNvPr id="18" name="Rectangle 17"/>
          <p:cNvSpPr/>
          <p:nvPr/>
        </p:nvSpPr>
        <p:spPr>
          <a:xfrm>
            <a:off x="5984017" y="3115148"/>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rPr>
              <a:t>B. Cô</a:t>
            </a:r>
          </a:p>
        </p:txBody>
      </p:sp>
      <p:pic>
        <p:nvPicPr>
          <p:cNvPr id="19" name="Picture 1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086073" y="3156404"/>
            <a:ext cx="804742" cy="707197"/>
          </a:xfrm>
          <a:prstGeom prst="rect">
            <a:avLst/>
          </a:prstGeom>
        </p:spPr>
      </p:pic>
      <p:pic>
        <p:nvPicPr>
          <p:cNvPr id="17" name="Picture 16">
            <a:hlinkClick r:id="rId9" action="ppaction://hlinksldjump"/>
            <a:extLst>
              <a:ext uri="{FF2B5EF4-FFF2-40B4-BE49-F238E27FC236}">
                <a16:creationId xmlns:a16="http://schemas.microsoft.com/office/drawing/2014/main" id="{B6CF9C3F-68E6-4E0F-BAC2-0BB924D0A5AC}"/>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11547" t="19412" r="21959" b="44006"/>
          <a:stretch/>
        </p:blipFill>
        <p:spPr>
          <a:xfrm>
            <a:off x="-8328" y="6017656"/>
            <a:ext cx="1473528" cy="810633"/>
          </a:xfrm>
          <a:prstGeom prst="rect">
            <a:avLst/>
          </a:prstGeom>
        </p:spPr>
      </p:pic>
      <p:pic>
        <p:nvPicPr>
          <p:cNvPr id="20" name="Picture 19">
            <a:extLst>
              <a:ext uri="{FF2B5EF4-FFF2-40B4-BE49-F238E27FC236}">
                <a16:creationId xmlns:a16="http://schemas.microsoft.com/office/drawing/2014/main" id="{46D62FC1-13D9-4F4B-8579-63E5CDBE17E0}"/>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334955" y="4490668"/>
            <a:ext cx="2749947" cy="2617016"/>
          </a:xfrm>
          <a:prstGeom prst="rect">
            <a:avLst/>
          </a:prstGeom>
        </p:spPr>
      </p:pic>
      <p:grpSp>
        <p:nvGrpSpPr>
          <p:cNvPr id="21" name="Clock hand spin">
            <a:extLst>
              <a:ext uri="{FF2B5EF4-FFF2-40B4-BE49-F238E27FC236}">
                <a16:creationId xmlns:a16="http://schemas.microsoft.com/office/drawing/2014/main" id="{CB7223B8-9138-4AEC-B819-53C6FD34B9DE}"/>
              </a:ext>
            </a:extLst>
          </p:cNvPr>
          <p:cNvGrpSpPr/>
          <p:nvPr/>
        </p:nvGrpSpPr>
        <p:grpSpPr>
          <a:xfrm rot="1786145">
            <a:off x="6235122" y="5260478"/>
            <a:ext cx="1110009" cy="1132195"/>
            <a:chOff x="840573" y="2379277"/>
            <a:chExt cx="3829048" cy="3849975"/>
          </a:xfrm>
        </p:grpSpPr>
        <p:sp>
          <p:nvSpPr>
            <p:cNvPr id="22" name="Oval 28">
              <a:extLst>
                <a:ext uri="{FF2B5EF4-FFF2-40B4-BE49-F238E27FC236}">
                  <a16:creationId xmlns:a16="http://schemas.microsoft.com/office/drawing/2014/main" id="{AFD1EBBC-D97E-455F-B1B2-CA655C0C2FD5}"/>
                </a:ext>
              </a:extLst>
            </p:cNvPr>
            <p:cNvSpPr>
              <a:spLocks noChangeArrowheads="1"/>
            </p:cNvSpPr>
            <p:nvPr/>
          </p:nvSpPr>
          <p:spPr bwMode="auto">
            <a:xfrm>
              <a:off x="840573" y="2379277"/>
              <a:ext cx="3829048" cy="3849975"/>
            </a:xfrm>
            <a:prstGeom prst="ellipse">
              <a:avLst/>
            </a:prstGeom>
            <a:solidFill>
              <a:srgbClr val="FDFC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endParaRPr>
            </a:p>
          </p:txBody>
        </p:sp>
        <p:sp>
          <p:nvSpPr>
            <p:cNvPr id="23" name="hour hand">
              <a:extLst>
                <a:ext uri="{FF2B5EF4-FFF2-40B4-BE49-F238E27FC236}">
                  <a16:creationId xmlns:a16="http://schemas.microsoft.com/office/drawing/2014/main" id="{1AEF9D6B-B888-4E53-AEF0-FF3FEFA9A620}"/>
                </a:ext>
              </a:extLst>
            </p:cNvPr>
            <p:cNvSpPr>
              <a:spLocks/>
            </p:cNvSpPr>
            <p:nvPr/>
          </p:nvSpPr>
          <p:spPr bwMode="auto">
            <a:xfrm>
              <a:off x="2159000" y="3253181"/>
              <a:ext cx="601664" cy="950913"/>
            </a:xfrm>
            <a:custGeom>
              <a:avLst/>
              <a:gdLst>
                <a:gd name="T0" fmla="*/ 0 w 379"/>
                <a:gd name="T1" fmla="*/ 23 h 599"/>
                <a:gd name="T2" fmla="*/ 39 w 379"/>
                <a:gd name="T3" fmla="*/ 0 h 599"/>
                <a:gd name="T4" fmla="*/ 379 w 379"/>
                <a:gd name="T5" fmla="*/ 576 h 599"/>
                <a:gd name="T6" fmla="*/ 341 w 379"/>
                <a:gd name="T7" fmla="*/ 599 h 599"/>
                <a:gd name="T8" fmla="*/ 0 w 379"/>
                <a:gd name="T9" fmla="*/ 23 h 599"/>
              </a:gdLst>
              <a:ahLst/>
              <a:cxnLst>
                <a:cxn ang="0">
                  <a:pos x="T0" y="T1"/>
                </a:cxn>
                <a:cxn ang="0">
                  <a:pos x="T2" y="T3"/>
                </a:cxn>
                <a:cxn ang="0">
                  <a:pos x="T4" y="T5"/>
                </a:cxn>
                <a:cxn ang="0">
                  <a:pos x="T6" y="T7"/>
                </a:cxn>
                <a:cxn ang="0">
                  <a:pos x="T8" y="T9"/>
                </a:cxn>
              </a:cxnLst>
              <a:rect l="0" t="0" r="r" b="b"/>
              <a:pathLst>
                <a:path w="379" h="599">
                  <a:moveTo>
                    <a:pt x="0" y="23"/>
                  </a:moveTo>
                  <a:lnTo>
                    <a:pt x="39" y="0"/>
                  </a:lnTo>
                  <a:lnTo>
                    <a:pt x="379" y="576"/>
                  </a:lnTo>
                  <a:lnTo>
                    <a:pt x="341" y="599"/>
                  </a:lnTo>
                  <a:lnTo>
                    <a:pt x="0" y="23"/>
                  </a:lnTo>
                  <a:close/>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endParaRPr>
            </a:p>
          </p:txBody>
        </p:sp>
      </p:grpSp>
      <p:grpSp>
        <p:nvGrpSpPr>
          <p:cNvPr id="24" name="times up">
            <a:extLst>
              <a:ext uri="{FF2B5EF4-FFF2-40B4-BE49-F238E27FC236}">
                <a16:creationId xmlns:a16="http://schemas.microsoft.com/office/drawing/2014/main" id="{1A1D52FD-8704-4213-80E3-822B0AD9B34B}"/>
              </a:ext>
            </a:extLst>
          </p:cNvPr>
          <p:cNvGrpSpPr/>
          <p:nvPr/>
        </p:nvGrpSpPr>
        <p:grpSpPr>
          <a:xfrm>
            <a:off x="7934999" y="6140643"/>
            <a:ext cx="1534313" cy="564658"/>
            <a:chOff x="4284637" y="-304827"/>
            <a:chExt cx="2669678" cy="697560"/>
          </a:xfrm>
        </p:grpSpPr>
        <p:sp>
          <p:nvSpPr>
            <p:cNvPr id="25" name="Rounded Rectangle 233">
              <a:extLst>
                <a:ext uri="{FF2B5EF4-FFF2-40B4-BE49-F238E27FC236}">
                  <a16:creationId xmlns:a16="http://schemas.microsoft.com/office/drawing/2014/main" id="{61857490-90A5-4592-BECB-41AA5D164524}"/>
                </a:ext>
              </a:extLst>
            </p:cNvPr>
            <p:cNvSpPr/>
            <p:nvPr/>
          </p:nvSpPr>
          <p:spPr>
            <a:xfrm>
              <a:off x="4317476" y="-304827"/>
              <a:ext cx="2636839" cy="697560"/>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26" name="Rounded Rectangle 234">
              <a:extLst>
                <a:ext uri="{FF2B5EF4-FFF2-40B4-BE49-F238E27FC236}">
                  <a16:creationId xmlns:a16="http://schemas.microsoft.com/office/drawing/2014/main" id="{22DD7736-7D45-4BD4-A279-9EEFB122A2E9}"/>
                </a:ext>
              </a:extLst>
            </p:cNvPr>
            <p:cNvSpPr/>
            <p:nvPr/>
          </p:nvSpPr>
          <p:spPr>
            <a:xfrm>
              <a:off x="4284637" y="-304827"/>
              <a:ext cx="2636837" cy="697560"/>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Arial" panose="020B0604020202020204" pitchFamily="34" charset="0"/>
                </a:rPr>
                <a:t>Hết</a:t>
              </a:r>
              <a:r>
                <a:rPr kumimoji="0" lang="en-GB" sz="28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GB" sz="28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Arial" panose="020B0604020202020204" pitchFamily="34" charset="0"/>
                </a:rPr>
                <a:t>Giờ</a:t>
              </a:r>
              <a:endParaRPr kumimoji="0" lang="en-GB" sz="28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Arial" panose="020B0604020202020204" pitchFamily="34" charset="0"/>
              </a:endParaRPr>
            </a:p>
          </p:txBody>
        </p:sp>
      </p:grpSp>
      <p:sp>
        <p:nvSpPr>
          <p:cNvPr id="27" name="Rectangle 26">
            <a:extLst>
              <a:ext uri="{FF2B5EF4-FFF2-40B4-BE49-F238E27FC236}">
                <a16:creationId xmlns:a16="http://schemas.microsoft.com/office/drawing/2014/main" id="{C84E9CFB-F06A-4573-AB29-0FADA6D40294}"/>
              </a:ext>
            </a:extLst>
          </p:cNvPr>
          <p:cNvSpPr/>
          <p:nvPr/>
        </p:nvSpPr>
        <p:spPr>
          <a:xfrm>
            <a:off x="8051892" y="5535185"/>
            <a:ext cx="1199683" cy="266621"/>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rPr>
              <a:t>START</a:t>
            </a:r>
          </a:p>
        </p:txBody>
      </p:sp>
    </p:spTree>
    <p:extLst>
      <p:ext uri="{BB962C8B-B14F-4D97-AF65-F5344CB8AC3E}">
        <p14:creationId xmlns:p14="http://schemas.microsoft.com/office/powerpoint/2010/main" val="31416549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strVal val="#ppt_w*0.70"/>
                                          </p:val>
                                        </p:tav>
                                        <p:tav tm="100000">
                                          <p:val>
                                            <p:strVal val="#ppt_w"/>
                                          </p:val>
                                        </p:tav>
                                      </p:tavLst>
                                    </p:anim>
                                    <p:anim calcmode="lin" valueType="num">
                                      <p:cBhvr>
                                        <p:cTn id="8" dur="1000" fill="hold"/>
                                        <p:tgtEl>
                                          <p:spTgt spid="10"/>
                                        </p:tgtEl>
                                        <p:attrNameLst>
                                          <p:attrName>ppt_h</p:attrName>
                                        </p:attrNameLst>
                                      </p:cBhvr>
                                      <p:tavLst>
                                        <p:tav tm="0">
                                          <p:val>
                                            <p:strVal val="#ppt_h"/>
                                          </p:val>
                                        </p:tav>
                                        <p:tav tm="100000">
                                          <p:val>
                                            <p:strVal val="#ppt_h"/>
                                          </p:val>
                                        </p:tav>
                                      </p:tavLst>
                                    </p:anim>
                                    <p:animEffect transition="in" filter="fade">
                                      <p:cBhvr>
                                        <p:cTn id="9" dur="1000"/>
                                        <p:tgtEl>
                                          <p:spTgt spid="10"/>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1000" fill="hold"/>
                                        <p:tgtEl>
                                          <p:spTgt spid="12"/>
                                        </p:tgtEl>
                                        <p:attrNameLst>
                                          <p:attrName>ppt_w</p:attrName>
                                        </p:attrNameLst>
                                      </p:cBhvr>
                                      <p:tavLst>
                                        <p:tav tm="0">
                                          <p:val>
                                            <p:strVal val="#ppt_w*0.70"/>
                                          </p:val>
                                        </p:tav>
                                        <p:tav tm="100000">
                                          <p:val>
                                            <p:strVal val="#ppt_w"/>
                                          </p:val>
                                        </p:tav>
                                      </p:tavLst>
                                    </p:anim>
                                    <p:anim calcmode="lin" valueType="num">
                                      <p:cBhvr>
                                        <p:cTn id="13" dur="1000" fill="hold"/>
                                        <p:tgtEl>
                                          <p:spTgt spid="12"/>
                                        </p:tgtEl>
                                        <p:attrNameLst>
                                          <p:attrName>ppt_h</p:attrName>
                                        </p:attrNameLst>
                                      </p:cBhvr>
                                      <p:tavLst>
                                        <p:tav tm="0">
                                          <p:val>
                                            <p:strVal val="#ppt_h"/>
                                          </p:val>
                                        </p:tav>
                                        <p:tav tm="100000">
                                          <p:val>
                                            <p:strVal val="#ppt_h"/>
                                          </p:val>
                                        </p:tav>
                                      </p:tavLst>
                                    </p:anim>
                                    <p:animEffect transition="in" filter="fade">
                                      <p:cBhvr>
                                        <p:cTn id="14" dur="1000"/>
                                        <p:tgtEl>
                                          <p:spTgt spid="12"/>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p:cTn id="17" dur="1000" fill="hold"/>
                                        <p:tgtEl>
                                          <p:spTgt spid="13"/>
                                        </p:tgtEl>
                                        <p:attrNameLst>
                                          <p:attrName>ppt_w</p:attrName>
                                        </p:attrNameLst>
                                      </p:cBhvr>
                                      <p:tavLst>
                                        <p:tav tm="0">
                                          <p:val>
                                            <p:strVal val="#ppt_w*0.70"/>
                                          </p:val>
                                        </p:tav>
                                        <p:tav tm="100000">
                                          <p:val>
                                            <p:strVal val="#ppt_w"/>
                                          </p:val>
                                        </p:tav>
                                      </p:tavLst>
                                    </p:anim>
                                    <p:anim calcmode="lin" valueType="num">
                                      <p:cBhvr>
                                        <p:cTn id="18" dur="1000" fill="hold"/>
                                        <p:tgtEl>
                                          <p:spTgt spid="13"/>
                                        </p:tgtEl>
                                        <p:attrNameLst>
                                          <p:attrName>ppt_h</p:attrName>
                                        </p:attrNameLst>
                                      </p:cBhvr>
                                      <p:tavLst>
                                        <p:tav tm="0">
                                          <p:val>
                                            <p:strVal val="#ppt_h"/>
                                          </p:val>
                                        </p:tav>
                                        <p:tav tm="100000">
                                          <p:val>
                                            <p:strVal val="#ppt_h"/>
                                          </p:val>
                                        </p:tav>
                                      </p:tavLst>
                                    </p:anim>
                                    <p:animEffect transition="in" filter="fade">
                                      <p:cBhvr>
                                        <p:cTn id="19" dur="1000"/>
                                        <p:tgtEl>
                                          <p:spTgt spid="13"/>
                                        </p:tgtEl>
                                      </p:cBhvr>
                                    </p:animEffect>
                                  </p:childTnLst>
                                </p:cTn>
                              </p:par>
                              <p:par>
                                <p:cTn id="20" presetID="55" presetClass="entr" presetSubtype="0" fill="hold" grpId="0" nodeType="withEffect">
                                  <p:stCondLst>
                                    <p:cond delay="0"/>
                                  </p:stCondLst>
                                  <p:childTnLst>
                                    <p:set>
                                      <p:cBhvr>
                                        <p:cTn id="21" dur="1" fill="hold">
                                          <p:stCondLst>
                                            <p:cond delay="0"/>
                                          </p:stCondLst>
                                        </p:cTn>
                                        <p:tgtEl>
                                          <p:spTgt spid="18"/>
                                        </p:tgtEl>
                                        <p:attrNameLst>
                                          <p:attrName>style.visibility</p:attrName>
                                        </p:attrNameLst>
                                      </p:cBhvr>
                                      <p:to>
                                        <p:strVal val="visible"/>
                                      </p:to>
                                    </p:set>
                                    <p:anim calcmode="lin" valueType="num">
                                      <p:cBhvr>
                                        <p:cTn id="22" dur="1000" fill="hold"/>
                                        <p:tgtEl>
                                          <p:spTgt spid="18"/>
                                        </p:tgtEl>
                                        <p:attrNameLst>
                                          <p:attrName>ppt_w</p:attrName>
                                        </p:attrNameLst>
                                      </p:cBhvr>
                                      <p:tavLst>
                                        <p:tav tm="0">
                                          <p:val>
                                            <p:strVal val="#ppt_w*0.70"/>
                                          </p:val>
                                        </p:tav>
                                        <p:tav tm="100000">
                                          <p:val>
                                            <p:strVal val="#ppt_w"/>
                                          </p:val>
                                        </p:tav>
                                      </p:tavLst>
                                    </p:anim>
                                    <p:anim calcmode="lin" valueType="num">
                                      <p:cBhvr>
                                        <p:cTn id="23" dur="1000" fill="hold"/>
                                        <p:tgtEl>
                                          <p:spTgt spid="18"/>
                                        </p:tgtEl>
                                        <p:attrNameLst>
                                          <p:attrName>ppt_h</p:attrName>
                                        </p:attrNameLst>
                                      </p:cBhvr>
                                      <p:tavLst>
                                        <p:tav tm="0">
                                          <p:val>
                                            <p:strVal val="#ppt_h"/>
                                          </p:val>
                                        </p:tav>
                                        <p:tav tm="100000">
                                          <p:val>
                                            <p:strVal val="#ppt_h"/>
                                          </p:val>
                                        </p:tav>
                                      </p:tavLst>
                                    </p:anim>
                                    <p:animEffect transition="in" filter="fade">
                                      <p:cBhvr>
                                        <p:cTn id="24"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10"/>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withEffect">
                                  <p:stCondLst>
                                    <p:cond delay="0"/>
                                  </p:stCondLst>
                                  <p:childTnLst>
                                    <p:animClr clrSpc="rgb" dir="cw">
                                      <p:cBhvr>
                                        <p:cTn id="29" dur="250" fill="hold"/>
                                        <p:tgtEl>
                                          <p:spTgt spid="10"/>
                                        </p:tgtEl>
                                        <p:attrNameLst>
                                          <p:attrName>fillcolor</p:attrName>
                                        </p:attrNameLst>
                                      </p:cBhvr>
                                      <p:to>
                                        <a:srgbClr val="FFF2CC"/>
                                      </p:to>
                                    </p:animClr>
                                    <p:set>
                                      <p:cBhvr>
                                        <p:cTn id="30" dur="250" fill="hold"/>
                                        <p:tgtEl>
                                          <p:spTgt spid="10"/>
                                        </p:tgtEl>
                                        <p:attrNameLst>
                                          <p:attrName>fill.type</p:attrName>
                                        </p:attrNameLst>
                                      </p:cBhvr>
                                      <p:to>
                                        <p:strVal val="solid"/>
                                      </p:to>
                                    </p:set>
                                    <p:set>
                                      <p:cBhvr>
                                        <p:cTn id="31" dur="250" fill="hold"/>
                                        <p:tgtEl>
                                          <p:spTgt spid="10"/>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2" name="click.wav"/>
                                        </p:tgtEl>
                                      </p:cMediaNode>
                                    </p:audio>
                                  </p:subTnLst>
                                </p:cTn>
                              </p:par>
                              <p:par>
                                <p:cTn id="32" presetID="23" presetClass="entr" presetSubtype="32" fill="hold" nodeType="withEffect">
                                  <p:stCondLst>
                                    <p:cond delay="1000"/>
                                  </p:stCondLst>
                                  <p:childTnLst>
                                    <p:set>
                                      <p:cBhvr>
                                        <p:cTn id="33" dur="1" fill="hold">
                                          <p:stCondLst>
                                            <p:cond delay="0"/>
                                          </p:stCondLst>
                                        </p:cTn>
                                        <p:tgtEl>
                                          <p:spTgt spid="14"/>
                                        </p:tgtEl>
                                        <p:attrNameLst>
                                          <p:attrName>style.visibility</p:attrName>
                                        </p:attrNameLst>
                                      </p:cBhvr>
                                      <p:to>
                                        <p:strVal val="visible"/>
                                      </p:to>
                                    </p:set>
                                    <p:anim calcmode="lin" valueType="num">
                                      <p:cBhvr>
                                        <p:cTn id="34" dur="250" fill="hold"/>
                                        <p:tgtEl>
                                          <p:spTgt spid="14"/>
                                        </p:tgtEl>
                                        <p:attrNameLst>
                                          <p:attrName>ppt_w</p:attrName>
                                        </p:attrNameLst>
                                      </p:cBhvr>
                                      <p:tavLst>
                                        <p:tav tm="0">
                                          <p:val>
                                            <p:strVal val="4*#ppt_w"/>
                                          </p:val>
                                        </p:tav>
                                        <p:tav tm="100000">
                                          <p:val>
                                            <p:strVal val="#ppt_w"/>
                                          </p:val>
                                        </p:tav>
                                      </p:tavLst>
                                    </p:anim>
                                    <p:anim calcmode="lin" valueType="num">
                                      <p:cBhvr>
                                        <p:cTn id="35" dur="250" fill="hold"/>
                                        <p:tgtEl>
                                          <p:spTgt spid="1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2"/>
                                            </p:cond>
                                          </p:stCondLst>
                                          <p:endCondLst>
                                            <p:cond evt="onStopAudio" delay="0">
                                              <p:tgtEl>
                                                <p:sldTgt/>
                                              </p:tgtEl>
                                            </p:cond>
                                          </p:endCondLst>
                                        </p:cTn>
                                        <p:tgtEl>
                                          <p:sndTgt r:embed="rId3" name="Check mark.wav"/>
                                        </p:tgtEl>
                                      </p:cMediaNode>
                                    </p:audio>
                                  </p:subTnLst>
                                </p:cTn>
                              </p:par>
                              <p:par>
                                <p:cTn id="36" presetID="1" presetClass="emph" presetSubtype="2" fill="hold" nodeType="withEffect">
                                  <p:stCondLst>
                                    <p:cond delay="1000"/>
                                  </p:stCondLst>
                                  <p:childTnLst>
                                    <p:animClr clrSpc="rgb" dir="cw">
                                      <p:cBhvr>
                                        <p:cTn id="37" dur="250" fill="hold"/>
                                        <p:tgtEl>
                                          <p:spTgt spid="10"/>
                                        </p:tgtEl>
                                        <p:attrNameLst>
                                          <p:attrName>fillcolor</p:attrName>
                                        </p:attrNameLst>
                                      </p:cBhvr>
                                      <p:to>
                                        <a:srgbClr val="00B050"/>
                                      </p:to>
                                    </p:animClr>
                                    <p:set>
                                      <p:cBhvr>
                                        <p:cTn id="38" dur="250" fill="hold"/>
                                        <p:tgtEl>
                                          <p:spTgt spid="10"/>
                                        </p:tgtEl>
                                        <p:attrNameLst>
                                          <p:attrName>fill.type</p:attrName>
                                        </p:attrNameLst>
                                      </p:cBhvr>
                                      <p:to>
                                        <p:strVal val="solid"/>
                                      </p:to>
                                    </p:set>
                                    <p:set>
                                      <p:cBhvr>
                                        <p:cTn id="39" dur="250" fill="hold"/>
                                        <p:tgtEl>
                                          <p:spTgt spid="10"/>
                                        </p:tgtEl>
                                        <p:attrNameLst>
                                          <p:attrName>fill.on</p:attrName>
                                        </p:attrNameLst>
                                      </p:cBhvr>
                                      <p:to>
                                        <p:strVal val="true"/>
                                      </p:to>
                                    </p:set>
                                  </p:childTnLst>
                                </p:cTn>
                              </p:par>
                            </p:childTnLst>
                          </p:cTn>
                        </p:par>
                      </p:childTnLst>
                    </p:cTn>
                  </p:par>
                </p:childTnLst>
              </p:cTn>
              <p:nextCondLst>
                <p:cond evt="onClick" delay="0">
                  <p:tgtEl>
                    <p:spTgt spid="10"/>
                  </p:tgtEl>
                </p:cond>
              </p:nextCondLst>
            </p:seq>
            <p:seq concurrent="1" nextAc="seek">
              <p:cTn id="40" restart="whenNotActive" fill="hold" evtFilter="cancelBubble" nodeType="interactiveSeq">
                <p:stCondLst>
                  <p:cond evt="onClick" delay="0">
                    <p:tgtEl>
                      <p:spTgt spid="12"/>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withEffect">
                                  <p:stCondLst>
                                    <p:cond delay="0"/>
                                  </p:stCondLst>
                                  <p:childTnLst>
                                    <p:animClr clrSpc="rgb" dir="cw">
                                      <p:cBhvr>
                                        <p:cTn id="44" dur="250" fill="hold"/>
                                        <p:tgtEl>
                                          <p:spTgt spid="12"/>
                                        </p:tgtEl>
                                        <p:attrNameLst>
                                          <p:attrName>fillcolor</p:attrName>
                                        </p:attrNameLst>
                                      </p:cBhvr>
                                      <p:to>
                                        <a:srgbClr val="FFF2CC"/>
                                      </p:to>
                                    </p:animClr>
                                    <p:set>
                                      <p:cBhvr>
                                        <p:cTn id="45" dur="250" fill="hold"/>
                                        <p:tgtEl>
                                          <p:spTgt spid="12"/>
                                        </p:tgtEl>
                                        <p:attrNameLst>
                                          <p:attrName>fill.type</p:attrName>
                                        </p:attrNameLst>
                                      </p:cBhvr>
                                      <p:to>
                                        <p:strVal val="solid"/>
                                      </p:to>
                                    </p:set>
                                    <p:set>
                                      <p:cBhvr>
                                        <p:cTn id="46" dur="250" fill="hold"/>
                                        <p:tgtEl>
                                          <p:spTgt spid="12"/>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click.wav"/>
                                        </p:tgtEl>
                                      </p:cMediaNode>
                                    </p:audio>
                                  </p:subTnLst>
                                </p:cTn>
                              </p:par>
                              <p:par>
                                <p:cTn id="47" presetID="23" presetClass="entr" presetSubtype="32" fill="hold" nodeType="withEffect">
                                  <p:stCondLst>
                                    <p:cond delay="1000"/>
                                  </p:stCondLst>
                                  <p:childTnLst>
                                    <p:set>
                                      <p:cBhvr>
                                        <p:cTn id="48" dur="1" fill="hold">
                                          <p:stCondLst>
                                            <p:cond delay="0"/>
                                          </p:stCondLst>
                                        </p:cTn>
                                        <p:tgtEl>
                                          <p:spTgt spid="15"/>
                                        </p:tgtEl>
                                        <p:attrNameLst>
                                          <p:attrName>style.visibility</p:attrName>
                                        </p:attrNameLst>
                                      </p:cBhvr>
                                      <p:to>
                                        <p:strVal val="visible"/>
                                      </p:to>
                                    </p:set>
                                    <p:anim calcmode="lin" valueType="num">
                                      <p:cBhvr>
                                        <p:cTn id="49" dur="250" fill="hold"/>
                                        <p:tgtEl>
                                          <p:spTgt spid="15"/>
                                        </p:tgtEl>
                                        <p:attrNameLst>
                                          <p:attrName>ppt_w</p:attrName>
                                        </p:attrNameLst>
                                      </p:cBhvr>
                                      <p:tavLst>
                                        <p:tav tm="0">
                                          <p:val>
                                            <p:strVal val="4*#ppt_w"/>
                                          </p:val>
                                        </p:tav>
                                        <p:tav tm="100000">
                                          <p:val>
                                            <p:strVal val="#ppt_w"/>
                                          </p:val>
                                        </p:tav>
                                      </p:tavLst>
                                    </p:anim>
                                    <p:anim calcmode="lin" valueType="num">
                                      <p:cBhvr>
                                        <p:cTn id="50" dur="250" fill="hold"/>
                                        <p:tgtEl>
                                          <p:spTgt spid="1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7"/>
                                            </p:cond>
                                          </p:stCondLst>
                                          <p:endCondLst>
                                            <p:cond evt="onStopAudio" delay="0">
                                              <p:tgtEl>
                                                <p:sldTgt/>
                                              </p:tgtEl>
                                            </p:cond>
                                          </p:endCondLst>
                                        </p:cTn>
                                        <p:tgtEl>
                                          <p:sndTgt r:embed="rId4" name="Wrong Buzzer.wav"/>
                                        </p:tgtEl>
                                      </p:cMediaNode>
                                    </p:audio>
                                  </p:subTnLst>
                                </p:cTn>
                              </p:par>
                              <p:par>
                                <p:cTn id="51" presetID="1" presetClass="emph" presetSubtype="2" fill="hold" nodeType="withEffect">
                                  <p:stCondLst>
                                    <p:cond delay="1000"/>
                                  </p:stCondLst>
                                  <p:childTnLst>
                                    <p:animClr clrSpc="rgb" dir="cw">
                                      <p:cBhvr>
                                        <p:cTn id="52" dur="250" fill="hold"/>
                                        <p:tgtEl>
                                          <p:spTgt spid="12"/>
                                        </p:tgtEl>
                                        <p:attrNameLst>
                                          <p:attrName>fillcolor</p:attrName>
                                        </p:attrNameLst>
                                      </p:cBhvr>
                                      <p:to>
                                        <a:srgbClr val="FFFF00"/>
                                      </p:to>
                                    </p:animClr>
                                    <p:set>
                                      <p:cBhvr>
                                        <p:cTn id="53" dur="250" fill="hold"/>
                                        <p:tgtEl>
                                          <p:spTgt spid="12"/>
                                        </p:tgtEl>
                                        <p:attrNameLst>
                                          <p:attrName>fill.type</p:attrName>
                                        </p:attrNameLst>
                                      </p:cBhvr>
                                      <p:to>
                                        <p:strVal val="solid"/>
                                      </p:to>
                                    </p:set>
                                    <p:set>
                                      <p:cBhvr>
                                        <p:cTn id="54"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55" restart="whenNotActive" fill="hold" evtFilter="cancelBubble" nodeType="interactiveSeq">
                <p:stCondLst>
                  <p:cond evt="onClick" delay="0">
                    <p:tgtEl>
                      <p:spTgt spid="13"/>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withEffect">
                                  <p:stCondLst>
                                    <p:cond delay="0"/>
                                  </p:stCondLst>
                                  <p:childTnLst>
                                    <p:animClr clrSpc="rgb" dir="cw">
                                      <p:cBhvr>
                                        <p:cTn id="59" dur="250" fill="hold"/>
                                        <p:tgtEl>
                                          <p:spTgt spid="13"/>
                                        </p:tgtEl>
                                        <p:attrNameLst>
                                          <p:attrName>fillcolor</p:attrName>
                                        </p:attrNameLst>
                                      </p:cBhvr>
                                      <p:to>
                                        <a:srgbClr val="FFF2CC"/>
                                      </p:to>
                                    </p:animClr>
                                    <p:set>
                                      <p:cBhvr>
                                        <p:cTn id="60" dur="250" fill="hold"/>
                                        <p:tgtEl>
                                          <p:spTgt spid="13"/>
                                        </p:tgtEl>
                                        <p:attrNameLst>
                                          <p:attrName>fill.type</p:attrName>
                                        </p:attrNameLst>
                                      </p:cBhvr>
                                      <p:to>
                                        <p:strVal val="solid"/>
                                      </p:to>
                                    </p:set>
                                    <p:set>
                                      <p:cBhvr>
                                        <p:cTn id="61" dur="250" fill="hold"/>
                                        <p:tgtEl>
                                          <p:spTgt spid="13"/>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2" name="click.wav"/>
                                        </p:tgtEl>
                                      </p:cMediaNode>
                                    </p:audio>
                                  </p:subTnLst>
                                </p:cTn>
                              </p:par>
                              <p:par>
                                <p:cTn id="62" presetID="23" presetClass="entr" presetSubtype="32" fill="hold" nodeType="withEffect">
                                  <p:stCondLst>
                                    <p:cond delay="1000"/>
                                  </p:stCondLst>
                                  <p:childTnLst>
                                    <p:set>
                                      <p:cBhvr>
                                        <p:cTn id="63" dur="1" fill="hold">
                                          <p:stCondLst>
                                            <p:cond delay="0"/>
                                          </p:stCondLst>
                                        </p:cTn>
                                        <p:tgtEl>
                                          <p:spTgt spid="16"/>
                                        </p:tgtEl>
                                        <p:attrNameLst>
                                          <p:attrName>style.visibility</p:attrName>
                                        </p:attrNameLst>
                                      </p:cBhvr>
                                      <p:to>
                                        <p:strVal val="visible"/>
                                      </p:to>
                                    </p:set>
                                    <p:anim calcmode="lin" valueType="num">
                                      <p:cBhvr>
                                        <p:cTn id="64" dur="250" fill="hold"/>
                                        <p:tgtEl>
                                          <p:spTgt spid="16"/>
                                        </p:tgtEl>
                                        <p:attrNameLst>
                                          <p:attrName>ppt_w</p:attrName>
                                        </p:attrNameLst>
                                      </p:cBhvr>
                                      <p:tavLst>
                                        <p:tav tm="0">
                                          <p:val>
                                            <p:strVal val="4*#ppt_w"/>
                                          </p:val>
                                        </p:tav>
                                        <p:tav tm="100000">
                                          <p:val>
                                            <p:strVal val="#ppt_w"/>
                                          </p:val>
                                        </p:tav>
                                      </p:tavLst>
                                    </p:anim>
                                    <p:anim calcmode="lin" valueType="num">
                                      <p:cBhvr>
                                        <p:cTn id="65"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2"/>
                                            </p:cond>
                                          </p:stCondLst>
                                          <p:endCondLst>
                                            <p:cond evt="onStopAudio" delay="0">
                                              <p:tgtEl>
                                                <p:sldTgt/>
                                              </p:tgtEl>
                                            </p:cond>
                                          </p:endCondLst>
                                        </p:cTn>
                                        <p:tgtEl>
                                          <p:sndTgt r:embed="rId4" name="Wrong Buzzer.wav"/>
                                        </p:tgtEl>
                                      </p:cMediaNode>
                                    </p:audio>
                                  </p:subTnLst>
                                </p:cTn>
                              </p:par>
                              <p:par>
                                <p:cTn id="66" presetID="1" presetClass="emph" presetSubtype="2" fill="hold" nodeType="withEffect">
                                  <p:stCondLst>
                                    <p:cond delay="1000"/>
                                  </p:stCondLst>
                                  <p:childTnLst>
                                    <p:animClr clrSpc="rgb" dir="cw">
                                      <p:cBhvr>
                                        <p:cTn id="67" dur="250" fill="hold"/>
                                        <p:tgtEl>
                                          <p:spTgt spid="13"/>
                                        </p:tgtEl>
                                        <p:attrNameLst>
                                          <p:attrName>fillcolor</p:attrName>
                                        </p:attrNameLst>
                                      </p:cBhvr>
                                      <p:to>
                                        <a:srgbClr val="FFFF00"/>
                                      </p:to>
                                    </p:animClr>
                                    <p:set>
                                      <p:cBhvr>
                                        <p:cTn id="68" dur="250" fill="hold"/>
                                        <p:tgtEl>
                                          <p:spTgt spid="13"/>
                                        </p:tgtEl>
                                        <p:attrNameLst>
                                          <p:attrName>fill.type</p:attrName>
                                        </p:attrNameLst>
                                      </p:cBhvr>
                                      <p:to>
                                        <p:strVal val="solid"/>
                                      </p:to>
                                    </p:set>
                                    <p:set>
                                      <p:cBhvr>
                                        <p:cTn id="69"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70" restart="whenNotActive" fill="hold" evtFilter="cancelBubble" nodeType="interactiveSeq">
                <p:stCondLst>
                  <p:cond evt="onClick" delay="0">
                    <p:tgtEl>
                      <p:spTgt spid="18"/>
                    </p:tgtEl>
                  </p:cond>
                </p:stCondLst>
                <p:endSync evt="end" delay="0">
                  <p:rtn val="all"/>
                </p:endSync>
                <p:childTnLst>
                  <p:par>
                    <p:cTn id="71" fill="hold">
                      <p:stCondLst>
                        <p:cond delay="0"/>
                      </p:stCondLst>
                      <p:childTnLst>
                        <p:par>
                          <p:cTn id="72" fill="hold">
                            <p:stCondLst>
                              <p:cond delay="0"/>
                            </p:stCondLst>
                            <p:childTnLst>
                              <p:par>
                                <p:cTn id="73" presetID="1" presetClass="emph" presetSubtype="2" fill="hold" nodeType="withEffect">
                                  <p:stCondLst>
                                    <p:cond delay="0"/>
                                  </p:stCondLst>
                                  <p:childTnLst>
                                    <p:animClr clrSpc="rgb" dir="cw">
                                      <p:cBhvr>
                                        <p:cTn id="74" dur="250" fill="hold"/>
                                        <p:tgtEl>
                                          <p:spTgt spid="18"/>
                                        </p:tgtEl>
                                        <p:attrNameLst>
                                          <p:attrName>fillcolor</p:attrName>
                                        </p:attrNameLst>
                                      </p:cBhvr>
                                      <p:to>
                                        <a:srgbClr val="FFF2CC"/>
                                      </p:to>
                                    </p:animClr>
                                    <p:set>
                                      <p:cBhvr>
                                        <p:cTn id="75" dur="250" fill="hold"/>
                                        <p:tgtEl>
                                          <p:spTgt spid="18"/>
                                        </p:tgtEl>
                                        <p:attrNameLst>
                                          <p:attrName>fill.type</p:attrName>
                                        </p:attrNameLst>
                                      </p:cBhvr>
                                      <p:to>
                                        <p:strVal val="solid"/>
                                      </p:to>
                                    </p:set>
                                    <p:set>
                                      <p:cBhvr>
                                        <p:cTn id="76" dur="250" fill="hold"/>
                                        <p:tgtEl>
                                          <p:spTgt spid="18"/>
                                        </p:tgtEl>
                                        <p:attrNameLst>
                                          <p:attrName>fill.on</p:attrName>
                                        </p:attrNameLst>
                                      </p:cBhvr>
                                      <p:to>
                                        <p:strVal val="true"/>
                                      </p:to>
                                    </p:set>
                                  </p:childTnLst>
                                  <p:subTnLst>
                                    <p:audio>
                                      <p:cMediaNode>
                                        <p:cTn display="0" masterRel="sameClick">
                                          <p:stCondLst>
                                            <p:cond evt="begin" delay="0">
                                              <p:tn val="73"/>
                                            </p:cond>
                                          </p:stCondLst>
                                          <p:endCondLst>
                                            <p:cond evt="onStopAudio" delay="0">
                                              <p:tgtEl>
                                                <p:sldTgt/>
                                              </p:tgtEl>
                                            </p:cond>
                                          </p:endCondLst>
                                        </p:cTn>
                                        <p:tgtEl>
                                          <p:sndTgt r:embed="rId2" name="click.wav"/>
                                        </p:tgtEl>
                                      </p:cMediaNode>
                                    </p:audio>
                                  </p:subTnLst>
                                </p:cTn>
                              </p:par>
                              <p:par>
                                <p:cTn id="77" presetID="23" presetClass="entr" presetSubtype="32" fill="hold" nodeType="withEffect">
                                  <p:stCondLst>
                                    <p:cond delay="1000"/>
                                  </p:stCondLst>
                                  <p:childTnLst>
                                    <p:set>
                                      <p:cBhvr>
                                        <p:cTn id="78" dur="1" fill="hold">
                                          <p:stCondLst>
                                            <p:cond delay="0"/>
                                          </p:stCondLst>
                                        </p:cTn>
                                        <p:tgtEl>
                                          <p:spTgt spid="19"/>
                                        </p:tgtEl>
                                        <p:attrNameLst>
                                          <p:attrName>style.visibility</p:attrName>
                                        </p:attrNameLst>
                                      </p:cBhvr>
                                      <p:to>
                                        <p:strVal val="visible"/>
                                      </p:to>
                                    </p:set>
                                    <p:anim calcmode="lin" valueType="num">
                                      <p:cBhvr>
                                        <p:cTn id="79" dur="250" fill="hold"/>
                                        <p:tgtEl>
                                          <p:spTgt spid="19"/>
                                        </p:tgtEl>
                                        <p:attrNameLst>
                                          <p:attrName>ppt_w</p:attrName>
                                        </p:attrNameLst>
                                      </p:cBhvr>
                                      <p:tavLst>
                                        <p:tav tm="0">
                                          <p:val>
                                            <p:strVal val="4*#ppt_w"/>
                                          </p:val>
                                        </p:tav>
                                        <p:tav tm="100000">
                                          <p:val>
                                            <p:strVal val="#ppt_w"/>
                                          </p:val>
                                        </p:tav>
                                      </p:tavLst>
                                    </p:anim>
                                    <p:anim calcmode="lin" valueType="num">
                                      <p:cBhvr>
                                        <p:cTn id="80" dur="25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7"/>
                                            </p:cond>
                                          </p:stCondLst>
                                          <p:endCondLst>
                                            <p:cond evt="onStopAudio" delay="0">
                                              <p:tgtEl>
                                                <p:sldTgt/>
                                              </p:tgtEl>
                                            </p:cond>
                                          </p:endCondLst>
                                        </p:cTn>
                                        <p:tgtEl>
                                          <p:sndTgt r:embed="rId4" name="Wrong Buzzer.wav"/>
                                        </p:tgtEl>
                                      </p:cMediaNode>
                                    </p:audio>
                                  </p:subTnLst>
                                </p:cTn>
                              </p:par>
                              <p:par>
                                <p:cTn id="81" presetID="1" presetClass="emph" presetSubtype="2" fill="hold" nodeType="withEffect">
                                  <p:stCondLst>
                                    <p:cond delay="1000"/>
                                  </p:stCondLst>
                                  <p:childTnLst>
                                    <p:animClr clrSpc="rgb" dir="cw">
                                      <p:cBhvr>
                                        <p:cTn id="82" dur="250" fill="hold"/>
                                        <p:tgtEl>
                                          <p:spTgt spid="18"/>
                                        </p:tgtEl>
                                        <p:attrNameLst>
                                          <p:attrName>fillcolor</p:attrName>
                                        </p:attrNameLst>
                                      </p:cBhvr>
                                      <p:to>
                                        <a:srgbClr val="FFFF00"/>
                                      </p:to>
                                    </p:animClr>
                                    <p:set>
                                      <p:cBhvr>
                                        <p:cTn id="83" dur="250" fill="hold"/>
                                        <p:tgtEl>
                                          <p:spTgt spid="18"/>
                                        </p:tgtEl>
                                        <p:attrNameLst>
                                          <p:attrName>fill.type</p:attrName>
                                        </p:attrNameLst>
                                      </p:cBhvr>
                                      <p:to>
                                        <p:strVal val="solid"/>
                                      </p:to>
                                    </p:set>
                                    <p:set>
                                      <p:cBhvr>
                                        <p:cTn id="84" dur="250" fill="hold"/>
                                        <p:tgtEl>
                                          <p:spTgt spid="18"/>
                                        </p:tgtEl>
                                        <p:attrNameLst>
                                          <p:attrName>fill.on</p:attrName>
                                        </p:attrNameLst>
                                      </p:cBhvr>
                                      <p:to>
                                        <p:strVal val="true"/>
                                      </p:to>
                                    </p:set>
                                  </p:childTnLst>
                                </p:cTn>
                              </p:par>
                            </p:childTnLst>
                          </p:cTn>
                        </p:par>
                      </p:childTnLst>
                    </p:cTn>
                  </p:par>
                </p:childTnLst>
              </p:cTn>
              <p:nextCondLst>
                <p:cond evt="onClick" delay="0">
                  <p:tgtEl>
                    <p:spTgt spid="18"/>
                  </p:tgtEl>
                </p:cond>
              </p:nextCondLst>
            </p:seq>
            <p:seq concurrent="1" nextAc="seek">
              <p:cTn id="85" restart="whenNotActive" fill="hold" evtFilter="cancelBubble" nodeType="interactiveSeq">
                <p:stCondLst>
                  <p:cond evt="onClick" delay="0">
                    <p:tgtEl>
                      <p:spTgt spid="27"/>
                    </p:tgtEl>
                  </p:cond>
                </p:stCondLst>
                <p:endSync evt="end" delay="0">
                  <p:rtn val="all"/>
                </p:endSync>
                <p:childTnLst>
                  <p:par>
                    <p:cTn id="86" fill="hold">
                      <p:stCondLst>
                        <p:cond delay="0"/>
                      </p:stCondLst>
                      <p:childTnLst>
                        <p:par>
                          <p:cTn id="87" fill="hold">
                            <p:stCondLst>
                              <p:cond delay="0"/>
                            </p:stCondLst>
                            <p:childTnLst>
                              <p:par>
                                <p:cTn id="88" presetID="8" presetClass="emph" presetSubtype="0" fill="hold" nodeType="clickEffect">
                                  <p:stCondLst>
                                    <p:cond delay="0"/>
                                  </p:stCondLst>
                                  <p:childTnLst>
                                    <p:animRot by="21600000">
                                      <p:cBhvr>
                                        <p:cTn id="89" dur="10000" fill="hold"/>
                                        <p:tgtEl>
                                          <p:spTgt spid="21"/>
                                        </p:tgtEl>
                                        <p:attrNameLst>
                                          <p:attrName>r</p:attrName>
                                        </p:attrNameLst>
                                      </p:cBhvr>
                                    </p:animRot>
                                  </p:childTnLst>
                                </p:cTn>
                              </p:par>
                            </p:childTnLst>
                          </p:cTn>
                        </p:par>
                        <p:par>
                          <p:cTn id="90" fill="hold">
                            <p:stCondLst>
                              <p:cond delay="10000"/>
                            </p:stCondLst>
                            <p:childTnLst>
                              <p:par>
                                <p:cTn id="91" presetID="53" presetClass="entr" presetSubtype="16" fill="hold" nodeType="afterEffect">
                                  <p:stCondLst>
                                    <p:cond delay="0"/>
                                  </p:stCondLst>
                                  <p:childTnLst>
                                    <p:set>
                                      <p:cBhvr>
                                        <p:cTn id="92" dur="1" fill="hold">
                                          <p:stCondLst>
                                            <p:cond delay="0"/>
                                          </p:stCondLst>
                                        </p:cTn>
                                        <p:tgtEl>
                                          <p:spTgt spid="24"/>
                                        </p:tgtEl>
                                        <p:attrNameLst>
                                          <p:attrName>style.visibility</p:attrName>
                                        </p:attrNameLst>
                                      </p:cBhvr>
                                      <p:to>
                                        <p:strVal val="visible"/>
                                      </p:to>
                                    </p:set>
                                    <p:anim calcmode="lin" valueType="num">
                                      <p:cBhvr>
                                        <p:cTn id="93" dur="3000" fill="hold"/>
                                        <p:tgtEl>
                                          <p:spTgt spid="24"/>
                                        </p:tgtEl>
                                        <p:attrNameLst>
                                          <p:attrName>ppt_w</p:attrName>
                                        </p:attrNameLst>
                                      </p:cBhvr>
                                      <p:tavLst>
                                        <p:tav tm="0">
                                          <p:val>
                                            <p:fltVal val="0"/>
                                          </p:val>
                                        </p:tav>
                                        <p:tav tm="100000">
                                          <p:val>
                                            <p:strVal val="#ppt_w"/>
                                          </p:val>
                                        </p:tav>
                                      </p:tavLst>
                                    </p:anim>
                                    <p:anim calcmode="lin" valueType="num">
                                      <p:cBhvr>
                                        <p:cTn id="94" dur="3000" fill="hold"/>
                                        <p:tgtEl>
                                          <p:spTgt spid="24"/>
                                        </p:tgtEl>
                                        <p:attrNameLst>
                                          <p:attrName>ppt_h</p:attrName>
                                        </p:attrNameLst>
                                      </p:cBhvr>
                                      <p:tavLst>
                                        <p:tav tm="0">
                                          <p:val>
                                            <p:fltVal val="0"/>
                                          </p:val>
                                        </p:tav>
                                        <p:tav tm="100000">
                                          <p:val>
                                            <p:strVal val="#ppt_h"/>
                                          </p:val>
                                        </p:tav>
                                      </p:tavLst>
                                    </p:anim>
                                    <p:animEffect transition="in" filter="fade">
                                      <p:cBhvr>
                                        <p:cTn id="95" dur="3000"/>
                                        <p:tgtEl>
                                          <p:spTgt spid="24"/>
                                        </p:tgtEl>
                                      </p:cBhvr>
                                    </p:animEffect>
                                  </p:childTnLst>
                                  <p:subTnLst>
                                    <p:audio>
                                      <p:cMediaNode>
                                        <p:cTn display="0" masterRel="sameClick">
                                          <p:stCondLst>
                                            <p:cond evt="begin" delay="0">
                                              <p:tn val="91"/>
                                            </p:cond>
                                          </p:stCondLst>
                                          <p:endCondLst>
                                            <p:cond evt="onStopAudio" delay="0">
                                              <p:tgtEl>
                                                <p:sldTgt/>
                                              </p:tgtEl>
                                            </p:cond>
                                          </p:endCondLst>
                                        </p:cTn>
                                        <p:tgtEl>
                                          <p:sndTgt r:embed="rId5" name="chimes.wav"/>
                                        </p:tgtEl>
                                      </p:cMediaNode>
                                    </p:audio>
                                  </p:subTnLst>
                                </p:cTn>
                              </p:par>
                            </p:childTnLst>
                          </p:cTn>
                        </p:par>
                      </p:childTnLst>
                    </p:cTn>
                  </p:par>
                </p:childTnLst>
              </p:cTn>
              <p:nextCondLst>
                <p:cond evt="onClick" delay="0">
                  <p:tgtEl>
                    <p:spTgt spid="27"/>
                  </p:tgtEl>
                </p:cond>
              </p:nextCondLst>
            </p:seq>
          </p:childTnLst>
        </p:cTn>
      </p:par>
    </p:tnLst>
    <p:bldLst>
      <p:bldP spid="10" grpId="0" animBg="1"/>
      <p:bldP spid="12" grpId="0" animBg="1"/>
      <p:bldP spid="13" grpId="0" animBg="1"/>
      <p:bldP spid="1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nip Diagonal Corner Rectangle 8"/>
          <p:cNvSpPr/>
          <p:nvPr/>
        </p:nvSpPr>
        <p:spPr>
          <a:xfrm>
            <a:off x="1134310" y="1372154"/>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500" b="1" i="0" u="none" strike="noStrike" kern="1200" cap="none" spc="0" normalizeH="0" baseline="0" noProof="0" dirty="0">
                <a:ln>
                  <a:noFill/>
                </a:ln>
                <a:solidFill>
                  <a:srgbClr val="CC0099"/>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Câu 3: Điền từ còn thiếu vào chỗ chấm: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500" b="1" i="0" u="none" strike="noStrike" kern="1200" cap="none" spc="0" normalizeH="0" baseline="0" noProof="0" dirty="0">
                <a:ln>
                  <a:noFill/>
                </a:ln>
                <a:solidFill>
                  <a:srgbClr val="CC0099"/>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Chúng em ... làm bài kiểm tra vào ngày mai.</a:t>
            </a:r>
          </a:p>
        </p:txBody>
      </p:sp>
      <p:sp>
        <p:nvSpPr>
          <p:cNvPr id="10" name="Rectangle 9"/>
          <p:cNvSpPr/>
          <p:nvPr/>
        </p:nvSpPr>
        <p:spPr>
          <a:xfrm>
            <a:off x="6172266" y="4018943"/>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D</a:t>
            </a:r>
            <a:r>
              <a:rPr kumimoji="0" lang="vi-VN" sz="3200" b="0"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Sẽ</a:t>
            </a:r>
          </a:p>
        </p:txBody>
      </p:sp>
      <p:sp>
        <p:nvSpPr>
          <p:cNvPr id="12" name="Rectangle 11"/>
          <p:cNvSpPr/>
          <p:nvPr/>
        </p:nvSpPr>
        <p:spPr>
          <a:xfrm>
            <a:off x="1134310" y="3985579"/>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C. Đã </a:t>
            </a:r>
          </a:p>
        </p:txBody>
      </p:sp>
      <p:sp>
        <p:nvSpPr>
          <p:cNvPr id="13" name="Rectangle 12"/>
          <p:cNvSpPr/>
          <p:nvPr/>
        </p:nvSpPr>
        <p:spPr>
          <a:xfrm>
            <a:off x="1133398" y="3099473"/>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A</a:t>
            </a:r>
            <a:r>
              <a:rPr kumimoji="0" lang="vi-VN" sz="3200" b="0"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Sắp</a:t>
            </a:r>
          </a:p>
        </p:txBody>
      </p:sp>
      <p:pic>
        <p:nvPicPr>
          <p:cNvPr id="14" name="Picture 13"/>
          <p:cNvPicPr>
            <a:picLocks noChangeAspect="1"/>
          </p:cNvPicPr>
          <p:nvPr/>
        </p:nvPicPr>
        <p:blipFill rotWithShape="1">
          <a:blip r:embed="rId6"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10193927" y="4044418"/>
            <a:ext cx="885137" cy="708059"/>
          </a:xfrm>
          <a:prstGeom prst="rect">
            <a:avLst/>
          </a:prstGeom>
        </p:spPr>
      </p:pic>
      <p:pic>
        <p:nvPicPr>
          <p:cNvPr id="15" name="Picture 14"/>
          <p:cNvPicPr>
            <a:picLocks noChangeAspect="1"/>
          </p:cNvPicPr>
          <p:nvPr/>
        </p:nvPicPr>
        <p:blipFill rotWithShape="1">
          <a:blip r:embed="rId7"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236572" y="4018943"/>
            <a:ext cx="804536" cy="704088"/>
          </a:xfrm>
          <a:prstGeom prst="rect">
            <a:avLst/>
          </a:prstGeom>
        </p:spPr>
      </p:pic>
      <p:pic>
        <p:nvPicPr>
          <p:cNvPr id="16" name="Picture 1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217893" y="3186499"/>
            <a:ext cx="804742" cy="707197"/>
          </a:xfrm>
          <a:prstGeom prst="rect">
            <a:avLst/>
          </a:prstGeom>
        </p:spPr>
      </p:pic>
      <p:sp>
        <p:nvSpPr>
          <p:cNvPr id="18" name="Rectangle 17"/>
          <p:cNvSpPr/>
          <p:nvPr/>
        </p:nvSpPr>
        <p:spPr>
          <a:xfrm>
            <a:off x="6154705" y="3099473"/>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B. Đang </a:t>
            </a:r>
          </a:p>
        </p:txBody>
      </p:sp>
      <p:pic>
        <p:nvPicPr>
          <p:cNvPr id="19" name="Picture 1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256761" y="3140729"/>
            <a:ext cx="804742" cy="707197"/>
          </a:xfrm>
          <a:prstGeom prst="rect">
            <a:avLst/>
          </a:prstGeom>
        </p:spPr>
      </p:pic>
      <p:pic>
        <p:nvPicPr>
          <p:cNvPr id="17" name="Picture 16">
            <a:hlinkClick r:id="rId9" action="ppaction://hlinksldjump"/>
            <a:extLst>
              <a:ext uri="{FF2B5EF4-FFF2-40B4-BE49-F238E27FC236}">
                <a16:creationId xmlns:a16="http://schemas.microsoft.com/office/drawing/2014/main" id="{4AF180C7-AC11-4CA2-845A-26222A3E5AD3}"/>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11547" t="19412" r="21959" b="44006"/>
          <a:stretch/>
        </p:blipFill>
        <p:spPr>
          <a:xfrm>
            <a:off x="-8328" y="6017656"/>
            <a:ext cx="1473528" cy="810633"/>
          </a:xfrm>
          <a:prstGeom prst="rect">
            <a:avLst/>
          </a:prstGeom>
        </p:spPr>
      </p:pic>
      <p:pic>
        <p:nvPicPr>
          <p:cNvPr id="20" name="Picture 19">
            <a:extLst>
              <a:ext uri="{FF2B5EF4-FFF2-40B4-BE49-F238E27FC236}">
                <a16:creationId xmlns:a16="http://schemas.microsoft.com/office/drawing/2014/main" id="{169937E7-882C-43BD-AA88-81ACFAE69EAE}"/>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334955" y="4490668"/>
            <a:ext cx="2749947" cy="2617016"/>
          </a:xfrm>
          <a:prstGeom prst="rect">
            <a:avLst/>
          </a:prstGeom>
        </p:spPr>
      </p:pic>
      <p:grpSp>
        <p:nvGrpSpPr>
          <p:cNvPr id="21" name="Clock hand spin">
            <a:extLst>
              <a:ext uri="{FF2B5EF4-FFF2-40B4-BE49-F238E27FC236}">
                <a16:creationId xmlns:a16="http://schemas.microsoft.com/office/drawing/2014/main" id="{33BAEF2E-B82A-49A0-8158-E35762E8AB9C}"/>
              </a:ext>
            </a:extLst>
          </p:cNvPr>
          <p:cNvGrpSpPr/>
          <p:nvPr/>
        </p:nvGrpSpPr>
        <p:grpSpPr>
          <a:xfrm rot="1786145">
            <a:off x="6235122" y="5260478"/>
            <a:ext cx="1110009" cy="1132195"/>
            <a:chOff x="840573" y="2379277"/>
            <a:chExt cx="3829048" cy="3849975"/>
          </a:xfrm>
        </p:grpSpPr>
        <p:sp>
          <p:nvSpPr>
            <p:cNvPr id="22" name="Oval 28">
              <a:extLst>
                <a:ext uri="{FF2B5EF4-FFF2-40B4-BE49-F238E27FC236}">
                  <a16:creationId xmlns:a16="http://schemas.microsoft.com/office/drawing/2014/main" id="{7A546BA6-4764-49DC-B780-1352F8F61EF6}"/>
                </a:ext>
              </a:extLst>
            </p:cNvPr>
            <p:cNvSpPr>
              <a:spLocks noChangeArrowheads="1"/>
            </p:cNvSpPr>
            <p:nvPr/>
          </p:nvSpPr>
          <p:spPr bwMode="auto">
            <a:xfrm>
              <a:off x="840573" y="2379277"/>
              <a:ext cx="3829048" cy="3849975"/>
            </a:xfrm>
            <a:prstGeom prst="ellipse">
              <a:avLst/>
            </a:prstGeom>
            <a:solidFill>
              <a:srgbClr val="FDFC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9Slide03 Arima Madurai ExtraBo" panose="00000900000000000000" pitchFamily="2" charset="0"/>
              </a:endParaRPr>
            </a:p>
          </p:txBody>
        </p:sp>
        <p:sp>
          <p:nvSpPr>
            <p:cNvPr id="23" name="hour hand">
              <a:extLst>
                <a:ext uri="{FF2B5EF4-FFF2-40B4-BE49-F238E27FC236}">
                  <a16:creationId xmlns:a16="http://schemas.microsoft.com/office/drawing/2014/main" id="{3FFD6BD4-CD2D-4851-B76B-67524C953D5C}"/>
                </a:ext>
              </a:extLst>
            </p:cNvPr>
            <p:cNvSpPr>
              <a:spLocks/>
            </p:cNvSpPr>
            <p:nvPr/>
          </p:nvSpPr>
          <p:spPr bwMode="auto">
            <a:xfrm>
              <a:off x="2159000" y="3253181"/>
              <a:ext cx="601664" cy="950913"/>
            </a:xfrm>
            <a:custGeom>
              <a:avLst/>
              <a:gdLst>
                <a:gd name="T0" fmla="*/ 0 w 379"/>
                <a:gd name="T1" fmla="*/ 23 h 599"/>
                <a:gd name="T2" fmla="*/ 39 w 379"/>
                <a:gd name="T3" fmla="*/ 0 h 599"/>
                <a:gd name="T4" fmla="*/ 379 w 379"/>
                <a:gd name="T5" fmla="*/ 576 h 599"/>
                <a:gd name="T6" fmla="*/ 341 w 379"/>
                <a:gd name="T7" fmla="*/ 599 h 599"/>
                <a:gd name="T8" fmla="*/ 0 w 379"/>
                <a:gd name="T9" fmla="*/ 23 h 599"/>
              </a:gdLst>
              <a:ahLst/>
              <a:cxnLst>
                <a:cxn ang="0">
                  <a:pos x="T0" y="T1"/>
                </a:cxn>
                <a:cxn ang="0">
                  <a:pos x="T2" y="T3"/>
                </a:cxn>
                <a:cxn ang="0">
                  <a:pos x="T4" y="T5"/>
                </a:cxn>
                <a:cxn ang="0">
                  <a:pos x="T6" y="T7"/>
                </a:cxn>
                <a:cxn ang="0">
                  <a:pos x="T8" y="T9"/>
                </a:cxn>
              </a:cxnLst>
              <a:rect l="0" t="0" r="r" b="b"/>
              <a:pathLst>
                <a:path w="379" h="599">
                  <a:moveTo>
                    <a:pt x="0" y="23"/>
                  </a:moveTo>
                  <a:lnTo>
                    <a:pt x="39" y="0"/>
                  </a:lnTo>
                  <a:lnTo>
                    <a:pt x="379" y="576"/>
                  </a:lnTo>
                  <a:lnTo>
                    <a:pt x="341" y="599"/>
                  </a:lnTo>
                  <a:lnTo>
                    <a:pt x="0" y="23"/>
                  </a:lnTo>
                  <a:close/>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9Slide03 Arima Madurai ExtraBo" panose="00000900000000000000" pitchFamily="2" charset="0"/>
              </a:endParaRPr>
            </a:p>
          </p:txBody>
        </p:sp>
      </p:grpSp>
      <p:grpSp>
        <p:nvGrpSpPr>
          <p:cNvPr id="24" name="times up">
            <a:extLst>
              <a:ext uri="{FF2B5EF4-FFF2-40B4-BE49-F238E27FC236}">
                <a16:creationId xmlns:a16="http://schemas.microsoft.com/office/drawing/2014/main" id="{C1CE8219-618D-4A38-B4E0-CB8E1497C28A}"/>
              </a:ext>
            </a:extLst>
          </p:cNvPr>
          <p:cNvGrpSpPr/>
          <p:nvPr/>
        </p:nvGrpSpPr>
        <p:grpSpPr>
          <a:xfrm>
            <a:off x="7934999" y="6140643"/>
            <a:ext cx="1534313" cy="564658"/>
            <a:chOff x="4284637" y="-304827"/>
            <a:chExt cx="2669678" cy="697560"/>
          </a:xfrm>
        </p:grpSpPr>
        <p:sp>
          <p:nvSpPr>
            <p:cNvPr id="25" name="Rounded Rectangle 233">
              <a:extLst>
                <a:ext uri="{FF2B5EF4-FFF2-40B4-BE49-F238E27FC236}">
                  <a16:creationId xmlns:a16="http://schemas.microsoft.com/office/drawing/2014/main" id="{A5ADA236-27B8-424D-951F-73662281B6F6}"/>
                </a:ext>
              </a:extLst>
            </p:cNvPr>
            <p:cNvSpPr/>
            <p:nvPr/>
          </p:nvSpPr>
          <p:spPr>
            <a:xfrm>
              <a:off x="4317476" y="-304827"/>
              <a:ext cx="2636839" cy="697560"/>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9Slide03 Arima Madurai ExtraBo" panose="00000900000000000000" pitchFamily="2" charset="0"/>
              </a:endParaRPr>
            </a:p>
          </p:txBody>
        </p:sp>
        <p:sp>
          <p:nvSpPr>
            <p:cNvPr id="26" name="Rounded Rectangle 234">
              <a:extLst>
                <a:ext uri="{FF2B5EF4-FFF2-40B4-BE49-F238E27FC236}">
                  <a16:creationId xmlns:a16="http://schemas.microsoft.com/office/drawing/2014/main" id="{FD9D7B40-9A7A-4D16-ACCA-D2A56C5CE4D8}"/>
                </a:ext>
              </a:extLst>
            </p:cNvPr>
            <p:cNvSpPr/>
            <p:nvPr/>
          </p:nvSpPr>
          <p:spPr>
            <a:xfrm>
              <a:off x="4284637" y="-304827"/>
              <a:ext cx="2636837" cy="697560"/>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Hết</a:t>
              </a:r>
              <a:r>
                <a:rPr kumimoji="0" lang="en-GB" sz="2800" b="0"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a:t>
              </a:r>
              <a:r>
                <a:rPr kumimoji="0" lang="en-GB" sz="2800" b="0"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Giờ</a:t>
              </a:r>
              <a:endParaRPr kumimoji="0" lang="en-GB" sz="2800" b="0"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9Slide03 Arima Madurai ExtraBo" panose="00000900000000000000" pitchFamily="2" charset="0"/>
              </a:endParaRPr>
            </a:p>
          </p:txBody>
        </p:sp>
      </p:grpSp>
      <p:sp>
        <p:nvSpPr>
          <p:cNvPr id="27" name="Rectangle 26">
            <a:extLst>
              <a:ext uri="{FF2B5EF4-FFF2-40B4-BE49-F238E27FC236}">
                <a16:creationId xmlns:a16="http://schemas.microsoft.com/office/drawing/2014/main" id="{B8DECB5E-450A-4E5E-B838-958303E1ED18}"/>
              </a:ext>
            </a:extLst>
          </p:cNvPr>
          <p:cNvSpPr/>
          <p:nvPr/>
        </p:nvSpPr>
        <p:spPr>
          <a:xfrm>
            <a:off x="8051893" y="5738260"/>
            <a:ext cx="1074178" cy="175508"/>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START</a:t>
            </a:r>
          </a:p>
        </p:txBody>
      </p:sp>
    </p:spTree>
    <p:extLst>
      <p:ext uri="{BB962C8B-B14F-4D97-AF65-F5344CB8AC3E}">
        <p14:creationId xmlns:p14="http://schemas.microsoft.com/office/powerpoint/2010/main" val="21870812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strVal val="#ppt_w*0.70"/>
                                          </p:val>
                                        </p:tav>
                                        <p:tav tm="100000">
                                          <p:val>
                                            <p:strVal val="#ppt_w"/>
                                          </p:val>
                                        </p:tav>
                                      </p:tavLst>
                                    </p:anim>
                                    <p:anim calcmode="lin" valueType="num">
                                      <p:cBhvr>
                                        <p:cTn id="8" dur="1000" fill="hold"/>
                                        <p:tgtEl>
                                          <p:spTgt spid="10"/>
                                        </p:tgtEl>
                                        <p:attrNameLst>
                                          <p:attrName>ppt_h</p:attrName>
                                        </p:attrNameLst>
                                      </p:cBhvr>
                                      <p:tavLst>
                                        <p:tav tm="0">
                                          <p:val>
                                            <p:strVal val="#ppt_h"/>
                                          </p:val>
                                        </p:tav>
                                        <p:tav tm="100000">
                                          <p:val>
                                            <p:strVal val="#ppt_h"/>
                                          </p:val>
                                        </p:tav>
                                      </p:tavLst>
                                    </p:anim>
                                    <p:animEffect transition="in" filter="fade">
                                      <p:cBhvr>
                                        <p:cTn id="9" dur="1000"/>
                                        <p:tgtEl>
                                          <p:spTgt spid="10"/>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1000" fill="hold"/>
                                        <p:tgtEl>
                                          <p:spTgt spid="12"/>
                                        </p:tgtEl>
                                        <p:attrNameLst>
                                          <p:attrName>ppt_w</p:attrName>
                                        </p:attrNameLst>
                                      </p:cBhvr>
                                      <p:tavLst>
                                        <p:tav tm="0">
                                          <p:val>
                                            <p:strVal val="#ppt_w*0.70"/>
                                          </p:val>
                                        </p:tav>
                                        <p:tav tm="100000">
                                          <p:val>
                                            <p:strVal val="#ppt_w"/>
                                          </p:val>
                                        </p:tav>
                                      </p:tavLst>
                                    </p:anim>
                                    <p:anim calcmode="lin" valueType="num">
                                      <p:cBhvr>
                                        <p:cTn id="13" dur="1000" fill="hold"/>
                                        <p:tgtEl>
                                          <p:spTgt spid="12"/>
                                        </p:tgtEl>
                                        <p:attrNameLst>
                                          <p:attrName>ppt_h</p:attrName>
                                        </p:attrNameLst>
                                      </p:cBhvr>
                                      <p:tavLst>
                                        <p:tav tm="0">
                                          <p:val>
                                            <p:strVal val="#ppt_h"/>
                                          </p:val>
                                        </p:tav>
                                        <p:tav tm="100000">
                                          <p:val>
                                            <p:strVal val="#ppt_h"/>
                                          </p:val>
                                        </p:tav>
                                      </p:tavLst>
                                    </p:anim>
                                    <p:animEffect transition="in" filter="fade">
                                      <p:cBhvr>
                                        <p:cTn id="14" dur="1000"/>
                                        <p:tgtEl>
                                          <p:spTgt spid="12"/>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p:cTn id="17" dur="1000" fill="hold"/>
                                        <p:tgtEl>
                                          <p:spTgt spid="13"/>
                                        </p:tgtEl>
                                        <p:attrNameLst>
                                          <p:attrName>ppt_w</p:attrName>
                                        </p:attrNameLst>
                                      </p:cBhvr>
                                      <p:tavLst>
                                        <p:tav tm="0">
                                          <p:val>
                                            <p:strVal val="#ppt_w*0.70"/>
                                          </p:val>
                                        </p:tav>
                                        <p:tav tm="100000">
                                          <p:val>
                                            <p:strVal val="#ppt_w"/>
                                          </p:val>
                                        </p:tav>
                                      </p:tavLst>
                                    </p:anim>
                                    <p:anim calcmode="lin" valueType="num">
                                      <p:cBhvr>
                                        <p:cTn id="18" dur="1000" fill="hold"/>
                                        <p:tgtEl>
                                          <p:spTgt spid="13"/>
                                        </p:tgtEl>
                                        <p:attrNameLst>
                                          <p:attrName>ppt_h</p:attrName>
                                        </p:attrNameLst>
                                      </p:cBhvr>
                                      <p:tavLst>
                                        <p:tav tm="0">
                                          <p:val>
                                            <p:strVal val="#ppt_h"/>
                                          </p:val>
                                        </p:tav>
                                        <p:tav tm="100000">
                                          <p:val>
                                            <p:strVal val="#ppt_h"/>
                                          </p:val>
                                        </p:tav>
                                      </p:tavLst>
                                    </p:anim>
                                    <p:animEffect transition="in" filter="fade">
                                      <p:cBhvr>
                                        <p:cTn id="19" dur="1000"/>
                                        <p:tgtEl>
                                          <p:spTgt spid="13"/>
                                        </p:tgtEl>
                                      </p:cBhvr>
                                    </p:animEffect>
                                  </p:childTnLst>
                                </p:cTn>
                              </p:par>
                              <p:par>
                                <p:cTn id="20" presetID="55" presetClass="entr" presetSubtype="0" fill="hold" grpId="0" nodeType="withEffect">
                                  <p:stCondLst>
                                    <p:cond delay="0"/>
                                  </p:stCondLst>
                                  <p:childTnLst>
                                    <p:set>
                                      <p:cBhvr>
                                        <p:cTn id="21" dur="1" fill="hold">
                                          <p:stCondLst>
                                            <p:cond delay="0"/>
                                          </p:stCondLst>
                                        </p:cTn>
                                        <p:tgtEl>
                                          <p:spTgt spid="18"/>
                                        </p:tgtEl>
                                        <p:attrNameLst>
                                          <p:attrName>style.visibility</p:attrName>
                                        </p:attrNameLst>
                                      </p:cBhvr>
                                      <p:to>
                                        <p:strVal val="visible"/>
                                      </p:to>
                                    </p:set>
                                    <p:anim calcmode="lin" valueType="num">
                                      <p:cBhvr>
                                        <p:cTn id="22" dur="1000" fill="hold"/>
                                        <p:tgtEl>
                                          <p:spTgt spid="18"/>
                                        </p:tgtEl>
                                        <p:attrNameLst>
                                          <p:attrName>ppt_w</p:attrName>
                                        </p:attrNameLst>
                                      </p:cBhvr>
                                      <p:tavLst>
                                        <p:tav tm="0">
                                          <p:val>
                                            <p:strVal val="#ppt_w*0.70"/>
                                          </p:val>
                                        </p:tav>
                                        <p:tav tm="100000">
                                          <p:val>
                                            <p:strVal val="#ppt_w"/>
                                          </p:val>
                                        </p:tav>
                                      </p:tavLst>
                                    </p:anim>
                                    <p:anim calcmode="lin" valueType="num">
                                      <p:cBhvr>
                                        <p:cTn id="23" dur="1000" fill="hold"/>
                                        <p:tgtEl>
                                          <p:spTgt spid="18"/>
                                        </p:tgtEl>
                                        <p:attrNameLst>
                                          <p:attrName>ppt_h</p:attrName>
                                        </p:attrNameLst>
                                      </p:cBhvr>
                                      <p:tavLst>
                                        <p:tav tm="0">
                                          <p:val>
                                            <p:strVal val="#ppt_h"/>
                                          </p:val>
                                        </p:tav>
                                        <p:tav tm="100000">
                                          <p:val>
                                            <p:strVal val="#ppt_h"/>
                                          </p:val>
                                        </p:tav>
                                      </p:tavLst>
                                    </p:anim>
                                    <p:animEffect transition="in" filter="fade">
                                      <p:cBhvr>
                                        <p:cTn id="24"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10"/>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withEffect">
                                  <p:stCondLst>
                                    <p:cond delay="0"/>
                                  </p:stCondLst>
                                  <p:childTnLst>
                                    <p:animClr clrSpc="rgb" dir="cw">
                                      <p:cBhvr>
                                        <p:cTn id="29" dur="250" fill="hold"/>
                                        <p:tgtEl>
                                          <p:spTgt spid="10"/>
                                        </p:tgtEl>
                                        <p:attrNameLst>
                                          <p:attrName>fillcolor</p:attrName>
                                        </p:attrNameLst>
                                      </p:cBhvr>
                                      <p:to>
                                        <a:srgbClr val="FFF2CC"/>
                                      </p:to>
                                    </p:animClr>
                                    <p:set>
                                      <p:cBhvr>
                                        <p:cTn id="30" dur="250" fill="hold"/>
                                        <p:tgtEl>
                                          <p:spTgt spid="10"/>
                                        </p:tgtEl>
                                        <p:attrNameLst>
                                          <p:attrName>fill.type</p:attrName>
                                        </p:attrNameLst>
                                      </p:cBhvr>
                                      <p:to>
                                        <p:strVal val="solid"/>
                                      </p:to>
                                    </p:set>
                                    <p:set>
                                      <p:cBhvr>
                                        <p:cTn id="31" dur="250" fill="hold"/>
                                        <p:tgtEl>
                                          <p:spTgt spid="10"/>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2" name="click.wav"/>
                                        </p:tgtEl>
                                      </p:cMediaNode>
                                    </p:audio>
                                  </p:subTnLst>
                                </p:cTn>
                              </p:par>
                              <p:par>
                                <p:cTn id="32" presetID="23" presetClass="entr" presetSubtype="32" fill="hold" nodeType="withEffect">
                                  <p:stCondLst>
                                    <p:cond delay="1000"/>
                                  </p:stCondLst>
                                  <p:childTnLst>
                                    <p:set>
                                      <p:cBhvr>
                                        <p:cTn id="33" dur="1" fill="hold">
                                          <p:stCondLst>
                                            <p:cond delay="0"/>
                                          </p:stCondLst>
                                        </p:cTn>
                                        <p:tgtEl>
                                          <p:spTgt spid="14"/>
                                        </p:tgtEl>
                                        <p:attrNameLst>
                                          <p:attrName>style.visibility</p:attrName>
                                        </p:attrNameLst>
                                      </p:cBhvr>
                                      <p:to>
                                        <p:strVal val="visible"/>
                                      </p:to>
                                    </p:set>
                                    <p:anim calcmode="lin" valueType="num">
                                      <p:cBhvr>
                                        <p:cTn id="34" dur="250" fill="hold"/>
                                        <p:tgtEl>
                                          <p:spTgt spid="14"/>
                                        </p:tgtEl>
                                        <p:attrNameLst>
                                          <p:attrName>ppt_w</p:attrName>
                                        </p:attrNameLst>
                                      </p:cBhvr>
                                      <p:tavLst>
                                        <p:tav tm="0">
                                          <p:val>
                                            <p:strVal val="4*#ppt_w"/>
                                          </p:val>
                                        </p:tav>
                                        <p:tav tm="100000">
                                          <p:val>
                                            <p:strVal val="#ppt_w"/>
                                          </p:val>
                                        </p:tav>
                                      </p:tavLst>
                                    </p:anim>
                                    <p:anim calcmode="lin" valueType="num">
                                      <p:cBhvr>
                                        <p:cTn id="35" dur="250" fill="hold"/>
                                        <p:tgtEl>
                                          <p:spTgt spid="1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2"/>
                                            </p:cond>
                                          </p:stCondLst>
                                          <p:endCondLst>
                                            <p:cond evt="onStopAudio" delay="0">
                                              <p:tgtEl>
                                                <p:sldTgt/>
                                              </p:tgtEl>
                                            </p:cond>
                                          </p:endCondLst>
                                        </p:cTn>
                                        <p:tgtEl>
                                          <p:sndTgt r:embed="rId3" name="Check mark.wav"/>
                                        </p:tgtEl>
                                      </p:cMediaNode>
                                    </p:audio>
                                  </p:subTnLst>
                                </p:cTn>
                              </p:par>
                              <p:par>
                                <p:cTn id="36" presetID="1" presetClass="emph" presetSubtype="2" fill="hold" nodeType="withEffect">
                                  <p:stCondLst>
                                    <p:cond delay="1000"/>
                                  </p:stCondLst>
                                  <p:childTnLst>
                                    <p:animClr clrSpc="rgb" dir="cw">
                                      <p:cBhvr>
                                        <p:cTn id="37" dur="250" fill="hold"/>
                                        <p:tgtEl>
                                          <p:spTgt spid="10"/>
                                        </p:tgtEl>
                                        <p:attrNameLst>
                                          <p:attrName>fillcolor</p:attrName>
                                        </p:attrNameLst>
                                      </p:cBhvr>
                                      <p:to>
                                        <a:srgbClr val="00B050"/>
                                      </p:to>
                                    </p:animClr>
                                    <p:set>
                                      <p:cBhvr>
                                        <p:cTn id="38" dur="250" fill="hold"/>
                                        <p:tgtEl>
                                          <p:spTgt spid="10"/>
                                        </p:tgtEl>
                                        <p:attrNameLst>
                                          <p:attrName>fill.type</p:attrName>
                                        </p:attrNameLst>
                                      </p:cBhvr>
                                      <p:to>
                                        <p:strVal val="solid"/>
                                      </p:to>
                                    </p:set>
                                    <p:set>
                                      <p:cBhvr>
                                        <p:cTn id="39" dur="250" fill="hold"/>
                                        <p:tgtEl>
                                          <p:spTgt spid="10"/>
                                        </p:tgtEl>
                                        <p:attrNameLst>
                                          <p:attrName>fill.on</p:attrName>
                                        </p:attrNameLst>
                                      </p:cBhvr>
                                      <p:to>
                                        <p:strVal val="true"/>
                                      </p:to>
                                    </p:set>
                                  </p:childTnLst>
                                </p:cTn>
                              </p:par>
                            </p:childTnLst>
                          </p:cTn>
                        </p:par>
                      </p:childTnLst>
                    </p:cTn>
                  </p:par>
                </p:childTnLst>
              </p:cTn>
              <p:nextCondLst>
                <p:cond evt="onClick" delay="0">
                  <p:tgtEl>
                    <p:spTgt spid="10"/>
                  </p:tgtEl>
                </p:cond>
              </p:nextCondLst>
            </p:seq>
            <p:seq concurrent="1" nextAc="seek">
              <p:cTn id="40" restart="whenNotActive" fill="hold" evtFilter="cancelBubble" nodeType="interactiveSeq">
                <p:stCondLst>
                  <p:cond evt="onClick" delay="0">
                    <p:tgtEl>
                      <p:spTgt spid="12"/>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withEffect">
                                  <p:stCondLst>
                                    <p:cond delay="0"/>
                                  </p:stCondLst>
                                  <p:childTnLst>
                                    <p:animClr clrSpc="rgb" dir="cw">
                                      <p:cBhvr>
                                        <p:cTn id="44" dur="250" fill="hold"/>
                                        <p:tgtEl>
                                          <p:spTgt spid="12"/>
                                        </p:tgtEl>
                                        <p:attrNameLst>
                                          <p:attrName>fillcolor</p:attrName>
                                        </p:attrNameLst>
                                      </p:cBhvr>
                                      <p:to>
                                        <a:srgbClr val="FFF2CC"/>
                                      </p:to>
                                    </p:animClr>
                                    <p:set>
                                      <p:cBhvr>
                                        <p:cTn id="45" dur="250" fill="hold"/>
                                        <p:tgtEl>
                                          <p:spTgt spid="12"/>
                                        </p:tgtEl>
                                        <p:attrNameLst>
                                          <p:attrName>fill.type</p:attrName>
                                        </p:attrNameLst>
                                      </p:cBhvr>
                                      <p:to>
                                        <p:strVal val="solid"/>
                                      </p:to>
                                    </p:set>
                                    <p:set>
                                      <p:cBhvr>
                                        <p:cTn id="46" dur="250" fill="hold"/>
                                        <p:tgtEl>
                                          <p:spTgt spid="12"/>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click.wav"/>
                                        </p:tgtEl>
                                      </p:cMediaNode>
                                    </p:audio>
                                  </p:subTnLst>
                                </p:cTn>
                              </p:par>
                              <p:par>
                                <p:cTn id="47" presetID="23" presetClass="entr" presetSubtype="32" fill="hold" nodeType="withEffect">
                                  <p:stCondLst>
                                    <p:cond delay="1000"/>
                                  </p:stCondLst>
                                  <p:childTnLst>
                                    <p:set>
                                      <p:cBhvr>
                                        <p:cTn id="48" dur="1" fill="hold">
                                          <p:stCondLst>
                                            <p:cond delay="0"/>
                                          </p:stCondLst>
                                        </p:cTn>
                                        <p:tgtEl>
                                          <p:spTgt spid="15"/>
                                        </p:tgtEl>
                                        <p:attrNameLst>
                                          <p:attrName>style.visibility</p:attrName>
                                        </p:attrNameLst>
                                      </p:cBhvr>
                                      <p:to>
                                        <p:strVal val="visible"/>
                                      </p:to>
                                    </p:set>
                                    <p:anim calcmode="lin" valueType="num">
                                      <p:cBhvr>
                                        <p:cTn id="49" dur="250" fill="hold"/>
                                        <p:tgtEl>
                                          <p:spTgt spid="15"/>
                                        </p:tgtEl>
                                        <p:attrNameLst>
                                          <p:attrName>ppt_w</p:attrName>
                                        </p:attrNameLst>
                                      </p:cBhvr>
                                      <p:tavLst>
                                        <p:tav tm="0">
                                          <p:val>
                                            <p:strVal val="4*#ppt_w"/>
                                          </p:val>
                                        </p:tav>
                                        <p:tav tm="100000">
                                          <p:val>
                                            <p:strVal val="#ppt_w"/>
                                          </p:val>
                                        </p:tav>
                                      </p:tavLst>
                                    </p:anim>
                                    <p:anim calcmode="lin" valueType="num">
                                      <p:cBhvr>
                                        <p:cTn id="50" dur="250" fill="hold"/>
                                        <p:tgtEl>
                                          <p:spTgt spid="1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7"/>
                                            </p:cond>
                                          </p:stCondLst>
                                          <p:endCondLst>
                                            <p:cond evt="onStopAudio" delay="0">
                                              <p:tgtEl>
                                                <p:sldTgt/>
                                              </p:tgtEl>
                                            </p:cond>
                                          </p:endCondLst>
                                        </p:cTn>
                                        <p:tgtEl>
                                          <p:sndTgt r:embed="rId4" name="Wrong Buzzer.wav"/>
                                        </p:tgtEl>
                                      </p:cMediaNode>
                                    </p:audio>
                                  </p:subTnLst>
                                </p:cTn>
                              </p:par>
                              <p:par>
                                <p:cTn id="51" presetID="1" presetClass="emph" presetSubtype="2" fill="hold" nodeType="withEffect">
                                  <p:stCondLst>
                                    <p:cond delay="1000"/>
                                  </p:stCondLst>
                                  <p:childTnLst>
                                    <p:animClr clrSpc="rgb" dir="cw">
                                      <p:cBhvr>
                                        <p:cTn id="52" dur="250" fill="hold"/>
                                        <p:tgtEl>
                                          <p:spTgt spid="12"/>
                                        </p:tgtEl>
                                        <p:attrNameLst>
                                          <p:attrName>fillcolor</p:attrName>
                                        </p:attrNameLst>
                                      </p:cBhvr>
                                      <p:to>
                                        <a:srgbClr val="FFFF00"/>
                                      </p:to>
                                    </p:animClr>
                                    <p:set>
                                      <p:cBhvr>
                                        <p:cTn id="53" dur="250" fill="hold"/>
                                        <p:tgtEl>
                                          <p:spTgt spid="12"/>
                                        </p:tgtEl>
                                        <p:attrNameLst>
                                          <p:attrName>fill.type</p:attrName>
                                        </p:attrNameLst>
                                      </p:cBhvr>
                                      <p:to>
                                        <p:strVal val="solid"/>
                                      </p:to>
                                    </p:set>
                                    <p:set>
                                      <p:cBhvr>
                                        <p:cTn id="54"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55" restart="whenNotActive" fill="hold" evtFilter="cancelBubble" nodeType="interactiveSeq">
                <p:stCondLst>
                  <p:cond evt="onClick" delay="0">
                    <p:tgtEl>
                      <p:spTgt spid="13"/>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withEffect">
                                  <p:stCondLst>
                                    <p:cond delay="0"/>
                                  </p:stCondLst>
                                  <p:childTnLst>
                                    <p:animClr clrSpc="rgb" dir="cw">
                                      <p:cBhvr>
                                        <p:cTn id="59" dur="250" fill="hold"/>
                                        <p:tgtEl>
                                          <p:spTgt spid="13"/>
                                        </p:tgtEl>
                                        <p:attrNameLst>
                                          <p:attrName>fillcolor</p:attrName>
                                        </p:attrNameLst>
                                      </p:cBhvr>
                                      <p:to>
                                        <a:srgbClr val="FFF2CC"/>
                                      </p:to>
                                    </p:animClr>
                                    <p:set>
                                      <p:cBhvr>
                                        <p:cTn id="60" dur="250" fill="hold"/>
                                        <p:tgtEl>
                                          <p:spTgt spid="13"/>
                                        </p:tgtEl>
                                        <p:attrNameLst>
                                          <p:attrName>fill.type</p:attrName>
                                        </p:attrNameLst>
                                      </p:cBhvr>
                                      <p:to>
                                        <p:strVal val="solid"/>
                                      </p:to>
                                    </p:set>
                                    <p:set>
                                      <p:cBhvr>
                                        <p:cTn id="61" dur="250" fill="hold"/>
                                        <p:tgtEl>
                                          <p:spTgt spid="13"/>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2" name="click.wav"/>
                                        </p:tgtEl>
                                      </p:cMediaNode>
                                    </p:audio>
                                  </p:subTnLst>
                                </p:cTn>
                              </p:par>
                              <p:par>
                                <p:cTn id="62" presetID="23" presetClass="entr" presetSubtype="32" fill="hold" nodeType="withEffect">
                                  <p:stCondLst>
                                    <p:cond delay="1000"/>
                                  </p:stCondLst>
                                  <p:childTnLst>
                                    <p:set>
                                      <p:cBhvr>
                                        <p:cTn id="63" dur="1" fill="hold">
                                          <p:stCondLst>
                                            <p:cond delay="0"/>
                                          </p:stCondLst>
                                        </p:cTn>
                                        <p:tgtEl>
                                          <p:spTgt spid="16"/>
                                        </p:tgtEl>
                                        <p:attrNameLst>
                                          <p:attrName>style.visibility</p:attrName>
                                        </p:attrNameLst>
                                      </p:cBhvr>
                                      <p:to>
                                        <p:strVal val="visible"/>
                                      </p:to>
                                    </p:set>
                                    <p:anim calcmode="lin" valueType="num">
                                      <p:cBhvr>
                                        <p:cTn id="64" dur="250" fill="hold"/>
                                        <p:tgtEl>
                                          <p:spTgt spid="16"/>
                                        </p:tgtEl>
                                        <p:attrNameLst>
                                          <p:attrName>ppt_w</p:attrName>
                                        </p:attrNameLst>
                                      </p:cBhvr>
                                      <p:tavLst>
                                        <p:tav tm="0">
                                          <p:val>
                                            <p:strVal val="4*#ppt_w"/>
                                          </p:val>
                                        </p:tav>
                                        <p:tav tm="100000">
                                          <p:val>
                                            <p:strVal val="#ppt_w"/>
                                          </p:val>
                                        </p:tav>
                                      </p:tavLst>
                                    </p:anim>
                                    <p:anim calcmode="lin" valueType="num">
                                      <p:cBhvr>
                                        <p:cTn id="65"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2"/>
                                            </p:cond>
                                          </p:stCondLst>
                                          <p:endCondLst>
                                            <p:cond evt="onStopAudio" delay="0">
                                              <p:tgtEl>
                                                <p:sldTgt/>
                                              </p:tgtEl>
                                            </p:cond>
                                          </p:endCondLst>
                                        </p:cTn>
                                        <p:tgtEl>
                                          <p:sndTgt r:embed="rId4" name="Wrong Buzzer.wav"/>
                                        </p:tgtEl>
                                      </p:cMediaNode>
                                    </p:audio>
                                  </p:subTnLst>
                                </p:cTn>
                              </p:par>
                              <p:par>
                                <p:cTn id="66" presetID="1" presetClass="emph" presetSubtype="2" fill="hold" nodeType="withEffect">
                                  <p:stCondLst>
                                    <p:cond delay="1000"/>
                                  </p:stCondLst>
                                  <p:childTnLst>
                                    <p:animClr clrSpc="rgb" dir="cw">
                                      <p:cBhvr>
                                        <p:cTn id="67" dur="250" fill="hold"/>
                                        <p:tgtEl>
                                          <p:spTgt spid="13"/>
                                        </p:tgtEl>
                                        <p:attrNameLst>
                                          <p:attrName>fillcolor</p:attrName>
                                        </p:attrNameLst>
                                      </p:cBhvr>
                                      <p:to>
                                        <a:srgbClr val="FFFF00"/>
                                      </p:to>
                                    </p:animClr>
                                    <p:set>
                                      <p:cBhvr>
                                        <p:cTn id="68" dur="250" fill="hold"/>
                                        <p:tgtEl>
                                          <p:spTgt spid="13"/>
                                        </p:tgtEl>
                                        <p:attrNameLst>
                                          <p:attrName>fill.type</p:attrName>
                                        </p:attrNameLst>
                                      </p:cBhvr>
                                      <p:to>
                                        <p:strVal val="solid"/>
                                      </p:to>
                                    </p:set>
                                    <p:set>
                                      <p:cBhvr>
                                        <p:cTn id="69"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70" restart="whenNotActive" fill="hold" evtFilter="cancelBubble" nodeType="interactiveSeq">
                <p:stCondLst>
                  <p:cond evt="onClick" delay="0">
                    <p:tgtEl>
                      <p:spTgt spid="18"/>
                    </p:tgtEl>
                  </p:cond>
                </p:stCondLst>
                <p:endSync evt="end" delay="0">
                  <p:rtn val="all"/>
                </p:endSync>
                <p:childTnLst>
                  <p:par>
                    <p:cTn id="71" fill="hold">
                      <p:stCondLst>
                        <p:cond delay="0"/>
                      </p:stCondLst>
                      <p:childTnLst>
                        <p:par>
                          <p:cTn id="72" fill="hold">
                            <p:stCondLst>
                              <p:cond delay="0"/>
                            </p:stCondLst>
                            <p:childTnLst>
                              <p:par>
                                <p:cTn id="73" presetID="1" presetClass="emph" presetSubtype="2" fill="hold" nodeType="withEffect">
                                  <p:stCondLst>
                                    <p:cond delay="0"/>
                                  </p:stCondLst>
                                  <p:childTnLst>
                                    <p:animClr clrSpc="rgb" dir="cw">
                                      <p:cBhvr>
                                        <p:cTn id="74" dur="250" fill="hold"/>
                                        <p:tgtEl>
                                          <p:spTgt spid="18"/>
                                        </p:tgtEl>
                                        <p:attrNameLst>
                                          <p:attrName>fillcolor</p:attrName>
                                        </p:attrNameLst>
                                      </p:cBhvr>
                                      <p:to>
                                        <a:srgbClr val="FFF2CC"/>
                                      </p:to>
                                    </p:animClr>
                                    <p:set>
                                      <p:cBhvr>
                                        <p:cTn id="75" dur="250" fill="hold"/>
                                        <p:tgtEl>
                                          <p:spTgt spid="18"/>
                                        </p:tgtEl>
                                        <p:attrNameLst>
                                          <p:attrName>fill.type</p:attrName>
                                        </p:attrNameLst>
                                      </p:cBhvr>
                                      <p:to>
                                        <p:strVal val="solid"/>
                                      </p:to>
                                    </p:set>
                                    <p:set>
                                      <p:cBhvr>
                                        <p:cTn id="76" dur="250" fill="hold"/>
                                        <p:tgtEl>
                                          <p:spTgt spid="18"/>
                                        </p:tgtEl>
                                        <p:attrNameLst>
                                          <p:attrName>fill.on</p:attrName>
                                        </p:attrNameLst>
                                      </p:cBhvr>
                                      <p:to>
                                        <p:strVal val="true"/>
                                      </p:to>
                                    </p:set>
                                  </p:childTnLst>
                                  <p:subTnLst>
                                    <p:audio>
                                      <p:cMediaNode>
                                        <p:cTn display="0" masterRel="sameClick">
                                          <p:stCondLst>
                                            <p:cond evt="begin" delay="0">
                                              <p:tn val="73"/>
                                            </p:cond>
                                          </p:stCondLst>
                                          <p:endCondLst>
                                            <p:cond evt="onStopAudio" delay="0">
                                              <p:tgtEl>
                                                <p:sldTgt/>
                                              </p:tgtEl>
                                            </p:cond>
                                          </p:endCondLst>
                                        </p:cTn>
                                        <p:tgtEl>
                                          <p:sndTgt r:embed="rId2" name="click.wav"/>
                                        </p:tgtEl>
                                      </p:cMediaNode>
                                    </p:audio>
                                  </p:subTnLst>
                                </p:cTn>
                              </p:par>
                              <p:par>
                                <p:cTn id="77" presetID="23" presetClass="entr" presetSubtype="32" fill="hold" nodeType="withEffect">
                                  <p:stCondLst>
                                    <p:cond delay="1000"/>
                                  </p:stCondLst>
                                  <p:childTnLst>
                                    <p:set>
                                      <p:cBhvr>
                                        <p:cTn id="78" dur="1" fill="hold">
                                          <p:stCondLst>
                                            <p:cond delay="0"/>
                                          </p:stCondLst>
                                        </p:cTn>
                                        <p:tgtEl>
                                          <p:spTgt spid="19"/>
                                        </p:tgtEl>
                                        <p:attrNameLst>
                                          <p:attrName>style.visibility</p:attrName>
                                        </p:attrNameLst>
                                      </p:cBhvr>
                                      <p:to>
                                        <p:strVal val="visible"/>
                                      </p:to>
                                    </p:set>
                                    <p:anim calcmode="lin" valueType="num">
                                      <p:cBhvr>
                                        <p:cTn id="79" dur="250" fill="hold"/>
                                        <p:tgtEl>
                                          <p:spTgt spid="19"/>
                                        </p:tgtEl>
                                        <p:attrNameLst>
                                          <p:attrName>ppt_w</p:attrName>
                                        </p:attrNameLst>
                                      </p:cBhvr>
                                      <p:tavLst>
                                        <p:tav tm="0">
                                          <p:val>
                                            <p:strVal val="4*#ppt_w"/>
                                          </p:val>
                                        </p:tav>
                                        <p:tav tm="100000">
                                          <p:val>
                                            <p:strVal val="#ppt_w"/>
                                          </p:val>
                                        </p:tav>
                                      </p:tavLst>
                                    </p:anim>
                                    <p:anim calcmode="lin" valueType="num">
                                      <p:cBhvr>
                                        <p:cTn id="80" dur="25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7"/>
                                            </p:cond>
                                          </p:stCondLst>
                                          <p:endCondLst>
                                            <p:cond evt="onStopAudio" delay="0">
                                              <p:tgtEl>
                                                <p:sldTgt/>
                                              </p:tgtEl>
                                            </p:cond>
                                          </p:endCondLst>
                                        </p:cTn>
                                        <p:tgtEl>
                                          <p:sndTgt r:embed="rId4" name="Wrong Buzzer.wav"/>
                                        </p:tgtEl>
                                      </p:cMediaNode>
                                    </p:audio>
                                  </p:subTnLst>
                                </p:cTn>
                              </p:par>
                              <p:par>
                                <p:cTn id="81" presetID="1" presetClass="emph" presetSubtype="2" fill="hold" nodeType="withEffect">
                                  <p:stCondLst>
                                    <p:cond delay="1000"/>
                                  </p:stCondLst>
                                  <p:childTnLst>
                                    <p:animClr clrSpc="rgb" dir="cw">
                                      <p:cBhvr>
                                        <p:cTn id="82" dur="250" fill="hold"/>
                                        <p:tgtEl>
                                          <p:spTgt spid="18"/>
                                        </p:tgtEl>
                                        <p:attrNameLst>
                                          <p:attrName>fillcolor</p:attrName>
                                        </p:attrNameLst>
                                      </p:cBhvr>
                                      <p:to>
                                        <a:srgbClr val="FFFF00"/>
                                      </p:to>
                                    </p:animClr>
                                    <p:set>
                                      <p:cBhvr>
                                        <p:cTn id="83" dur="250" fill="hold"/>
                                        <p:tgtEl>
                                          <p:spTgt spid="18"/>
                                        </p:tgtEl>
                                        <p:attrNameLst>
                                          <p:attrName>fill.type</p:attrName>
                                        </p:attrNameLst>
                                      </p:cBhvr>
                                      <p:to>
                                        <p:strVal val="solid"/>
                                      </p:to>
                                    </p:set>
                                    <p:set>
                                      <p:cBhvr>
                                        <p:cTn id="84" dur="250" fill="hold"/>
                                        <p:tgtEl>
                                          <p:spTgt spid="18"/>
                                        </p:tgtEl>
                                        <p:attrNameLst>
                                          <p:attrName>fill.on</p:attrName>
                                        </p:attrNameLst>
                                      </p:cBhvr>
                                      <p:to>
                                        <p:strVal val="true"/>
                                      </p:to>
                                    </p:set>
                                  </p:childTnLst>
                                </p:cTn>
                              </p:par>
                            </p:childTnLst>
                          </p:cTn>
                        </p:par>
                      </p:childTnLst>
                    </p:cTn>
                  </p:par>
                </p:childTnLst>
              </p:cTn>
              <p:nextCondLst>
                <p:cond evt="onClick" delay="0">
                  <p:tgtEl>
                    <p:spTgt spid="18"/>
                  </p:tgtEl>
                </p:cond>
              </p:nextCondLst>
            </p:seq>
            <p:seq concurrent="1" nextAc="seek">
              <p:cTn id="85" restart="whenNotActive" fill="hold" evtFilter="cancelBubble" nodeType="interactiveSeq">
                <p:stCondLst>
                  <p:cond evt="onClick" delay="0">
                    <p:tgtEl>
                      <p:spTgt spid="27"/>
                    </p:tgtEl>
                  </p:cond>
                </p:stCondLst>
                <p:endSync evt="end" delay="0">
                  <p:rtn val="all"/>
                </p:endSync>
                <p:childTnLst>
                  <p:par>
                    <p:cTn id="86" fill="hold">
                      <p:stCondLst>
                        <p:cond delay="0"/>
                      </p:stCondLst>
                      <p:childTnLst>
                        <p:par>
                          <p:cTn id="87" fill="hold">
                            <p:stCondLst>
                              <p:cond delay="0"/>
                            </p:stCondLst>
                            <p:childTnLst>
                              <p:par>
                                <p:cTn id="88" presetID="8" presetClass="emph" presetSubtype="0" fill="hold" nodeType="clickEffect">
                                  <p:stCondLst>
                                    <p:cond delay="0"/>
                                  </p:stCondLst>
                                  <p:childTnLst>
                                    <p:animRot by="21600000">
                                      <p:cBhvr>
                                        <p:cTn id="89" dur="10000" fill="hold"/>
                                        <p:tgtEl>
                                          <p:spTgt spid="21"/>
                                        </p:tgtEl>
                                        <p:attrNameLst>
                                          <p:attrName>r</p:attrName>
                                        </p:attrNameLst>
                                      </p:cBhvr>
                                    </p:animRot>
                                  </p:childTnLst>
                                </p:cTn>
                              </p:par>
                            </p:childTnLst>
                          </p:cTn>
                        </p:par>
                        <p:par>
                          <p:cTn id="90" fill="hold">
                            <p:stCondLst>
                              <p:cond delay="10000"/>
                            </p:stCondLst>
                            <p:childTnLst>
                              <p:par>
                                <p:cTn id="91" presetID="53" presetClass="entr" presetSubtype="16" fill="hold" nodeType="afterEffect">
                                  <p:stCondLst>
                                    <p:cond delay="0"/>
                                  </p:stCondLst>
                                  <p:childTnLst>
                                    <p:set>
                                      <p:cBhvr>
                                        <p:cTn id="92" dur="1" fill="hold">
                                          <p:stCondLst>
                                            <p:cond delay="0"/>
                                          </p:stCondLst>
                                        </p:cTn>
                                        <p:tgtEl>
                                          <p:spTgt spid="24"/>
                                        </p:tgtEl>
                                        <p:attrNameLst>
                                          <p:attrName>style.visibility</p:attrName>
                                        </p:attrNameLst>
                                      </p:cBhvr>
                                      <p:to>
                                        <p:strVal val="visible"/>
                                      </p:to>
                                    </p:set>
                                    <p:anim calcmode="lin" valueType="num">
                                      <p:cBhvr>
                                        <p:cTn id="93" dur="3000" fill="hold"/>
                                        <p:tgtEl>
                                          <p:spTgt spid="24"/>
                                        </p:tgtEl>
                                        <p:attrNameLst>
                                          <p:attrName>ppt_w</p:attrName>
                                        </p:attrNameLst>
                                      </p:cBhvr>
                                      <p:tavLst>
                                        <p:tav tm="0">
                                          <p:val>
                                            <p:fltVal val="0"/>
                                          </p:val>
                                        </p:tav>
                                        <p:tav tm="100000">
                                          <p:val>
                                            <p:strVal val="#ppt_w"/>
                                          </p:val>
                                        </p:tav>
                                      </p:tavLst>
                                    </p:anim>
                                    <p:anim calcmode="lin" valueType="num">
                                      <p:cBhvr>
                                        <p:cTn id="94" dur="3000" fill="hold"/>
                                        <p:tgtEl>
                                          <p:spTgt spid="24"/>
                                        </p:tgtEl>
                                        <p:attrNameLst>
                                          <p:attrName>ppt_h</p:attrName>
                                        </p:attrNameLst>
                                      </p:cBhvr>
                                      <p:tavLst>
                                        <p:tav tm="0">
                                          <p:val>
                                            <p:fltVal val="0"/>
                                          </p:val>
                                        </p:tav>
                                        <p:tav tm="100000">
                                          <p:val>
                                            <p:strVal val="#ppt_h"/>
                                          </p:val>
                                        </p:tav>
                                      </p:tavLst>
                                    </p:anim>
                                    <p:animEffect transition="in" filter="fade">
                                      <p:cBhvr>
                                        <p:cTn id="95" dur="3000"/>
                                        <p:tgtEl>
                                          <p:spTgt spid="24"/>
                                        </p:tgtEl>
                                      </p:cBhvr>
                                    </p:animEffect>
                                  </p:childTnLst>
                                  <p:subTnLst>
                                    <p:audio>
                                      <p:cMediaNode>
                                        <p:cTn display="0" masterRel="sameClick">
                                          <p:stCondLst>
                                            <p:cond evt="begin" delay="0">
                                              <p:tn val="91"/>
                                            </p:cond>
                                          </p:stCondLst>
                                          <p:endCondLst>
                                            <p:cond evt="onStopAudio" delay="0">
                                              <p:tgtEl>
                                                <p:sldTgt/>
                                              </p:tgtEl>
                                            </p:cond>
                                          </p:endCondLst>
                                        </p:cTn>
                                        <p:tgtEl>
                                          <p:sndTgt r:embed="rId5" name="chimes.wav"/>
                                        </p:tgtEl>
                                      </p:cMediaNode>
                                    </p:audio>
                                  </p:subTnLst>
                                </p:cTn>
                              </p:par>
                            </p:childTnLst>
                          </p:cTn>
                        </p:par>
                      </p:childTnLst>
                    </p:cTn>
                  </p:par>
                </p:childTnLst>
              </p:cTn>
              <p:nextCondLst>
                <p:cond evt="onClick" delay="0">
                  <p:tgtEl>
                    <p:spTgt spid="27"/>
                  </p:tgtEl>
                </p:cond>
              </p:nextCondLst>
            </p:seq>
          </p:childTnLst>
        </p:cTn>
      </p:par>
    </p:tnLst>
    <p:bldLst>
      <p:bldP spid="10" grpId="0" animBg="1"/>
      <p:bldP spid="12" grpId="0" animBg="1"/>
      <p:bldP spid="13" grpId="0" animBg="1"/>
      <p:bldP spid="1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nip Diagonal Corner Rectangle 8"/>
          <p:cNvSpPr/>
          <p:nvPr/>
        </p:nvSpPr>
        <p:spPr>
          <a:xfrm>
            <a:off x="950518" y="670972"/>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500" b="0" i="0" u="none" strike="noStrike" kern="1200" cap="none" spc="0" normalizeH="0" baseline="0" noProof="0" dirty="0">
                <a:ln>
                  <a:noFill/>
                </a:ln>
                <a:solidFill>
                  <a:srgbClr val="CC0099"/>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Câu 4: Cô em rất </a:t>
            </a:r>
            <a:r>
              <a:rPr kumimoji="0" lang="vi-VN" sz="4500" b="0" i="0" u="sng" strike="noStrike" kern="1200" cap="none" spc="0" normalizeH="0" baseline="0" noProof="0" dirty="0">
                <a:ln>
                  <a:noFill/>
                </a:ln>
                <a:solidFill>
                  <a:srgbClr val="CC0099"/>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dịu dàng</a:t>
            </a:r>
            <a:r>
              <a:rPr kumimoji="0" lang="vi-VN" sz="4500" b="0" i="0" u="none" strike="noStrike" kern="1200" cap="none" spc="0" normalizeH="0" baseline="0" noProof="0" dirty="0">
                <a:ln>
                  <a:noFill/>
                </a:ln>
                <a:solidFill>
                  <a:srgbClr val="CC0099"/>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500" b="0" i="0" u="none" strike="noStrike" kern="1200" cap="none" spc="0" normalizeH="0" baseline="0" noProof="0" dirty="0">
                <a:ln>
                  <a:noFill/>
                </a:ln>
                <a:solidFill>
                  <a:srgbClr val="CC0099"/>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Từ được gạch chân là từ loại gì?</a:t>
            </a:r>
          </a:p>
        </p:txBody>
      </p:sp>
      <p:sp>
        <p:nvSpPr>
          <p:cNvPr id="10" name="Rectangle 9"/>
          <p:cNvSpPr/>
          <p:nvPr/>
        </p:nvSpPr>
        <p:spPr>
          <a:xfrm>
            <a:off x="5989386" y="3057671"/>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B</a:t>
            </a: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Tính từ</a:t>
            </a:r>
          </a:p>
        </p:txBody>
      </p:sp>
      <p:sp>
        <p:nvSpPr>
          <p:cNvPr id="12" name="Rectangle 11"/>
          <p:cNvSpPr/>
          <p:nvPr/>
        </p:nvSpPr>
        <p:spPr>
          <a:xfrm>
            <a:off x="5989386" y="4025012"/>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D</a:t>
            </a: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Quan hệ từ</a:t>
            </a:r>
          </a:p>
        </p:txBody>
      </p:sp>
      <p:sp>
        <p:nvSpPr>
          <p:cNvPr id="13" name="Rectangle 12"/>
          <p:cNvSpPr/>
          <p:nvPr/>
        </p:nvSpPr>
        <p:spPr>
          <a:xfrm>
            <a:off x="950518" y="3057671"/>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A</a:t>
            </a: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Danh từ</a:t>
            </a:r>
          </a:p>
        </p:txBody>
      </p:sp>
      <p:pic>
        <p:nvPicPr>
          <p:cNvPr id="14" name="Picture 13"/>
          <p:cNvPicPr>
            <a:picLocks noChangeAspect="1"/>
          </p:cNvPicPr>
          <p:nvPr/>
        </p:nvPicPr>
        <p:blipFill rotWithShape="1">
          <a:blip r:embed="rId6"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10011047" y="3083146"/>
            <a:ext cx="885137" cy="708059"/>
          </a:xfrm>
          <a:prstGeom prst="rect">
            <a:avLst/>
          </a:prstGeom>
        </p:spPr>
      </p:pic>
      <p:pic>
        <p:nvPicPr>
          <p:cNvPr id="15" name="Picture 14"/>
          <p:cNvPicPr>
            <a:picLocks noChangeAspect="1"/>
          </p:cNvPicPr>
          <p:nvPr/>
        </p:nvPicPr>
        <p:blipFill rotWithShape="1">
          <a:blip r:embed="rId7"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10091648" y="4104136"/>
            <a:ext cx="804536" cy="704088"/>
          </a:xfrm>
          <a:prstGeom prst="rect">
            <a:avLst/>
          </a:prstGeom>
        </p:spPr>
      </p:pic>
      <p:pic>
        <p:nvPicPr>
          <p:cNvPr id="16" name="Picture 1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035013" y="3144697"/>
            <a:ext cx="804742" cy="707197"/>
          </a:xfrm>
          <a:prstGeom prst="rect">
            <a:avLst/>
          </a:prstGeom>
        </p:spPr>
      </p:pic>
      <p:sp>
        <p:nvSpPr>
          <p:cNvPr id="18" name="Rectangle 17"/>
          <p:cNvSpPr/>
          <p:nvPr/>
        </p:nvSpPr>
        <p:spPr>
          <a:xfrm>
            <a:off x="932957" y="4025012"/>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C</a:t>
            </a: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Động từ</a:t>
            </a:r>
          </a:p>
        </p:txBody>
      </p:sp>
      <p:pic>
        <p:nvPicPr>
          <p:cNvPr id="19" name="Picture 1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035013" y="4066268"/>
            <a:ext cx="804742" cy="707197"/>
          </a:xfrm>
          <a:prstGeom prst="rect">
            <a:avLst/>
          </a:prstGeom>
        </p:spPr>
      </p:pic>
      <p:pic>
        <p:nvPicPr>
          <p:cNvPr id="17" name="Picture 16">
            <a:hlinkClick r:id="rId9" action="ppaction://hlinksldjump"/>
            <a:extLst>
              <a:ext uri="{FF2B5EF4-FFF2-40B4-BE49-F238E27FC236}">
                <a16:creationId xmlns:a16="http://schemas.microsoft.com/office/drawing/2014/main" id="{B9888FE5-265A-4089-B098-739BEF8897B9}"/>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11547" t="19412" r="21959" b="44006"/>
          <a:stretch/>
        </p:blipFill>
        <p:spPr>
          <a:xfrm>
            <a:off x="-8328" y="6017656"/>
            <a:ext cx="1473528" cy="810633"/>
          </a:xfrm>
          <a:prstGeom prst="rect">
            <a:avLst/>
          </a:prstGeom>
        </p:spPr>
      </p:pic>
      <p:pic>
        <p:nvPicPr>
          <p:cNvPr id="20" name="Picture 19">
            <a:extLst>
              <a:ext uri="{FF2B5EF4-FFF2-40B4-BE49-F238E27FC236}">
                <a16:creationId xmlns:a16="http://schemas.microsoft.com/office/drawing/2014/main" id="{BDAC4826-597B-42F0-946D-85DDB74CC53C}"/>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334955" y="4490668"/>
            <a:ext cx="2749947" cy="2617016"/>
          </a:xfrm>
          <a:prstGeom prst="rect">
            <a:avLst/>
          </a:prstGeom>
        </p:spPr>
      </p:pic>
      <p:grpSp>
        <p:nvGrpSpPr>
          <p:cNvPr id="21" name="Clock hand spin">
            <a:extLst>
              <a:ext uri="{FF2B5EF4-FFF2-40B4-BE49-F238E27FC236}">
                <a16:creationId xmlns:a16="http://schemas.microsoft.com/office/drawing/2014/main" id="{A96851FC-0D1C-4F74-9DED-A03A4D99FD64}"/>
              </a:ext>
            </a:extLst>
          </p:cNvPr>
          <p:cNvGrpSpPr/>
          <p:nvPr/>
        </p:nvGrpSpPr>
        <p:grpSpPr>
          <a:xfrm rot="1786145">
            <a:off x="6235122" y="5260478"/>
            <a:ext cx="1110009" cy="1132195"/>
            <a:chOff x="840573" y="2379277"/>
            <a:chExt cx="3829048" cy="3849975"/>
          </a:xfrm>
        </p:grpSpPr>
        <p:sp>
          <p:nvSpPr>
            <p:cNvPr id="22" name="Oval 28">
              <a:extLst>
                <a:ext uri="{FF2B5EF4-FFF2-40B4-BE49-F238E27FC236}">
                  <a16:creationId xmlns:a16="http://schemas.microsoft.com/office/drawing/2014/main" id="{7FA62F80-BAFB-47CA-A10F-59F61787634E}"/>
                </a:ext>
              </a:extLst>
            </p:cNvPr>
            <p:cNvSpPr>
              <a:spLocks noChangeArrowheads="1"/>
            </p:cNvSpPr>
            <p:nvPr/>
          </p:nvSpPr>
          <p:spPr bwMode="auto">
            <a:xfrm>
              <a:off x="840573" y="2379277"/>
              <a:ext cx="3829048" cy="3849975"/>
            </a:xfrm>
            <a:prstGeom prst="ellipse">
              <a:avLst/>
            </a:prstGeom>
            <a:solidFill>
              <a:srgbClr val="FDFC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9Slide03 Arima Madurai ExtraBo" panose="00000900000000000000" pitchFamily="2" charset="0"/>
              </a:endParaRPr>
            </a:p>
          </p:txBody>
        </p:sp>
        <p:sp>
          <p:nvSpPr>
            <p:cNvPr id="23" name="hour hand">
              <a:extLst>
                <a:ext uri="{FF2B5EF4-FFF2-40B4-BE49-F238E27FC236}">
                  <a16:creationId xmlns:a16="http://schemas.microsoft.com/office/drawing/2014/main" id="{F4A83EE6-74AB-411D-97E2-1072A1A8CF75}"/>
                </a:ext>
              </a:extLst>
            </p:cNvPr>
            <p:cNvSpPr>
              <a:spLocks/>
            </p:cNvSpPr>
            <p:nvPr/>
          </p:nvSpPr>
          <p:spPr bwMode="auto">
            <a:xfrm>
              <a:off x="2159000" y="3253181"/>
              <a:ext cx="601664" cy="950913"/>
            </a:xfrm>
            <a:custGeom>
              <a:avLst/>
              <a:gdLst>
                <a:gd name="T0" fmla="*/ 0 w 379"/>
                <a:gd name="T1" fmla="*/ 23 h 599"/>
                <a:gd name="T2" fmla="*/ 39 w 379"/>
                <a:gd name="T3" fmla="*/ 0 h 599"/>
                <a:gd name="T4" fmla="*/ 379 w 379"/>
                <a:gd name="T5" fmla="*/ 576 h 599"/>
                <a:gd name="T6" fmla="*/ 341 w 379"/>
                <a:gd name="T7" fmla="*/ 599 h 599"/>
                <a:gd name="T8" fmla="*/ 0 w 379"/>
                <a:gd name="T9" fmla="*/ 23 h 599"/>
              </a:gdLst>
              <a:ahLst/>
              <a:cxnLst>
                <a:cxn ang="0">
                  <a:pos x="T0" y="T1"/>
                </a:cxn>
                <a:cxn ang="0">
                  <a:pos x="T2" y="T3"/>
                </a:cxn>
                <a:cxn ang="0">
                  <a:pos x="T4" y="T5"/>
                </a:cxn>
                <a:cxn ang="0">
                  <a:pos x="T6" y="T7"/>
                </a:cxn>
                <a:cxn ang="0">
                  <a:pos x="T8" y="T9"/>
                </a:cxn>
              </a:cxnLst>
              <a:rect l="0" t="0" r="r" b="b"/>
              <a:pathLst>
                <a:path w="379" h="599">
                  <a:moveTo>
                    <a:pt x="0" y="23"/>
                  </a:moveTo>
                  <a:lnTo>
                    <a:pt x="39" y="0"/>
                  </a:lnTo>
                  <a:lnTo>
                    <a:pt x="379" y="576"/>
                  </a:lnTo>
                  <a:lnTo>
                    <a:pt x="341" y="599"/>
                  </a:lnTo>
                  <a:lnTo>
                    <a:pt x="0" y="23"/>
                  </a:lnTo>
                  <a:close/>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9Slide03 Arima Madurai ExtraBo" panose="00000900000000000000" pitchFamily="2" charset="0"/>
              </a:endParaRPr>
            </a:p>
          </p:txBody>
        </p:sp>
      </p:grpSp>
      <p:grpSp>
        <p:nvGrpSpPr>
          <p:cNvPr id="24" name="times up">
            <a:extLst>
              <a:ext uri="{FF2B5EF4-FFF2-40B4-BE49-F238E27FC236}">
                <a16:creationId xmlns:a16="http://schemas.microsoft.com/office/drawing/2014/main" id="{41FF64E2-B4A3-485D-9DBC-62416F2EE43B}"/>
              </a:ext>
            </a:extLst>
          </p:cNvPr>
          <p:cNvGrpSpPr/>
          <p:nvPr/>
        </p:nvGrpSpPr>
        <p:grpSpPr>
          <a:xfrm>
            <a:off x="7934999" y="6140643"/>
            <a:ext cx="1534313" cy="564658"/>
            <a:chOff x="4284637" y="-304827"/>
            <a:chExt cx="2669678" cy="697560"/>
          </a:xfrm>
        </p:grpSpPr>
        <p:sp>
          <p:nvSpPr>
            <p:cNvPr id="25" name="Rounded Rectangle 233">
              <a:extLst>
                <a:ext uri="{FF2B5EF4-FFF2-40B4-BE49-F238E27FC236}">
                  <a16:creationId xmlns:a16="http://schemas.microsoft.com/office/drawing/2014/main" id="{FA145FD2-9D02-43E0-AD23-4BFAF612EF80}"/>
                </a:ext>
              </a:extLst>
            </p:cNvPr>
            <p:cNvSpPr/>
            <p:nvPr/>
          </p:nvSpPr>
          <p:spPr>
            <a:xfrm>
              <a:off x="4317476" y="-304827"/>
              <a:ext cx="2636839" cy="697560"/>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9Slide03 Arima Madurai ExtraBo" panose="00000900000000000000" pitchFamily="2" charset="0"/>
              </a:endParaRPr>
            </a:p>
          </p:txBody>
        </p:sp>
        <p:sp>
          <p:nvSpPr>
            <p:cNvPr id="26" name="Rounded Rectangle 234">
              <a:extLst>
                <a:ext uri="{FF2B5EF4-FFF2-40B4-BE49-F238E27FC236}">
                  <a16:creationId xmlns:a16="http://schemas.microsoft.com/office/drawing/2014/main" id="{E7288E69-03BA-4BB4-831A-B677D1BFCB57}"/>
                </a:ext>
              </a:extLst>
            </p:cNvPr>
            <p:cNvSpPr/>
            <p:nvPr/>
          </p:nvSpPr>
          <p:spPr>
            <a:xfrm>
              <a:off x="4284637" y="-304827"/>
              <a:ext cx="2636837" cy="697560"/>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Hết</a:t>
              </a:r>
              <a:r>
                <a:rPr kumimoji="0" lang="en-GB"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a:t>
              </a:r>
              <a:r>
                <a:rPr kumimoji="0" lang="en-GB" sz="28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Giờ</a:t>
              </a:r>
              <a:endParaRPr kumimoji="0" lang="en-GB"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9Slide03 Arima Madurai ExtraBo" panose="00000900000000000000" pitchFamily="2" charset="0"/>
              </a:endParaRPr>
            </a:p>
          </p:txBody>
        </p:sp>
      </p:grpSp>
      <p:sp>
        <p:nvSpPr>
          <p:cNvPr id="27" name="Rectangle 26">
            <a:extLst>
              <a:ext uri="{FF2B5EF4-FFF2-40B4-BE49-F238E27FC236}">
                <a16:creationId xmlns:a16="http://schemas.microsoft.com/office/drawing/2014/main" id="{6734E358-7275-44AE-9081-41178E3EA65B}"/>
              </a:ext>
            </a:extLst>
          </p:cNvPr>
          <p:cNvSpPr/>
          <p:nvPr/>
        </p:nvSpPr>
        <p:spPr>
          <a:xfrm>
            <a:off x="8051892" y="5535185"/>
            <a:ext cx="1145895" cy="266621"/>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START</a:t>
            </a:r>
          </a:p>
        </p:txBody>
      </p:sp>
    </p:spTree>
    <p:extLst>
      <p:ext uri="{BB962C8B-B14F-4D97-AF65-F5344CB8AC3E}">
        <p14:creationId xmlns:p14="http://schemas.microsoft.com/office/powerpoint/2010/main" val="17125894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strVal val="#ppt_w*0.70"/>
                                          </p:val>
                                        </p:tav>
                                        <p:tav tm="100000">
                                          <p:val>
                                            <p:strVal val="#ppt_w"/>
                                          </p:val>
                                        </p:tav>
                                      </p:tavLst>
                                    </p:anim>
                                    <p:anim calcmode="lin" valueType="num">
                                      <p:cBhvr>
                                        <p:cTn id="8" dur="1000" fill="hold"/>
                                        <p:tgtEl>
                                          <p:spTgt spid="10"/>
                                        </p:tgtEl>
                                        <p:attrNameLst>
                                          <p:attrName>ppt_h</p:attrName>
                                        </p:attrNameLst>
                                      </p:cBhvr>
                                      <p:tavLst>
                                        <p:tav tm="0">
                                          <p:val>
                                            <p:strVal val="#ppt_h"/>
                                          </p:val>
                                        </p:tav>
                                        <p:tav tm="100000">
                                          <p:val>
                                            <p:strVal val="#ppt_h"/>
                                          </p:val>
                                        </p:tav>
                                      </p:tavLst>
                                    </p:anim>
                                    <p:animEffect transition="in" filter="fade">
                                      <p:cBhvr>
                                        <p:cTn id="9" dur="1000"/>
                                        <p:tgtEl>
                                          <p:spTgt spid="10"/>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1000" fill="hold"/>
                                        <p:tgtEl>
                                          <p:spTgt spid="12"/>
                                        </p:tgtEl>
                                        <p:attrNameLst>
                                          <p:attrName>ppt_w</p:attrName>
                                        </p:attrNameLst>
                                      </p:cBhvr>
                                      <p:tavLst>
                                        <p:tav tm="0">
                                          <p:val>
                                            <p:strVal val="#ppt_w*0.70"/>
                                          </p:val>
                                        </p:tav>
                                        <p:tav tm="100000">
                                          <p:val>
                                            <p:strVal val="#ppt_w"/>
                                          </p:val>
                                        </p:tav>
                                      </p:tavLst>
                                    </p:anim>
                                    <p:anim calcmode="lin" valueType="num">
                                      <p:cBhvr>
                                        <p:cTn id="13" dur="1000" fill="hold"/>
                                        <p:tgtEl>
                                          <p:spTgt spid="12"/>
                                        </p:tgtEl>
                                        <p:attrNameLst>
                                          <p:attrName>ppt_h</p:attrName>
                                        </p:attrNameLst>
                                      </p:cBhvr>
                                      <p:tavLst>
                                        <p:tav tm="0">
                                          <p:val>
                                            <p:strVal val="#ppt_h"/>
                                          </p:val>
                                        </p:tav>
                                        <p:tav tm="100000">
                                          <p:val>
                                            <p:strVal val="#ppt_h"/>
                                          </p:val>
                                        </p:tav>
                                      </p:tavLst>
                                    </p:anim>
                                    <p:animEffect transition="in" filter="fade">
                                      <p:cBhvr>
                                        <p:cTn id="14" dur="1000"/>
                                        <p:tgtEl>
                                          <p:spTgt spid="12"/>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p:cTn id="17" dur="1000" fill="hold"/>
                                        <p:tgtEl>
                                          <p:spTgt spid="18"/>
                                        </p:tgtEl>
                                        <p:attrNameLst>
                                          <p:attrName>ppt_w</p:attrName>
                                        </p:attrNameLst>
                                      </p:cBhvr>
                                      <p:tavLst>
                                        <p:tav tm="0">
                                          <p:val>
                                            <p:strVal val="#ppt_w*0.70"/>
                                          </p:val>
                                        </p:tav>
                                        <p:tav tm="100000">
                                          <p:val>
                                            <p:strVal val="#ppt_w"/>
                                          </p:val>
                                        </p:tav>
                                      </p:tavLst>
                                    </p:anim>
                                    <p:anim calcmode="lin" valueType="num">
                                      <p:cBhvr>
                                        <p:cTn id="18" dur="1000" fill="hold"/>
                                        <p:tgtEl>
                                          <p:spTgt spid="18"/>
                                        </p:tgtEl>
                                        <p:attrNameLst>
                                          <p:attrName>ppt_h</p:attrName>
                                        </p:attrNameLst>
                                      </p:cBhvr>
                                      <p:tavLst>
                                        <p:tav tm="0">
                                          <p:val>
                                            <p:strVal val="#ppt_h"/>
                                          </p:val>
                                        </p:tav>
                                        <p:tav tm="100000">
                                          <p:val>
                                            <p:strVal val="#ppt_h"/>
                                          </p:val>
                                        </p:tav>
                                      </p:tavLst>
                                    </p:anim>
                                    <p:animEffect transition="in" filter="fade">
                                      <p:cBhvr>
                                        <p:cTn id="19" dur="1000"/>
                                        <p:tgtEl>
                                          <p:spTgt spid="18"/>
                                        </p:tgtEl>
                                      </p:cBhvr>
                                    </p:animEffect>
                                  </p:childTnLst>
                                </p:cTn>
                              </p:par>
                              <p:par>
                                <p:cTn id="20" presetID="55" presetClass="entr" presetSubtype="0"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p:cTn id="22" dur="1000" fill="hold"/>
                                        <p:tgtEl>
                                          <p:spTgt spid="13"/>
                                        </p:tgtEl>
                                        <p:attrNameLst>
                                          <p:attrName>ppt_w</p:attrName>
                                        </p:attrNameLst>
                                      </p:cBhvr>
                                      <p:tavLst>
                                        <p:tav tm="0">
                                          <p:val>
                                            <p:strVal val="#ppt_w*0.70"/>
                                          </p:val>
                                        </p:tav>
                                        <p:tav tm="100000">
                                          <p:val>
                                            <p:strVal val="#ppt_w"/>
                                          </p:val>
                                        </p:tav>
                                      </p:tavLst>
                                    </p:anim>
                                    <p:anim calcmode="lin" valueType="num">
                                      <p:cBhvr>
                                        <p:cTn id="23" dur="1000" fill="hold"/>
                                        <p:tgtEl>
                                          <p:spTgt spid="13"/>
                                        </p:tgtEl>
                                        <p:attrNameLst>
                                          <p:attrName>ppt_h</p:attrName>
                                        </p:attrNameLst>
                                      </p:cBhvr>
                                      <p:tavLst>
                                        <p:tav tm="0">
                                          <p:val>
                                            <p:strVal val="#ppt_h"/>
                                          </p:val>
                                        </p:tav>
                                        <p:tav tm="100000">
                                          <p:val>
                                            <p:strVal val="#ppt_h"/>
                                          </p:val>
                                        </p:tav>
                                      </p:tavLst>
                                    </p:anim>
                                    <p:animEffect transition="in" filter="fade">
                                      <p:cBhvr>
                                        <p:cTn id="24"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10"/>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withEffect">
                                  <p:stCondLst>
                                    <p:cond delay="0"/>
                                  </p:stCondLst>
                                  <p:childTnLst>
                                    <p:animClr clrSpc="rgb" dir="cw">
                                      <p:cBhvr>
                                        <p:cTn id="29" dur="250" fill="hold"/>
                                        <p:tgtEl>
                                          <p:spTgt spid="10"/>
                                        </p:tgtEl>
                                        <p:attrNameLst>
                                          <p:attrName>fillcolor</p:attrName>
                                        </p:attrNameLst>
                                      </p:cBhvr>
                                      <p:to>
                                        <a:srgbClr val="FFF2CC"/>
                                      </p:to>
                                    </p:animClr>
                                    <p:set>
                                      <p:cBhvr>
                                        <p:cTn id="30" dur="250" fill="hold"/>
                                        <p:tgtEl>
                                          <p:spTgt spid="10"/>
                                        </p:tgtEl>
                                        <p:attrNameLst>
                                          <p:attrName>fill.type</p:attrName>
                                        </p:attrNameLst>
                                      </p:cBhvr>
                                      <p:to>
                                        <p:strVal val="solid"/>
                                      </p:to>
                                    </p:set>
                                    <p:set>
                                      <p:cBhvr>
                                        <p:cTn id="31" dur="250" fill="hold"/>
                                        <p:tgtEl>
                                          <p:spTgt spid="10"/>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2" name="click.wav"/>
                                        </p:tgtEl>
                                      </p:cMediaNode>
                                    </p:audio>
                                  </p:subTnLst>
                                </p:cTn>
                              </p:par>
                              <p:par>
                                <p:cTn id="32" presetID="23" presetClass="entr" presetSubtype="32" fill="hold" nodeType="withEffect">
                                  <p:stCondLst>
                                    <p:cond delay="1000"/>
                                  </p:stCondLst>
                                  <p:childTnLst>
                                    <p:set>
                                      <p:cBhvr>
                                        <p:cTn id="33" dur="1" fill="hold">
                                          <p:stCondLst>
                                            <p:cond delay="0"/>
                                          </p:stCondLst>
                                        </p:cTn>
                                        <p:tgtEl>
                                          <p:spTgt spid="14"/>
                                        </p:tgtEl>
                                        <p:attrNameLst>
                                          <p:attrName>style.visibility</p:attrName>
                                        </p:attrNameLst>
                                      </p:cBhvr>
                                      <p:to>
                                        <p:strVal val="visible"/>
                                      </p:to>
                                    </p:set>
                                    <p:anim calcmode="lin" valueType="num">
                                      <p:cBhvr>
                                        <p:cTn id="34" dur="250" fill="hold"/>
                                        <p:tgtEl>
                                          <p:spTgt spid="14"/>
                                        </p:tgtEl>
                                        <p:attrNameLst>
                                          <p:attrName>ppt_w</p:attrName>
                                        </p:attrNameLst>
                                      </p:cBhvr>
                                      <p:tavLst>
                                        <p:tav tm="0">
                                          <p:val>
                                            <p:strVal val="4*#ppt_w"/>
                                          </p:val>
                                        </p:tav>
                                        <p:tav tm="100000">
                                          <p:val>
                                            <p:strVal val="#ppt_w"/>
                                          </p:val>
                                        </p:tav>
                                      </p:tavLst>
                                    </p:anim>
                                    <p:anim calcmode="lin" valueType="num">
                                      <p:cBhvr>
                                        <p:cTn id="35" dur="250" fill="hold"/>
                                        <p:tgtEl>
                                          <p:spTgt spid="1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2"/>
                                            </p:cond>
                                          </p:stCondLst>
                                          <p:endCondLst>
                                            <p:cond evt="onStopAudio" delay="0">
                                              <p:tgtEl>
                                                <p:sldTgt/>
                                              </p:tgtEl>
                                            </p:cond>
                                          </p:endCondLst>
                                        </p:cTn>
                                        <p:tgtEl>
                                          <p:sndTgt r:embed="rId3" name="Check mark.wav"/>
                                        </p:tgtEl>
                                      </p:cMediaNode>
                                    </p:audio>
                                  </p:subTnLst>
                                </p:cTn>
                              </p:par>
                              <p:par>
                                <p:cTn id="36" presetID="1" presetClass="emph" presetSubtype="2" fill="hold" nodeType="withEffect">
                                  <p:stCondLst>
                                    <p:cond delay="1000"/>
                                  </p:stCondLst>
                                  <p:childTnLst>
                                    <p:animClr clrSpc="rgb" dir="cw">
                                      <p:cBhvr>
                                        <p:cTn id="37" dur="250" fill="hold"/>
                                        <p:tgtEl>
                                          <p:spTgt spid="10"/>
                                        </p:tgtEl>
                                        <p:attrNameLst>
                                          <p:attrName>fillcolor</p:attrName>
                                        </p:attrNameLst>
                                      </p:cBhvr>
                                      <p:to>
                                        <a:srgbClr val="00B050"/>
                                      </p:to>
                                    </p:animClr>
                                    <p:set>
                                      <p:cBhvr>
                                        <p:cTn id="38" dur="250" fill="hold"/>
                                        <p:tgtEl>
                                          <p:spTgt spid="10"/>
                                        </p:tgtEl>
                                        <p:attrNameLst>
                                          <p:attrName>fill.type</p:attrName>
                                        </p:attrNameLst>
                                      </p:cBhvr>
                                      <p:to>
                                        <p:strVal val="solid"/>
                                      </p:to>
                                    </p:set>
                                    <p:set>
                                      <p:cBhvr>
                                        <p:cTn id="39" dur="250" fill="hold"/>
                                        <p:tgtEl>
                                          <p:spTgt spid="10"/>
                                        </p:tgtEl>
                                        <p:attrNameLst>
                                          <p:attrName>fill.on</p:attrName>
                                        </p:attrNameLst>
                                      </p:cBhvr>
                                      <p:to>
                                        <p:strVal val="true"/>
                                      </p:to>
                                    </p:set>
                                  </p:childTnLst>
                                </p:cTn>
                              </p:par>
                            </p:childTnLst>
                          </p:cTn>
                        </p:par>
                      </p:childTnLst>
                    </p:cTn>
                  </p:par>
                </p:childTnLst>
              </p:cTn>
              <p:nextCondLst>
                <p:cond evt="onClick" delay="0">
                  <p:tgtEl>
                    <p:spTgt spid="10"/>
                  </p:tgtEl>
                </p:cond>
              </p:nextCondLst>
            </p:seq>
            <p:seq concurrent="1" nextAc="seek">
              <p:cTn id="40" restart="whenNotActive" fill="hold" evtFilter="cancelBubble" nodeType="interactiveSeq">
                <p:stCondLst>
                  <p:cond evt="onClick" delay="0">
                    <p:tgtEl>
                      <p:spTgt spid="12"/>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withEffect">
                                  <p:stCondLst>
                                    <p:cond delay="0"/>
                                  </p:stCondLst>
                                  <p:childTnLst>
                                    <p:animClr clrSpc="rgb" dir="cw">
                                      <p:cBhvr>
                                        <p:cTn id="44" dur="250" fill="hold"/>
                                        <p:tgtEl>
                                          <p:spTgt spid="12"/>
                                        </p:tgtEl>
                                        <p:attrNameLst>
                                          <p:attrName>fillcolor</p:attrName>
                                        </p:attrNameLst>
                                      </p:cBhvr>
                                      <p:to>
                                        <a:srgbClr val="FFF2CC"/>
                                      </p:to>
                                    </p:animClr>
                                    <p:set>
                                      <p:cBhvr>
                                        <p:cTn id="45" dur="250" fill="hold"/>
                                        <p:tgtEl>
                                          <p:spTgt spid="12"/>
                                        </p:tgtEl>
                                        <p:attrNameLst>
                                          <p:attrName>fill.type</p:attrName>
                                        </p:attrNameLst>
                                      </p:cBhvr>
                                      <p:to>
                                        <p:strVal val="solid"/>
                                      </p:to>
                                    </p:set>
                                    <p:set>
                                      <p:cBhvr>
                                        <p:cTn id="46" dur="250" fill="hold"/>
                                        <p:tgtEl>
                                          <p:spTgt spid="12"/>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click.wav"/>
                                        </p:tgtEl>
                                      </p:cMediaNode>
                                    </p:audio>
                                  </p:subTnLst>
                                </p:cTn>
                              </p:par>
                              <p:par>
                                <p:cTn id="47" presetID="23" presetClass="entr" presetSubtype="32" fill="hold" nodeType="withEffect">
                                  <p:stCondLst>
                                    <p:cond delay="1000"/>
                                  </p:stCondLst>
                                  <p:childTnLst>
                                    <p:set>
                                      <p:cBhvr>
                                        <p:cTn id="48" dur="1" fill="hold">
                                          <p:stCondLst>
                                            <p:cond delay="0"/>
                                          </p:stCondLst>
                                        </p:cTn>
                                        <p:tgtEl>
                                          <p:spTgt spid="15"/>
                                        </p:tgtEl>
                                        <p:attrNameLst>
                                          <p:attrName>style.visibility</p:attrName>
                                        </p:attrNameLst>
                                      </p:cBhvr>
                                      <p:to>
                                        <p:strVal val="visible"/>
                                      </p:to>
                                    </p:set>
                                    <p:anim calcmode="lin" valueType="num">
                                      <p:cBhvr>
                                        <p:cTn id="49" dur="250" fill="hold"/>
                                        <p:tgtEl>
                                          <p:spTgt spid="15"/>
                                        </p:tgtEl>
                                        <p:attrNameLst>
                                          <p:attrName>ppt_w</p:attrName>
                                        </p:attrNameLst>
                                      </p:cBhvr>
                                      <p:tavLst>
                                        <p:tav tm="0">
                                          <p:val>
                                            <p:strVal val="4*#ppt_w"/>
                                          </p:val>
                                        </p:tav>
                                        <p:tav tm="100000">
                                          <p:val>
                                            <p:strVal val="#ppt_w"/>
                                          </p:val>
                                        </p:tav>
                                      </p:tavLst>
                                    </p:anim>
                                    <p:anim calcmode="lin" valueType="num">
                                      <p:cBhvr>
                                        <p:cTn id="50" dur="250" fill="hold"/>
                                        <p:tgtEl>
                                          <p:spTgt spid="1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7"/>
                                            </p:cond>
                                          </p:stCondLst>
                                          <p:endCondLst>
                                            <p:cond evt="onStopAudio" delay="0">
                                              <p:tgtEl>
                                                <p:sldTgt/>
                                              </p:tgtEl>
                                            </p:cond>
                                          </p:endCondLst>
                                        </p:cTn>
                                        <p:tgtEl>
                                          <p:sndTgt r:embed="rId4" name="Wrong Buzzer.wav"/>
                                        </p:tgtEl>
                                      </p:cMediaNode>
                                    </p:audio>
                                  </p:subTnLst>
                                </p:cTn>
                              </p:par>
                              <p:par>
                                <p:cTn id="51" presetID="1" presetClass="emph" presetSubtype="2" fill="hold" nodeType="withEffect">
                                  <p:stCondLst>
                                    <p:cond delay="1000"/>
                                  </p:stCondLst>
                                  <p:childTnLst>
                                    <p:animClr clrSpc="rgb" dir="cw">
                                      <p:cBhvr>
                                        <p:cTn id="52" dur="250" fill="hold"/>
                                        <p:tgtEl>
                                          <p:spTgt spid="12"/>
                                        </p:tgtEl>
                                        <p:attrNameLst>
                                          <p:attrName>fillcolor</p:attrName>
                                        </p:attrNameLst>
                                      </p:cBhvr>
                                      <p:to>
                                        <a:srgbClr val="FFFF00"/>
                                      </p:to>
                                    </p:animClr>
                                    <p:set>
                                      <p:cBhvr>
                                        <p:cTn id="53" dur="250" fill="hold"/>
                                        <p:tgtEl>
                                          <p:spTgt spid="12"/>
                                        </p:tgtEl>
                                        <p:attrNameLst>
                                          <p:attrName>fill.type</p:attrName>
                                        </p:attrNameLst>
                                      </p:cBhvr>
                                      <p:to>
                                        <p:strVal val="solid"/>
                                      </p:to>
                                    </p:set>
                                    <p:set>
                                      <p:cBhvr>
                                        <p:cTn id="54"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55" restart="whenNotActive" fill="hold" evtFilter="cancelBubble" nodeType="interactiveSeq">
                <p:stCondLst>
                  <p:cond evt="onClick" delay="0">
                    <p:tgtEl>
                      <p:spTgt spid="13"/>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withEffect">
                                  <p:stCondLst>
                                    <p:cond delay="0"/>
                                  </p:stCondLst>
                                  <p:childTnLst>
                                    <p:animClr clrSpc="rgb" dir="cw">
                                      <p:cBhvr>
                                        <p:cTn id="59" dur="250" fill="hold"/>
                                        <p:tgtEl>
                                          <p:spTgt spid="13"/>
                                        </p:tgtEl>
                                        <p:attrNameLst>
                                          <p:attrName>fillcolor</p:attrName>
                                        </p:attrNameLst>
                                      </p:cBhvr>
                                      <p:to>
                                        <a:srgbClr val="FFF2CC"/>
                                      </p:to>
                                    </p:animClr>
                                    <p:set>
                                      <p:cBhvr>
                                        <p:cTn id="60" dur="250" fill="hold"/>
                                        <p:tgtEl>
                                          <p:spTgt spid="13"/>
                                        </p:tgtEl>
                                        <p:attrNameLst>
                                          <p:attrName>fill.type</p:attrName>
                                        </p:attrNameLst>
                                      </p:cBhvr>
                                      <p:to>
                                        <p:strVal val="solid"/>
                                      </p:to>
                                    </p:set>
                                    <p:set>
                                      <p:cBhvr>
                                        <p:cTn id="61" dur="250" fill="hold"/>
                                        <p:tgtEl>
                                          <p:spTgt spid="13"/>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2" name="click.wav"/>
                                        </p:tgtEl>
                                      </p:cMediaNode>
                                    </p:audio>
                                  </p:subTnLst>
                                </p:cTn>
                              </p:par>
                              <p:par>
                                <p:cTn id="62" presetID="23" presetClass="entr" presetSubtype="32" fill="hold" nodeType="withEffect">
                                  <p:stCondLst>
                                    <p:cond delay="1000"/>
                                  </p:stCondLst>
                                  <p:childTnLst>
                                    <p:set>
                                      <p:cBhvr>
                                        <p:cTn id="63" dur="1" fill="hold">
                                          <p:stCondLst>
                                            <p:cond delay="0"/>
                                          </p:stCondLst>
                                        </p:cTn>
                                        <p:tgtEl>
                                          <p:spTgt spid="16"/>
                                        </p:tgtEl>
                                        <p:attrNameLst>
                                          <p:attrName>style.visibility</p:attrName>
                                        </p:attrNameLst>
                                      </p:cBhvr>
                                      <p:to>
                                        <p:strVal val="visible"/>
                                      </p:to>
                                    </p:set>
                                    <p:anim calcmode="lin" valueType="num">
                                      <p:cBhvr>
                                        <p:cTn id="64" dur="250" fill="hold"/>
                                        <p:tgtEl>
                                          <p:spTgt spid="16"/>
                                        </p:tgtEl>
                                        <p:attrNameLst>
                                          <p:attrName>ppt_w</p:attrName>
                                        </p:attrNameLst>
                                      </p:cBhvr>
                                      <p:tavLst>
                                        <p:tav tm="0">
                                          <p:val>
                                            <p:strVal val="4*#ppt_w"/>
                                          </p:val>
                                        </p:tav>
                                        <p:tav tm="100000">
                                          <p:val>
                                            <p:strVal val="#ppt_w"/>
                                          </p:val>
                                        </p:tav>
                                      </p:tavLst>
                                    </p:anim>
                                    <p:anim calcmode="lin" valueType="num">
                                      <p:cBhvr>
                                        <p:cTn id="65"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2"/>
                                            </p:cond>
                                          </p:stCondLst>
                                          <p:endCondLst>
                                            <p:cond evt="onStopAudio" delay="0">
                                              <p:tgtEl>
                                                <p:sldTgt/>
                                              </p:tgtEl>
                                            </p:cond>
                                          </p:endCondLst>
                                        </p:cTn>
                                        <p:tgtEl>
                                          <p:sndTgt r:embed="rId4" name="Wrong Buzzer.wav"/>
                                        </p:tgtEl>
                                      </p:cMediaNode>
                                    </p:audio>
                                  </p:subTnLst>
                                </p:cTn>
                              </p:par>
                              <p:par>
                                <p:cTn id="66" presetID="1" presetClass="emph" presetSubtype="2" fill="hold" nodeType="withEffect">
                                  <p:stCondLst>
                                    <p:cond delay="1000"/>
                                  </p:stCondLst>
                                  <p:childTnLst>
                                    <p:animClr clrSpc="rgb" dir="cw">
                                      <p:cBhvr>
                                        <p:cTn id="67" dur="250" fill="hold"/>
                                        <p:tgtEl>
                                          <p:spTgt spid="13"/>
                                        </p:tgtEl>
                                        <p:attrNameLst>
                                          <p:attrName>fillcolor</p:attrName>
                                        </p:attrNameLst>
                                      </p:cBhvr>
                                      <p:to>
                                        <a:srgbClr val="FFFF00"/>
                                      </p:to>
                                    </p:animClr>
                                    <p:set>
                                      <p:cBhvr>
                                        <p:cTn id="68" dur="250" fill="hold"/>
                                        <p:tgtEl>
                                          <p:spTgt spid="13"/>
                                        </p:tgtEl>
                                        <p:attrNameLst>
                                          <p:attrName>fill.type</p:attrName>
                                        </p:attrNameLst>
                                      </p:cBhvr>
                                      <p:to>
                                        <p:strVal val="solid"/>
                                      </p:to>
                                    </p:set>
                                    <p:set>
                                      <p:cBhvr>
                                        <p:cTn id="69"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70" restart="whenNotActive" fill="hold" evtFilter="cancelBubble" nodeType="interactiveSeq">
                <p:stCondLst>
                  <p:cond evt="onClick" delay="0">
                    <p:tgtEl>
                      <p:spTgt spid="18"/>
                    </p:tgtEl>
                  </p:cond>
                </p:stCondLst>
                <p:endSync evt="end" delay="0">
                  <p:rtn val="all"/>
                </p:endSync>
                <p:childTnLst>
                  <p:par>
                    <p:cTn id="71" fill="hold">
                      <p:stCondLst>
                        <p:cond delay="0"/>
                      </p:stCondLst>
                      <p:childTnLst>
                        <p:par>
                          <p:cTn id="72" fill="hold">
                            <p:stCondLst>
                              <p:cond delay="0"/>
                            </p:stCondLst>
                            <p:childTnLst>
                              <p:par>
                                <p:cTn id="73" presetID="1" presetClass="emph" presetSubtype="2" fill="hold" nodeType="withEffect">
                                  <p:stCondLst>
                                    <p:cond delay="0"/>
                                  </p:stCondLst>
                                  <p:childTnLst>
                                    <p:animClr clrSpc="rgb" dir="cw">
                                      <p:cBhvr>
                                        <p:cTn id="74" dur="250" fill="hold"/>
                                        <p:tgtEl>
                                          <p:spTgt spid="18"/>
                                        </p:tgtEl>
                                        <p:attrNameLst>
                                          <p:attrName>fillcolor</p:attrName>
                                        </p:attrNameLst>
                                      </p:cBhvr>
                                      <p:to>
                                        <a:srgbClr val="FFF2CC"/>
                                      </p:to>
                                    </p:animClr>
                                    <p:set>
                                      <p:cBhvr>
                                        <p:cTn id="75" dur="250" fill="hold"/>
                                        <p:tgtEl>
                                          <p:spTgt spid="18"/>
                                        </p:tgtEl>
                                        <p:attrNameLst>
                                          <p:attrName>fill.type</p:attrName>
                                        </p:attrNameLst>
                                      </p:cBhvr>
                                      <p:to>
                                        <p:strVal val="solid"/>
                                      </p:to>
                                    </p:set>
                                    <p:set>
                                      <p:cBhvr>
                                        <p:cTn id="76" dur="250" fill="hold"/>
                                        <p:tgtEl>
                                          <p:spTgt spid="18"/>
                                        </p:tgtEl>
                                        <p:attrNameLst>
                                          <p:attrName>fill.on</p:attrName>
                                        </p:attrNameLst>
                                      </p:cBhvr>
                                      <p:to>
                                        <p:strVal val="true"/>
                                      </p:to>
                                    </p:set>
                                  </p:childTnLst>
                                  <p:subTnLst>
                                    <p:audio>
                                      <p:cMediaNode>
                                        <p:cTn display="0" masterRel="sameClick">
                                          <p:stCondLst>
                                            <p:cond evt="begin" delay="0">
                                              <p:tn val="73"/>
                                            </p:cond>
                                          </p:stCondLst>
                                          <p:endCondLst>
                                            <p:cond evt="onStopAudio" delay="0">
                                              <p:tgtEl>
                                                <p:sldTgt/>
                                              </p:tgtEl>
                                            </p:cond>
                                          </p:endCondLst>
                                        </p:cTn>
                                        <p:tgtEl>
                                          <p:sndTgt r:embed="rId2" name="click.wav"/>
                                        </p:tgtEl>
                                      </p:cMediaNode>
                                    </p:audio>
                                  </p:subTnLst>
                                </p:cTn>
                              </p:par>
                              <p:par>
                                <p:cTn id="77" presetID="23" presetClass="entr" presetSubtype="32" fill="hold" nodeType="withEffect">
                                  <p:stCondLst>
                                    <p:cond delay="1000"/>
                                  </p:stCondLst>
                                  <p:childTnLst>
                                    <p:set>
                                      <p:cBhvr>
                                        <p:cTn id="78" dur="1" fill="hold">
                                          <p:stCondLst>
                                            <p:cond delay="0"/>
                                          </p:stCondLst>
                                        </p:cTn>
                                        <p:tgtEl>
                                          <p:spTgt spid="19"/>
                                        </p:tgtEl>
                                        <p:attrNameLst>
                                          <p:attrName>style.visibility</p:attrName>
                                        </p:attrNameLst>
                                      </p:cBhvr>
                                      <p:to>
                                        <p:strVal val="visible"/>
                                      </p:to>
                                    </p:set>
                                    <p:anim calcmode="lin" valueType="num">
                                      <p:cBhvr>
                                        <p:cTn id="79" dur="250" fill="hold"/>
                                        <p:tgtEl>
                                          <p:spTgt spid="19"/>
                                        </p:tgtEl>
                                        <p:attrNameLst>
                                          <p:attrName>ppt_w</p:attrName>
                                        </p:attrNameLst>
                                      </p:cBhvr>
                                      <p:tavLst>
                                        <p:tav tm="0">
                                          <p:val>
                                            <p:strVal val="4*#ppt_w"/>
                                          </p:val>
                                        </p:tav>
                                        <p:tav tm="100000">
                                          <p:val>
                                            <p:strVal val="#ppt_w"/>
                                          </p:val>
                                        </p:tav>
                                      </p:tavLst>
                                    </p:anim>
                                    <p:anim calcmode="lin" valueType="num">
                                      <p:cBhvr>
                                        <p:cTn id="80" dur="25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7"/>
                                            </p:cond>
                                          </p:stCondLst>
                                          <p:endCondLst>
                                            <p:cond evt="onStopAudio" delay="0">
                                              <p:tgtEl>
                                                <p:sldTgt/>
                                              </p:tgtEl>
                                            </p:cond>
                                          </p:endCondLst>
                                        </p:cTn>
                                        <p:tgtEl>
                                          <p:sndTgt r:embed="rId4" name="Wrong Buzzer.wav"/>
                                        </p:tgtEl>
                                      </p:cMediaNode>
                                    </p:audio>
                                  </p:subTnLst>
                                </p:cTn>
                              </p:par>
                              <p:par>
                                <p:cTn id="81" presetID="1" presetClass="emph" presetSubtype="2" fill="hold" nodeType="withEffect">
                                  <p:stCondLst>
                                    <p:cond delay="1000"/>
                                  </p:stCondLst>
                                  <p:childTnLst>
                                    <p:animClr clrSpc="rgb" dir="cw">
                                      <p:cBhvr>
                                        <p:cTn id="82" dur="250" fill="hold"/>
                                        <p:tgtEl>
                                          <p:spTgt spid="18"/>
                                        </p:tgtEl>
                                        <p:attrNameLst>
                                          <p:attrName>fillcolor</p:attrName>
                                        </p:attrNameLst>
                                      </p:cBhvr>
                                      <p:to>
                                        <a:srgbClr val="FFFF00"/>
                                      </p:to>
                                    </p:animClr>
                                    <p:set>
                                      <p:cBhvr>
                                        <p:cTn id="83" dur="250" fill="hold"/>
                                        <p:tgtEl>
                                          <p:spTgt spid="18"/>
                                        </p:tgtEl>
                                        <p:attrNameLst>
                                          <p:attrName>fill.type</p:attrName>
                                        </p:attrNameLst>
                                      </p:cBhvr>
                                      <p:to>
                                        <p:strVal val="solid"/>
                                      </p:to>
                                    </p:set>
                                    <p:set>
                                      <p:cBhvr>
                                        <p:cTn id="84" dur="250" fill="hold"/>
                                        <p:tgtEl>
                                          <p:spTgt spid="18"/>
                                        </p:tgtEl>
                                        <p:attrNameLst>
                                          <p:attrName>fill.on</p:attrName>
                                        </p:attrNameLst>
                                      </p:cBhvr>
                                      <p:to>
                                        <p:strVal val="true"/>
                                      </p:to>
                                    </p:set>
                                  </p:childTnLst>
                                </p:cTn>
                              </p:par>
                            </p:childTnLst>
                          </p:cTn>
                        </p:par>
                      </p:childTnLst>
                    </p:cTn>
                  </p:par>
                </p:childTnLst>
              </p:cTn>
              <p:nextCondLst>
                <p:cond evt="onClick" delay="0">
                  <p:tgtEl>
                    <p:spTgt spid="18"/>
                  </p:tgtEl>
                </p:cond>
              </p:nextCondLst>
            </p:seq>
            <p:seq concurrent="1" nextAc="seek">
              <p:cTn id="85" restart="whenNotActive" fill="hold" evtFilter="cancelBubble" nodeType="interactiveSeq">
                <p:stCondLst>
                  <p:cond evt="onClick" delay="0">
                    <p:tgtEl>
                      <p:spTgt spid="27"/>
                    </p:tgtEl>
                  </p:cond>
                </p:stCondLst>
                <p:endSync evt="end" delay="0">
                  <p:rtn val="all"/>
                </p:endSync>
                <p:childTnLst>
                  <p:par>
                    <p:cTn id="86" fill="hold">
                      <p:stCondLst>
                        <p:cond delay="0"/>
                      </p:stCondLst>
                      <p:childTnLst>
                        <p:par>
                          <p:cTn id="87" fill="hold">
                            <p:stCondLst>
                              <p:cond delay="0"/>
                            </p:stCondLst>
                            <p:childTnLst>
                              <p:par>
                                <p:cTn id="88" presetID="8" presetClass="emph" presetSubtype="0" fill="hold" nodeType="clickEffect">
                                  <p:stCondLst>
                                    <p:cond delay="0"/>
                                  </p:stCondLst>
                                  <p:childTnLst>
                                    <p:animRot by="21600000">
                                      <p:cBhvr>
                                        <p:cTn id="89" dur="10000" fill="hold"/>
                                        <p:tgtEl>
                                          <p:spTgt spid="21"/>
                                        </p:tgtEl>
                                        <p:attrNameLst>
                                          <p:attrName>r</p:attrName>
                                        </p:attrNameLst>
                                      </p:cBhvr>
                                    </p:animRot>
                                  </p:childTnLst>
                                </p:cTn>
                              </p:par>
                            </p:childTnLst>
                          </p:cTn>
                        </p:par>
                        <p:par>
                          <p:cTn id="90" fill="hold">
                            <p:stCondLst>
                              <p:cond delay="10000"/>
                            </p:stCondLst>
                            <p:childTnLst>
                              <p:par>
                                <p:cTn id="91" presetID="53" presetClass="entr" presetSubtype="16" fill="hold" nodeType="afterEffect">
                                  <p:stCondLst>
                                    <p:cond delay="0"/>
                                  </p:stCondLst>
                                  <p:childTnLst>
                                    <p:set>
                                      <p:cBhvr>
                                        <p:cTn id="92" dur="1" fill="hold">
                                          <p:stCondLst>
                                            <p:cond delay="0"/>
                                          </p:stCondLst>
                                        </p:cTn>
                                        <p:tgtEl>
                                          <p:spTgt spid="24"/>
                                        </p:tgtEl>
                                        <p:attrNameLst>
                                          <p:attrName>style.visibility</p:attrName>
                                        </p:attrNameLst>
                                      </p:cBhvr>
                                      <p:to>
                                        <p:strVal val="visible"/>
                                      </p:to>
                                    </p:set>
                                    <p:anim calcmode="lin" valueType="num">
                                      <p:cBhvr>
                                        <p:cTn id="93" dur="3000" fill="hold"/>
                                        <p:tgtEl>
                                          <p:spTgt spid="24"/>
                                        </p:tgtEl>
                                        <p:attrNameLst>
                                          <p:attrName>ppt_w</p:attrName>
                                        </p:attrNameLst>
                                      </p:cBhvr>
                                      <p:tavLst>
                                        <p:tav tm="0">
                                          <p:val>
                                            <p:fltVal val="0"/>
                                          </p:val>
                                        </p:tav>
                                        <p:tav tm="100000">
                                          <p:val>
                                            <p:strVal val="#ppt_w"/>
                                          </p:val>
                                        </p:tav>
                                      </p:tavLst>
                                    </p:anim>
                                    <p:anim calcmode="lin" valueType="num">
                                      <p:cBhvr>
                                        <p:cTn id="94" dur="3000" fill="hold"/>
                                        <p:tgtEl>
                                          <p:spTgt spid="24"/>
                                        </p:tgtEl>
                                        <p:attrNameLst>
                                          <p:attrName>ppt_h</p:attrName>
                                        </p:attrNameLst>
                                      </p:cBhvr>
                                      <p:tavLst>
                                        <p:tav tm="0">
                                          <p:val>
                                            <p:fltVal val="0"/>
                                          </p:val>
                                        </p:tav>
                                        <p:tav tm="100000">
                                          <p:val>
                                            <p:strVal val="#ppt_h"/>
                                          </p:val>
                                        </p:tav>
                                      </p:tavLst>
                                    </p:anim>
                                    <p:animEffect transition="in" filter="fade">
                                      <p:cBhvr>
                                        <p:cTn id="95" dur="3000"/>
                                        <p:tgtEl>
                                          <p:spTgt spid="24"/>
                                        </p:tgtEl>
                                      </p:cBhvr>
                                    </p:animEffect>
                                  </p:childTnLst>
                                  <p:subTnLst>
                                    <p:audio>
                                      <p:cMediaNode>
                                        <p:cTn display="0" masterRel="sameClick">
                                          <p:stCondLst>
                                            <p:cond evt="begin" delay="0">
                                              <p:tn val="91"/>
                                            </p:cond>
                                          </p:stCondLst>
                                          <p:endCondLst>
                                            <p:cond evt="onStopAudio" delay="0">
                                              <p:tgtEl>
                                                <p:sldTgt/>
                                              </p:tgtEl>
                                            </p:cond>
                                          </p:endCondLst>
                                        </p:cTn>
                                        <p:tgtEl>
                                          <p:sndTgt r:embed="rId5" name="chimes.wav"/>
                                        </p:tgtEl>
                                      </p:cMediaNode>
                                    </p:audio>
                                  </p:subTnLst>
                                </p:cTn>
                              </p:par>
                            </p:childTnLst>
                          </p:cTn>
                        </p:par>
                      </p:childTnLst>
                    </p:cTn>
                  </p:par>
                </p:childTnLst>
              </p:cTn>
              <p:nextCondLst>
                <p:cond evt="onClick" delay="0">
                  <p:tgtEl>
                    <p:spTgt spid="27"/>
                  </p:tgtEl>
                </p:cond>
              </p:nextCondLst>
            </p:seq>
          </p:childTnLst>
        </p:cTn>
      </p:par>
    </p:tnLst>
    <p:bldLst>
      <p:bldP spid="10" grpId="0" animBg="1"/>
      <p:bldP spid="12" grpId="0" animBg="1"/>
      <p:bldP spid="13" grpId="0" animBg="1"/>
      <p:bldP spid="1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D9E18D3F-ED43-425F-8E69-F7A71534E05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1113"/>
          <a:stretch/>
        </p:blipFill>
        <p:spPr>
          <a:xfrm>
            <a:off x="-1" y="0"/>
            <a:ext cx="12192001" cy="6857140"/>
          </a:xfrm>
          <a:prstGeom prst="rect">
            <a:avLst/>
          </a:prstGeom>
        </p:spPr>
      </p:pic>
      <p:pic>
        <p:nvPicPr>
          <p:cNvPr id="10" name="图片 9">
            <a:extLst>
              <a:ext uri="{FF2B5EF4-FFF2-40B4-BE49-F238E27FC236}">
                <a16:creationId xmlns:a16="http://schemas.microsoft.com/office/drawing/2014/main" id="{5EF67F04-253E-4B48-BE89-4F8E23D3283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8125" t="65940" r="22969" b="9994"/>
          <a:stretch/>
        </p:blipFill>
        <p:spPr>
          <a:xfrm>
            <a:off x="6108760" y="4361267"/>
            <a:ext cx="2533650" cy="1612323"/>
          </a:xfrm>
          <a:prstGeom prst="rect">
            <a:avLst/>
          </a:prstGeom>
        </p:spPr>
      </p:pic>
      <p:pic>
        <p:nvPicPr>
          <p:cNvPr id="12" name="图片 11">
            <a:extLst>
              <a:ext uri="{FF2B5EF4-FFF2-40B4-BE49-F238E27FC236}">
                <a16:creationId xmlns:a16="http://schemas.microsoft.com/office/drawing/2014/main" id="{A1BE5040-22DE-466D-8098-AD486E4F05A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7032" t="17808" r="55625" b="50000"/>
          <a:stretch/>
        </p:blipFill>
        <p:spPr>
          <a:xfrm>
            <a:off x="1193860" y="1104900"/>
            <a:ext cx="3333750" cy="1962150"/>
          </a:xfrm>
          <a:prstGeom prst="rect">
            <a:avLst/>
          </a:prstGeom>
        </p:spPr>
      </p:pic>
      <p:pic>
        <p:nvPicPr>
          <p:cNvPr id="28" name="图片 27">
            <a:extLst>
              <a:ext uri="{FF2B5EF4-FFF2-40B4-BE49-F238E27FC236}">
                <a16:creationId xmlns:a16="http://schemas.microsoft.com/office/drawing/2014/main" id="{EE5A703F-5612-4572-9F7A-F2675F47C81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6341" y="-212380"/>
            <a:ext cx="1658578" cy="7012370"/>
          </a:xfrm>
          <a:prstGeom prst="rect">
            <a:avLst/>
          </a:prstGeom>
        </p:spPr>
      </p:pic>
      <p:pic>
        <p:nvPicPr>
          <p:cNvPr id="30" name="图片 29">
            <a:extLst>
              <a:ext uri="{FF2B5EF4-FFF2-40B4-BE49-F238E27FC236}">
                <a16:creationId xmlns:a16="http://schemas.microsoft.com/office/drawing/2014/main" id="{8688133D-C937-44C1-9FB0-7939B05CD54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598020" y="389061"/>
            <a:ext cx="1524000" cy="5809488"/>
          </a:xfrm>
          <a:prstGeom prst="rect">
            <a:avLst/>
          </a:prstGeom>
        </p:spPr>
      </p:pic>
      <p:pic>
        <p:nvPicPr>
          <p:cNvPr id="2" name="图片 2" descr="图片包含 矢量图形, 文字&#10;&#10;已生成高可信度的说明">
            <a:extLst>
              <a:ext uri="{FF2B5EF4-FFF2-40B4-BE49-F238E27FC236}">
                <a16:creationId xmlns:a16="http://schemas.microsoft.com/office/drawing/2014/main" id="{BED70D46-1D4A-EC93-0A5F-4479C91D51B1}"/>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b="29462"/>
          <a:stretch/>
        </p:blipFill>
        <p:spPr>
          <a:xfrm>
            <a:off x="-177086" y="-77330"/>
            <a:ext cx="12369086" cy="6883572"/>
          </a:xfrm>
          <a:prstGeom prst="rect">
            <a:avLst/>
          </a:prstGeom>
        </p:spPr>
      </p:pic>
      <p:pic>
        <p:nvPicPr>
          <p:cNvPr id="3" name="图片 7" descr="未标题-2">
            <a:extLst>
              <a:ext uri="{FF2B5EF4-FFF2-40B4-BE49-F238E27FC236}">
                <a16:creationId xmlns:a16="http://schemas.microsoft.com/office/drawing/2014/main" id="{BB82BA94-6EF2-7E09-7C65-79BA8B098C09}"/>
              </a:ext>
            </a:extLst>
          </p:cNvPr>
          <p:cNvPicPr>
            <a:picLocks noChangeAspect="1"/>
          </p:cNvPicPr>
          <p:nvPr/>
        </p:nvPicPr>
        <p:blipFill>
          <a:blip r:embed="rId9"/>
          <a:stretch>
            <a:fillRect/>
          </a:stretch>
        </p:blipFill>
        <p:spPr>
          <a:xfrm>
            <a:off x="0" y="1775002"/>
            <a:ext cx="6120565" cy="5436970"/>
          </a:xfrm>
          <a:prstGeom prst="rect">
            <a:avLst/>
          </a:prstGeom>
        </p:spPr>
      </p:pic>
      <p:pic>
        <p:nvPicPr>
          <p:cNvPr id="24" name="Picture 23">
            <a:extLst>
              <a:ext uri="{FF2B5EF4-FFF2-40B4-BE49-F238E27FC236}">
                <a16:creationId xmlns:a16="http://schemas.microsoft.com/office/drawing/2014/main" id="{EEBAF9A9-C406-E1FD-D451-D292960FA9CF}"/>
              </a:ext>
            </a:extLst>
          </p:cNvPr>
          <p:cNvPicPr>
            <a:picLocks noChangeAspect="1"/>
          </p:cNvPicPr>
          <p:nvPr/>
        </p:nvPicPr>
        <p:blipFill rotWithShape="1">
          <a:blip r:embed="rId10"/>
          <a:srcRect r="36676"/>
          <a:stretch/>
        </p:blipFill>
        <p:spPr>
          <a:xfrm rot="21165076">
            <a:off x="3919967" y="1457392"/>
            <a:ext cx="4548327" cy="2845930"/>
          </a:xfrm>
          <a:prstGeom prst="rect">
            <a:avLst/>
          </a:prstGeom>
        </p:spPr>
      </p:pic>
      <p:pic>
        <p:nvPicPr>
          <p:cNvPr id="25" name="Picture 24">
            <a:extLst>
              <a:ext uri="{FF2B5EF4-FFF2-40B4-BE49-F238E27FC236}">
                <a16:creationId xmlns:a16="http://schemas.microsoft.com/office/drawing/2014/main" id="{368638B9-71C7-95A4-D183-FB7C5C360553}"/>
              </a:ext>
            </a:extLst>
          </p:cNvPr>
          <p:cNvPicPr>
            <a:picLocks noChangeAspect="1"/>
          </p:cNvPicPr>
          <p:nvPr/>
        </p:nvPicPr>
        <p:blipFill rotWithShape="1">
          <a:blip r:embed="rId11"/>
          <a:srcRect l="63601"/>
          <a:stretch/>
        </p:blipFill>
        <p:spPr>
          <a:xfrm rot="21115483">
            <a:off x="8346105" y="998580"/>
            <a:ext cx="2646149" cy="2876913"/>
          </a:xfrm>
          <a:prstGeom prst="rect">
            <a:avLst/>
          </a:prstGeom>
        </p:spPr>
      </p:pic>
      <p:pic>
        <p:nvPicPr>
          <p:cNvPr id="27" name="Picture 26" descr="A green and white logo&#10;&#10;Description automatically generated">
            <a:extLst>
              <a:ext uri="{FF2B5EF4-FFF2-40B4-BE49-F238E27FC236}">
                <a16:creationId xmlns:a16="http://schemas.microsoft.com/office/drawing/2014/main" id="{5B3D70D5-D533-2855-F49D-76FAB168FF30}"/>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838283" y="51758"/>
            <a:ext cx="1212509" cy="1212509"/>
          </a:xfrm>
          <a:prstGeom prst="rect">
            <a:avLst/>
          </a:prstGeom>
        </p:spPr>
      </p:pic>
      <p:pic>
        <p:nvPicPr>
          <p:cNvPr id="29" name="Picture 28">
            <a:extLst>
              <a:ext uri="{FF2B5EF4-FFF2-40B4-BE49-F238E27FC236}">
                <a16:creationId xmlns:a16="http://schemas.microsoft.com/office/drawing/2014/main" id="{0A32E0E8-05B0-9495-3E39-A1ECFE6F490B}"/>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572881" flipH="1">
            <a:off x="197656" y="417351"/>
            <a:ext cx="1591844" cy="958009"/>
          </a:xfrm>
          <a:prstGeom prst="rect">
            <a:avLst/>
          </a:prstGeom>
        </p:spPr>
      </p:pic>
      <p:pic>
        <p:nvPicPr>
          <p:cNvPr id="31" name="Picture 30">
            <a:extLst>
              <a:ext uri="{FF2B5EF4-FFF2-40B4-BE49-F238E27FC236}">
                <a16:creationId xmlns:a16="http://schemas.microsoft.com/office/drawing/2014/main" id="{EC8C54D3-16CF-9DBE-565F-50F4F8BD9C62}"/>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rot="15863738">
            <a:off x="1228296" y="441916"/>
            <a:ext cx="905382" cy="1052669"/>
          </a:xfrm>
          <a:prstGeom prst="rect">
            <a:avLst/>
          </a:prstGeom>
        </p:spPr>
      </p:pic>
      <p:pic>
        <p:nvPicPr>
          <p:cNvPr id="33" name="Picture 32">
            <a:extLst>
              <a:ext uri="{FF2B5EF4-FFF2-40B4-BE49-F238E27FC236}">
                <a16:creationId xmlns:a16="http://schemas.microsoft.com/office/drawing/2014/main" id="{E7FD27DA-A1B2-B6C6-D087-4EB2E0914999}"/>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flipH="1">
            <a:off x="2179087" y="138313"/>
            <a:ext cx="1072372" cy="1103157"/>
          </a:xfrm>
          <a:prstGeom prst="rect">
            <a:avLst/>
          </a:prstGeom>
        </p:spPr>
      </p:pic>
      <p:pic>
        <p:nvPicPr>
          <p:cNvPr id="5" name="Picture 4"/>
          <p:cNvPicPr>
            <a:picLocks noChangeAspect="1"/>
          </p:cNvPicPr>
          <p:nvPr/>
        </p:nvPicPr>
        <p:blipFill>
          <a:blip r:embed="rId16"/>
          <a:stretch>
            <a:fillRect/>
          </a:stretch>
        </p:blipFill>
        <p:spPr>
          <a:xfrm>
            <a:off x="4675508" y="536532"/>
            <a:ext cx="2840982" cy="682811"/>
          </a:xfrm>
          <a:prstGeom prst="rect">
            <a:avLst/>
          </a:prstGeom>
        </p:spPr>
      </p:pic>
    </p:spTree>
    <p:extLst>
      <p:ext uri="{BB962C8B-B14F-4D97-AF65-F5344CB8AC3E}">
        <p14:creationId xmlns:p14="http://schemas.microsoft.com/office/powerpoint/2010/main" val="12861326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 167">
            <a:extLst>
              <a:ext uri="{FF2B5EF4-FFF2-40B4-BE49-F238E27FC236}">
                <a16:creationId xmlns:a16="http://schemas.microsoft.com/office/drawing/2014/main" id="{7DEC8827-2786-486A-AF32-49D74497452D}"/>
              </a:ext>
            </a:extLst>
          </p:cNvPr>
          <p:cNvSpPr/>
          <p:nvPr/>
        </p:nvSpPr>
        <p:spPr>
          <a:xfrm>
            <a:off x="2469843" y="3240683"/>
            <a:ext cx="7252313" cy="2030908"/>
          </a:xfrm>
          <a:prstGeom prst="roundRect">
            <a:avLst/>
          </a:prstGeom>
          <a:solidFill>
            <a:srgbClr val="CDEAFF"/>
          </a:solidFill>
          <a:ln w="38100">
            <a:solidFill>
              <a:srgbClr val="002060"/>
            </a:solidFill>
            <a:prstDash val="lgDashDotDot"/>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zh-CN" altLang="zh-CN" sz="1800" b="0" i="0" u="none" strike="noStrike" kern="1200" cap="none" spc="0" normalizeH="0" baseline="0" noProof="1">
              <a:ln>
                <a:noFill/>
              </a:ln>
              <a:solidFill>
                <a:srgbClr val="005C22">
                  <a:lumMod val="75000"/>
                </a:srgbClr>
              </a:solidFill>
              <a:effectLst/>
              <a:uLnTx/>
              <a:uFillTx/>
              <a:latin typeface="微软雅黑" panose="020B0503020204020204" pitchFamily="34" charset="-122"/>
              <a:ea typeface="微软雅黑" panose="020B0503020204020204" pitchFamily="34" charset="-122"/>
              <a:cs typeface="+mn-cs"/>
              <a:sym typeface="+mn-ea"/>
            </a:endParaRPr>
          </a:p>
        </p:txBody>
      </p:sp>
      <p:pic>
        <p:nvPicPr>
          <p:cNvPr id="18" name="Picture 17" descr="A picture containing text&#10;&#10;Description automatically generated">
            <a:extLst>
              <a:ext uri="{FF2B5EF4-FFF2-40B4-BE49-F238E27FC236}">
                <a16:creationId xmlns:a16="http://schemas.microsoft.com/office/drawing/2014/main" id="{8A6040F8-EC71-4261-88B7-93948C203F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67227" y="119573"/>
            <a:ext cx="3030935" cy="2776082"/>
          </a:xfrm>
          <a:prstGeom prst="rect">
            <a:avLst/>
          </a:prstGeom>
        </p:spPr>
      </p:pic>
      <p:pic>
        <p:nvPicPr>
          <p:cNvPr id="20" name="Picture 19" descr="A picture containing text&#10;&#10;Description automatically generated">
            <a:extLst>
              <a:ext uri="{FF2B5EF4-FFF2-40B4-BE49-F238E27FC236}">
                <a16:creationId xmlns:a16="http://schemas.microsoft.com/office/drawing/2014/main" id="{E6FF17BE-EAF7-42E6-8251-16ED47A4F78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42006" y="310450"/>
            <a:ext cx="3220074" cy="3028926"/>
          </a:xfrm>
          <a:prstGeom prst="rect">
            <a:avLst/>
          </a:prstGeom>
        </p:spPr>
      </p:pic>
      <p:pic>
        <p:nvPicPr>
          <p:cNvPr id="22" name="Picture 21">
            <a:extLst>
              <a:ext uri="{FF2B5EF4-FFF2-40B4-BE49-F238E27FC236}">
                <a16:creationId xmlns:a16="http://schemas.microsoft.com/office/drawing/2014/main" id="{8CF9F8C3-A2EF-4ED8-AF68-BC9BADF512E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4002" y="3589246"/>
            <a:ext cx="2802185" cy="2958304"/>
          </a:xfrm>
          <a:prstGeom prst="rect">
            <a:avLst/>
          </a:prstGeom>
        </p:spPr>
      </p:pic>
      <p:pic>
        <p:nvPicPr>
          <p:cNvPr id="24" name="Picture 23" descr="A picture containing text&#10;&#10;Description automatically generated">
            <a:extLst>
              <a:ext uri="{FF2B5EF4-FFF2-40B4-BE49-F238E27FC236}">
                <a16:creationId xmlns:a16="http://schemas.microsoft.com/office/drawing/2014/main" id="{AEC7C0F9-6863-4E69-80C1-355CD0DD4E2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78934" y="310450"/>
            <a:ext cx="2513049" cy="2554556"/>
          </a:xfrm>
          <a:prstGeom prst="rect">
            <a:avLst/>
          </a:prstGeom>
        </p:spPr>
      </p:pic>
      <p:pic>
        <p:nvPicPr>
          <p:cNvPr id="26" name="Picture 25" descr="A picture containing text&#10;&#10;Description automatically generated">
            <a:extLst>
              <a:ext uri="{FF2B5EF4-FFF2-40B4-BE49-F238E27FC236}">
                <a16:creationId xmlns:a16="http://schemas.microsoft.com/office/drawing/2014/main" id="{4F7F7F7F-8935-44AE-897D-B8E38A454A7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03816" y="3429000"/>
            <a:ext cx="2802185" cy="2919995"/>
          </a:xfrm>
          <a:prstGeom prst="rect">
            <a:avLst/>
          </a:prstGeom>
        </p:spPr>
      </p:pic>
      <p:pic>
        <p:nvPicPr>
          <p:cNvPr id="3" name="Picture 2">
            <a:extLst>
              <a:ext uri="{FF2B5EF4-FFF2-40B4-BE49-F238E27FC236}">
                <a16:creationId xmlns:a16="http://schemas.microsoft.com/office/drawing/2014/main" id="{15BCA096-62D8-2B13-A5C9-F6644813069A}"/>
              </a:ext>
            </a:extLst>
          </p:cNvPr>
          <p:cNvPicPr>
            <a:picLocks noChangeAspect="1"/>
          </p:cNvPicPr>
          <p:nvPr/>
        </p:nvPicPr>
        <p:blipFill rotWithShape="1">
          <a:blip r:embed="rId8"/>
          <a:srcRect t="18050" b="21130"/>
          <a:stretch/>
        </p:blipFill>
        <p:spPr>
          <a:xfrm rot="20988342">
            <a:off x="2222527" y="3398977"/>
            <a:ext cx="7746944" cy="1842534"/>
          </a:xfrm>
          <a:prstGeom prst="rect">
            <a:avLst/>
          </a:prstGeom>
        </p:spPr>
      </p:pic>
    </p:spTree>
    <p:extLst>
      <p:ext uri="{BB962C8B-B14F-4D97-AF65-F5344CB8AC3E}">
        <p14:creationId xmlns:p14="http://schemas.microsoft.com/office/powerpoint/2010/main" val="7983416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FIXEDSHAPES" val="true"/>
</p:tagLst>
</file>

<file path=ppt/tags/tag2.xml><?xml version="1.0" encoding="utf-8"?>
<p:tagLst xmlns:a="http://schemas.openxmlformats.org/drawingml/2006/main" xmlns:r="http://schemas.openxmlformats.org/officeDocument/2006/relationships" xmlns:p="http://schemas.openxmlformats.org/presentationml/2006/main">
  <p:tag name="FIXEDSHAPES" val="true"/>
</p:tagLst>
</file>

<file path=ppt/theme/theme1.xml><?xml version="1.0" encoding="utf-8"?>
<a:theme xmlns:a="http://schemas.openxmlformats.org/drawingml/2006/main" name="Office 主题​​">
  <a:themeElements>
    <a:clrScheme name="Office">
      <a:dk1>
        <a:srgbClr val="000000"/>
      </a:dk1>
      <a:lt1>
        <a:srgbClr val="FFFFFF"/>
      </a:lt1>
      <a:dk2>
        <a:srgbClr val="44546A"/>
      </a:dk2>
      <a:lt2>
        <a:srgbClr val="E7E6E6"/>
      </a:lt2>
      <a:accent1>
        <a:srgbClr val="005C22"/>
      </a:accent1>
      <a:accent2>
        <a:srgbClr val="005C22"/>
      </a:accent2>
      <a:accent3>
        <a:srgbClr val="005C22"/>
      </a:accent3>
      <a:accent4>
        <a:srgbClr val="005C22"/>
      </a:accent4>
      <a:accent5>
        <a:srgbClr val="005C22"/>
      </a:accent5>
      <a:accent6>
        <a:srgbClr val="005C22"/>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TotalTime>
  <Words>861</Words>
  <Application>Microsoft Office PowerPoint</Application>
  <PresentationFormat>Widescreen</PresentationFormat>
  <Paragraphs>145</Paragraphs>
  <Slides>22</Slides>
  <Notes>14</Notes>
  <HiddenSlides>0</HiddenSlides>
  <MMClips>1</MMClips>
  <ScaleCrop>false</ScaleCrop>
  <HeadingPairs>
    <vt:vector size="6" baseType="variant">
      <vt:variant>
        <vt:lpstr>Fonts Used</vt:lpstr>
      </vt:variant>
      <vt:variant>
        <vt:i4>15</vt:i4>
      </vt:variant>
      <vt:variant>
        <vt:lpstr>Theme</vt:lpstr>
      </vt:variant>
      <vt:variant>
        <vt:i4>5</vt:i4>
      </vt:variant>
      <vt:variant>
        <vt:lpstr>Slide Titles</vt:lpstr>
      </vt:variant>
      <vt:variant>
        <vt:i4>22</vt:i4>
      </vt:variant>
    </vt:vector>
  </HeadingPairs>
  <TitlesOfParts>
    <vt:vector size="42" baseType="lpstr">
      <vt:lpstr>等线</vt:lpstr>
      <vt:lpstr>等线 Light</vt:lpstr>
      <vt:lpstr>微软雅黑</vt:lpstr>
      <vt:lpstr>#9Slide03 Arima Madurai Black</vt:lpstr>
      <vt:lpstr>#9Slide03 Arima Madurai ExtraBo</vt:lpstr>
      <vt:lpstr>#9Slide04 SFU TimesTen Bold</vt:lpstr>
      <vt:lpstr>#9Slide07 Cadena</vt:lpstr>
      <vt:lpstr>#9Slide07 HoneyCream</vt:lpstr>
      <vt:lpstr>Arial</vt:lpstr>
      <vt:lpstr>Calibri</vt:lpstr>
      <vt:lpstr>Calibri Light</vt:lpstr>
      <vt:lpstr>Cambria</vt:lpstr>
      <vt:lpstr>SVN-Newton</vt:lpstr>
      <vt:lpstr>Times New Roman</vt:lpstr>
      <vt:lpstr>阿里妈妈刀隶体</vt:lpstr>
      <vt:lpstr>Office 主题​​</vt:lpstr>
      <vt:lpstr>1_Office Theme</vt:lpstr>
      <vt:lpstr>2_Office Theme</vt:lpstr>
      <vt:lpstr>3_Office Theme</vt:lpstr>
      <vt:lpstr>5_Office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Laptop T&amp;T</dc:creator>
  <cp:lastModifiedBy>lan anh</cp:lastModifiedBy>
  <cp:revision>14</cp:revision>
  <dcterms:created xsi:type="dcterms:W3CDTF">2023-10-14T10:30:09Z</dcterms:created>
  <dcterms:modified xsi:type="dcterms:W3CDTF">2023-11-19T05:23:12Z</dcterms:modified>
</cp:coreProperties>
</file>