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386" r:id="rId5"/>
    <p:sldId id="387" r:id="rId6"/>
    <p:sldId id="388" r:id="rId7"/>
    <p:sldId id="321" r:id="rId8"/>
    <p:sldId id="352" r:id="rId9"/>
    <p:sldId id="358" r:id="rId10"/>
    <p:sldId id="359" r:id="rId11"/>
    <p:sldId id="360" r:id="rId12"/>
    <p:sldId id="361" r:id="rId13"/>
    <p:sldId id="362" r:id="rId14"/>
    <p:sldId id="363" r:id="rId15"/>
    <p:sldId id="364" r:id="rId16"/>
    <p:sldId id="365" r:id="rId17"/>
    <p:sldId id="366" r:id="rId18"/>
    <p:sldId id="367" r:id="rId19"/>
    <p:sldId id="350" r:id="rId20"/>
    <p:sldId id="389"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autoAdjust="0"/>
    <p:restoredTop sz="88462" autoAdjust="0"/>
  </p:normalViewPr>
  <p:slideViewPr>
    <p:cSldViewPr snapToGrid="0">
      <p:cViewPr>
        <p:scale>
          <a:sx n="66" d="100"/>
          <a:sy n="66"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20/11/2023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19</a:t>
            </a:fld>
            <a:endParaRPr lang="en-US"/>
          </a:p>
        </p:txBody>
      </p:sp>
    </p:spTree>
    <p:extLst>
      <p:ext uri="{BB962C8B-B14F-4D97-AF65-F5344CB8AC3E}">
        <p14:creationId xmlns:p14="http://schemas.microsoft.com/office/powerpoint/2010/main" val="270488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20</a:t>
            </a:fld>
            <a:endParaRPr lang="en-US"/>
          </a:p>
        </p:txBody>
      </p:sp>
    </p:spTree>
    <p:extLst>
      <p:ext uri="{BB962C8B-B14F-4D97-AF65-F5344CB8AC3E}">
        <p14:creationId xmlns:p14="http://schemas.microsoft.com/office/powerpoint/2010/main" val="277895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79D29D7-356F-48B7-9256-138F6FFF07F3}" type="datetimeFigureOut">
              <a:rPr lang="en-US" smtClean="0"/>
              <a:t>20/11/2023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12.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7.sv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1.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2" name="Picture 1"/>
          <p:cNvPicPr>
            <a:picLocks noChangeAspect="1"/>
          </p:cNvPicPr>
          <p:nvPr/>
        </p:nvPicPr>
        <p:blipFill>
          <a:blip r:embed="rId10"/>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1"/>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động</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smtClean="0">
                <a:solidFill>
                  <a:srgbClr val="000000"/>
                </a:solidFill>
                <a:effectLst/>
                <a:latin typeface="Cambria" panose="02040503050406030204" pitchFamily="18" charset="0"/>
              </a:rPr>
              <a:t>việc</a:t>
            </a:r>
            <a:r>
              <a:rPr lang="en-US" sz="2800" b="0" i="0" dirty="0" smtClean="0">
                <a:solidFill>
                  <a:srgbClr val="000000"/>
                </a:solidFill>
                <a:effectLst/>
                <a:latin typeface="Cambria" panose="02040503050406030204" pitchFamily="18" charset="0"/>
              </a:rPr>
              <a:t>.</a:t>
            </a:r>
            <a:endParaRPr lang="en-US" sz="28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pic>
        <p:nvPicPr>
          <p:cNvPr id="3" name="Picture 2"/>
          <p:cNvPicPr>
            <a:picLocks noChangeAspect="1"/>
          </p:cNvPicPr>
          <p:nvPr/>
        </p:nvPicPr>
        <p:blipFill>
          <a:blip r:embed="rId9"/>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10"/>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8484">
            <a:off x="1404029" y="428800"/>
            <a:ext cx="8901430" cy="552804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Rectangle 8"/>
          <p:cNvSpPr/>
          <p:nvPr/>
        </p:nvSpPr>
        <p:spPr>
          <a:xfrm>
            <a:off x="2965335" y="821553"/>
            <a:ext cx="6580648" cy="1508105"/>
          </a:xfrm>
          <a:prstGeom prst="rect">
            <a:avLst/>
          </a:prstGeom>
        </p:spPr>
        <p:txBody>
          <a:bodyPr wrap="none">
            <a:spAutoFit/>
          </a:bodyPr>
          <a:lstStyle/>
          <a:p>
            <a:pPr marL="457200" marR="0" lvl="0" indent="-457200" algn="ctr" defTabSz="914400" rtl="0" eaLnBrk="1" fontAlgn="auto" latinLnBrk="0" hangingPunct="1">
              <a:lnSpc>
                <a:spcPct val="120000"/>
              </a:lnSpc>
              <a:spcBef>
                <a:spcPts val="0"/>
              </a:spcBef>
              <a:spcAft>
                <a:spcPts val="0"/>
              </a:spcAft>
              <a:buClrTx/>
              <a:buSzTx/>
              <a:buFontTx/>
              <a:buNone/>
              <a:tabLst/>
              <a:defRPr/>
            </a:pPr>
            <a:r>
              <a:rPr lang="nl-NL" sz="8000" b="1" i="1" noProof="0" dirty="0" smtClean="0">
                <a:solidFill>
                  <a:srgbClr val="44546A">
                    <a:lumMod val="75000"/>
                  </a:srgbClr>
                </a:solidFill>
                <a:latin typeface="#9Slide07 HLT Fall For You" panose="02000506000000020003" pitchFamily="2" charset="0"/>
                <a:ea typeface="Times New Roman" panose="02020603050405020304" pitchFamily="18" charset="0"/>
                <a:cs typeface="#9Slide04 Pridi Light" panose="00000400000000000000" pitchFamily="2" charset="-34"/>
              </a:rPr>
              <a:t>Định hướng học tập</a:t>
            </a:r>
            <a:endParaRPr kumimoji="0" lang="nl-NL" sz="8000" b="1" i="1" u="none" strike="noStrike" kern="1200" cap="none" spc="0" normalizeH="0" baseline="0" noProof="0" dirty="0" smtClean="0">
              <a:ln>
                <a:noFill/>
              </a:ln>
              <a:solidFill>
                <a:srgbClr val="44546A">
                  <a:lumMod val="75000"/>
                </a:srgbClr>
              </a:solidFill>
              <a:effectLst/>
              <a:uLnTx/>
              <a:uFillTx/>
              <a:latin typeface="#9Slide07 HLT Fall For You" panose="02000506000000020003" pitchFamily="2" charset="0"/>
              <a:ea typeface="Times New Roman" panose="02020603050405020304" pitchFamily="18" charset="0"/>
              <a:cs typeface="#9Slide04 Pridi Light" panose="00000400000000000000" pitchFamily="2" charset="-34"/>
            </a:endParaRPr>
          </a:p>
        </p:txBody>
      </p:sp>
      <p:sp>
        <p:nvSpPr>
          <p:cNvPr id="11" name="Rectangle 10"/>
          <p:cNvSpPr/>
          <p:nvPr/>
        </p:nvSpPr>
        <p:spPr>
          <a:xfrm>
            <a:off x="2459423" y="2069999"/>
            <a:ext cx="6790641" cy="3416320"/>
          </a:xfrm>
          <a:prstGeom prst="rect">
            <a:avLst/>
          </a:prstGeom>
        </p:spPr>
        <p:txBody>
          <a:bodyPr wrap="none">
            <a:spAutoFit/>
          </a:bodyPr>
          <a:lstStyle/>
          <a:p>
            <a:pPr marL="1143000" marR="0" lvl="0" indent="-1143000" algn="ctr" defTabSz="914400" rtl="0" eaLnBrk="1" fontAlgn="auto" latinLnBrk="0" hangingPunct="1">
              <a:lnSpc>
                <a:spcPct val="120000"/>
              </a:lnSpc>
              <a:spcBef>
                <a:spcPts val="0"/>
              </a:spcBef>
              <a:spcAft>
                <a:spcPts val="0"/>
              </a:spcAft>
              <a:buClrTx/>
              <a:buSzTx/>
              <a:buFontTx/>
              <a:buChar char="-"/>
              <a:tabLst/>
              <a:defRPr/>
            </a:pPr>
            <a:r>
              <a:rPr lang="nl-NL" sz="6000" b="1" i="1" dirty="0" smtClean="0">
                <a:latin typeface="Times New Roman" panose="02020603050405020304" pitchFamily="18" charset="0"/>
                <a:ea typeface="Times New Roman" panose="02020603050405020304" pitchFamily="18" charset="0"/>
                <a:cs typeface="Times New Roman" panose="02020603050405020304" pitchFamily="18" charset="0"/>
              </a:rPr>
              <a:t>Đọc lại bài cũ</a:t>
            </a:r>
          </a:p>
          <a:p>
            <a:pPr marL="1143000" marR="0" lvl="0" indent="-1143000" algn="ctr" defTabSz="914400" rtl="0" eaLnBrk="1" fontAlgn="auto" latinLnBrk="0" hangingPunct="1">
              <a:lnSpc>
                <a:spcPct val="120000"/>
              </a:lnSpc>
              <a:spcBef>
                <a:spcPts val="0"/>
              </a:spcBef>
              <a:spcAft>
                <a:spcPts val="0"/>
              </a:spcAft>
              <a:buClrTx/>
              <a:buSzTx/>
              <a:buFontTx/>
              <a:buChar char="-"/>
              <a:tabLst/>
              <a:defRPr/>
            </a:pPr>
            <a:r>
              <a:rPr lang="nl-NL" sz="6000" b="1" i="1" noProof="0" dirty="0" smtClean="0">
                <a:latin typeface="Times New Roman" panose="02020603050405020304" pitchFamily="18" charset="0"/>
                <a:ea typeface="Times New Roman" panose="02020603050405020304" pitchFamily="18" charset="0"/>
                <a:cs typeface="Times New Roman" panose="02020603050405020304" pitchFamily="18" charset="0"/>
              </a:rPr>
              <a:t>Chuẩn bị bài sau</a:t>
            </a:r>
          </a:p>
          <a:p>
            <a:pPr marL="1143000" marR="0" lvl="0" indent="-1143000" algn="ctr" defTabSz="914400" rtl="0" eaLnBrk="1" fontAlgn="auto" latinLnBrk="0" hangingPunct="1">
              <a:lnSpc>
                <a:spcPct val="120000"/>
              </a:lnSpc>
              <a:spcBef>
                <a:spcPts val="0"/>
              </a:spcBef>
              <a:spcAft>
                <a:spcPts val="0"/>
              </a:spcAft>
              <a:buClrTx/>
              <a:buSzTx/>
              <a:buFontTx/>
              <a:buChar char="-"/>
              <a:tabLst/>
              <a:defRPr/>
            </a:pPr>
            <a:endParaRPr kumimoji="0" lang="nl-NL" sz="6000" b="1" i="1"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1774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64E61-CC4F-DF46-84AA-C7AE84237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32" y="1101587"/>
            <a:ext cx="9220136" cy="4654826"/>
          </a:xfrm>
          <a:prstGeom prst="rect">
            <a:avLst/>
          </a:prstGeom>
        </p:spPr>
      </p:pic>
    </p:spTree>
    <p:extLst>
      <p:ext uri="{BB962C8B-B14F-4D97-AF65-F5344CB8AC3E}">
        <p14:creationId xmlns:p14="http://schemas.microsoft.com/office/powerpoint/2010/main" val="6727329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pic>
        <p:nvPicPr>
          <p:cNvPr id="8" name="Picture 7">
            <a:extLst>
              <a:ext uri="{FF2B5EF4-FFF2-40B4-BE49-F238E27FC236}">
                <a16:creationId xmlns:a16="http://schemas.microsoft.com/office/drawing/2014/main" id="{A22F6625-8359-934C-A08A-CBC464AD8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0345" y="772209"/>
            <a:ext cx="9474200" cy="3403600"/>
          </a:xfrm>
          <a:prstGeom prst="rect">
            <a:avLst/>
          </a:prstGeom>
        </p:spPr>
      </p:pic>
    </p:spTree>
    <p:extLst>
      <p:ext uri="{BB962C8B-B14F-4D97-AF65-F5344CB8AC3E}">
        <p14:creationId xmlns:p14="http://schemas.microsoft.com/office/powerpoint/2010/main" val="30445271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93911-B795-E446-A219-815C1C54756D}"/>
              </a:ext>
            </a:extLst>
          </p:cNvPr>
          <p:cNvPicPr>
            <a:picLocks noChangeAspect="1"/>
          </p:cNvPicPr>
          <p:nvPr/>
        </p:nvPicPr>
        <p:blipFill>
          <a:blip r:embed="rId3"/>
          <a:stretch>
            <a:fillRect/>
          </a:stretch>
        </p:blipFill>
        <p:spPr>
          <a:xfrm>
            <a:off x="2527300" y="831850"/>
            <a:ext cx="7137400" cy="5194300"/>
          </a:xfrm>
          <a:prstGeom prst="rect">
            <a:avLst/>
          </a:prstGeom>
        </p:spPr>
      </p:pic>
    </p:spTree>
    <p:extLst>
      <p:ext uri="{BB962C8B-B14F-4D97-AF65-F5344CB8AC3E}">
        <p14:creationId xmlns:p14="http://schemas.microsoft.com/office/powerpoint/2010/main" val="608392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a:t>
              </a:r>
              <a:r>
                <a:rPr lang="vi-VN" sz="3200" i="0" dirty="0" smtClean="0">
                  <a:solidFill>
                    <a:schemeClr val="tx1"/>
                  </a:solidFill>
                  <a:effectLst/>
                  <a:latin typeface="Cambria" panose="02040503050406030204" pitchFamily="18" charset="0"/>
                </a:rPr>
                <a:t>cười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a:t>
              </a:r>
              <a:r>
                <a:rPr lang="vi-VN" sz="3200" i="0" dirty="0" smtClean="0">
                  <a:solidFill>
                    <a:schemeClr val="tx1"/>
                  </a:solidFill>
                  <a:effectLst/>
                  <a:latin typeface="Cambria" panose="02040503050406030204" pitchFamily="18" charset="0"/>
                </a:rPr>
                <a:t>vui</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a:t>
              </a:r>
              <a:r>
                <a:rPr lang="vi-VN" sz="3200" b="0" i="0" dirty="0" smtClean="0">
                  <a:solidFill>
                    <a:schemeClr val="tx1"/>
                  </a:solidFill>
                  <a:effectLst/>
                  <a:latin typeface="Cambria" panose="02040503050406030204" pitchFamily="18" charset="0"/>
                </a:rPr>
                <a:t>động</a:t>
              </a:r>
              <a:r>
                <a:rPr lang="en-US" sz="3200" b="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a:t>
              </a:r>
              <a:r>
                <a:rPr lang="vi-VN" sz="3200" i="0" dirty="0" smtClean="0">
                  <a:solidFill>
                    <a:schemeClr val="tx1"/>
                  </a:solidFill>
                  <a:effectLst/>
                  <a:latin typeface="Cambria" panose="02040503050406030204" pitchFamily="18" charset="0"/>
                </a:rPr>
                <a:t>năng</a:t>
              </a:r>
              <a:r>
                <a:rPr lang="en-US" sz="3200" i="0" dirty="0" smtClean="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682</Words>
  <Application>Microsoft Office PowerPoint</Application>
  <PresentationFormat>Widescreen</PresentationFormat>
  <Paragraphs>64</Paragraphs>
  <Slides>20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#9Slide03 Bebas Neue Bold</vt:lpstr>
      <vt:lpstr>#9Slide04 Pridi Light</vt:lpstr>
      <vt:lpstr>#9Slide07 HLT Fall For You</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cp:lastModifiedBy>
  <cp:revision>37</cp:revision>
  <dcterms:created xsi:type="dcterms:W3CDTF">2023-06-29T03:07:26Z</dcterms:created>
  <dcterms:modified xsi:type="dcterms:W3CDTF">2023-11-20T05:56:31Z</dcterms:modified>
</cp:coreProperties>
</file>