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64" r:id="rId3"/>
    <p:sldMasterId id="2147483666" r:id="rId4"/>
    <p:sldMasterId id="2147483668" r:id="rId5"/>
    <p:sldMasterId id="2147483670" r:id="rId6"/>
  </p:sldMasterIdLst>
  <p:notesMasterIdLst>
    <p:notesMasterId r:id="rId27"/>
  </p:notesMasterIdLst>
  <p:handoutMasterIdLst>
    <p:handoutMasterId r:id="rId28"/>
  </p:handoutMasterIdLst>
  <p:sldIdLst>
    <p:sldId id="256" r:id="rId7"/>
    <p:sldId id="257" r:id="rId8"/>
    <p:sldId id="268" r:id="rId9"/>
    <p:sldId id="269" r:id="rId10"/>
    <p:sldId id="270" r:id="rId11"/>
    <p:sldId id="258" r:id="rId12"/>
    <p:sldId id="283" r:id="rId13"/>
    <p:sldId id="259" r:id="rId14"/>
    <p:sldId id="285" r:id="rId15"/>
    <p:sldId id="271" r:id="rId16"/>
    <p:sldId id="286" r:id="rId17"/>
    <p:sldId id="272" r:id="rId18"/>
    <p:sldId id="287" r:id="rId19"/>
    <p:sldId id="273" r:id="rId20"/>
    <p:sldId id="276" r:id="rId21"/>
    <p:sldId id="277" r:id="rId22"/>
    <p:sldId id="278" r:id="rId23"/>
    <p:sldId id="279" r:id="rId24"/>
    <p:sldId id="280" r:id="rId25"/>
    <p:sldId id="288" r:id="rId26"/>
  </p:sldIdLst>
  <p:sldSz cx="18288000" cy="10287000"/>
  <p:notesSz cx="6858000" cy="9144000"/>
  <p:embeddedFontLst>
    <p:embeddedFont>
      <p:font typeface="#9Slide05 SVNKitten" panose="020B0604020202020204" charset="0"/>
      <p:regular r:id="rId29"/>
    </p:embeddedFont>
    <p:embeddedFont>
      <p:font typeface="Arial Black" panose="020B0A04020102020204" pitchFamily="34" charset="0"/>
      <p:bold r:id="rId30"/>
    </p:embeddedFont>
    <p:embeddedFont>
      <p:font typeface="Bobby Jones" panose="020B0604020202020204" charset="0"/>
      <p:regular r:id="rId31"/>
    </p:embeddedFont>
    <p:embeddedFont>
      <p:font typeface="Calibri" panose="020F0502020204030204" pitchFamily="34" charset="0"/>
      <p:regular r:id="rId32"/>
      <p:bold r:id="rId33"/>
      <p:italic r:id="rId34"/>
      <p:boldItalic r:id="rId35"/>
    </p:embeddedFont>
    <p:embeddedFont>
      <p:font typeface="Cambria" panose="02040503050406030204" pitchFamily="18" charset="0"/>
      <p:regular r:id="rId36"/>
      <p:bold r:id="rId37"/>
      <p:italic r:id="rId38"/>
      <p:boldItalic r:id="rId39"/>
    </p:embeddedFont>
    <p:embeddedFont>
      <p:font typeface="Roboto" panose="020B060402020202020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89925" autoAdjust="0"/>
  </p:normalViewPr>
  <p:slideViewPr>
    <p:cSldViewPr>
      <p:cViewPr varScale="1">
        <p:scale>
          <a:sx n="46" d="100"/>
          <a:sy n="46" d="100"/>
        </p:scale>
        <p:origin x="7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52" d="100"/>
          <a:sy n="52" d="100"/>
        </p:scale>
        <p:origin x="294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1.fntdata"/><Relationship Id="rId21" Type="http://schemas.openxmlformats.org/officeDocument/2006/relationships/slide" Target="slides/slide15.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0641B4-F348-44D6-A1B1-8FC952072D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58755B-CB72-47D3-9F0A-BA431B59DF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F839E6-D193-42C5-A121-690B94949524}" type="datetimeFigureOut">
              <a:rPr lang="en-US" smtClean="0"/>
              <a:t>11/17/2023</a:t>
            </a:fld>
            <a:endParaRPr lang="en-US"/>
          </a:p>
        </p:txBody>
      </p:sp>
      <p:sp>
        <p:nvSpPr>
          <p:cNvPr id="4" name="Footer Placeholder 3">
            <a:extLst>
              <a:ext uri="{FF2B5EF4-FFF2-40B4-BE49-F238E27FC236}">
                <a16:creationId xmlns:a16="http://schemas.microsoft.com/office/drawing/2014/main" id="{EA7559A8-32D6-43B1-8E14-6669993360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AD0C5E-92BF-49E4-952C-E3B39CCA1A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431E51-3B5F-4AD0-ABC6-6DBEF7C0839A}" type="slidenum">
              <a:rPr lang="en-US" smtClean="0"/>
              <a:t>‹#›</a:t>
            </a:fld>
            <a:endParaRPr lang="en-US"/>
          </a:p>
        </p:txBody>
      </p:sp>
    </p:spTree>
    <p:extLst>
      <p:ext uri="{BB962C8B-B14F-4D97-AF65-F5344CB8AC3E}">
        <p14:creationId xmlns:p14="http://schemas.microsoft.com/office/powerpoint/2010/main" val="2176078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88D46C-2B24-4D45-8E19-2B82C35BF9E5}"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7A2381-A5FD-41B4-A713-F20C7808426B}" type="slidenum">
              <a:rPr lang="en-US" smtClean="0"/>
              <a:t>‹#›</a:t>
            </a:fld>
            <a:endParaRPr lang="en-US"/>
          </a:p>
        </p:txBody>
      </p:sp>
    </p:spTree>
    <p:extLst>
      <p:ext uri="{BB962C8B-B14F-4D97-AF65-F5344CB8AC3E}">
        <p14:creationId xmlns:p14="http://schemas.microsoft.com/office/powerpoint/2010/main" val="4291813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baseline="0" dirty="0"/>
              <a:t> </a:t>
            </a:r>
            <a:r>
              <a:rPr lang="en-US" baseline="0" dirty="0" err="1"/>
              <a:t>vào</a:t>
            </a:r>
            <a:r>
              <a:rPr lang="en-US" baseline="0" dirty="0"/>
              <a:t> con </a:t>
            </a:r>
            <a:r>
              <a:rPr lang="en-US" baseline="0" dirty="0" err="1"/>
              <a:t>tàu</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47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371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637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24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92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pPr defTabSz="1371600">
              <a:defRPr/>
            </a:pPr>
            <a:fld id="{F0C716D3-B784-47D1-89E1-6E91C6546B41}" type="datetimeFigureOut">
              <a:rPr lang="en-US" sz="2700" smtClean="0">
                <a:solidFill>
                  <a:prstClr val="black"/>
                </a:solidFill>
              </a:rPr>
              <a:pPr defTabSz="1371600">
                <a:defRPr/>
              </a:pPr>
              <a:t>11/17/2023</a:t>
            </a:fld>
            <a:endParaRPr lang="en-US" sz="2700">
              <a:solidFill>
                <a:prstClr val="black"/>
              </a:solidFill>
            </a:endParaRPr>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pPr defTabSz="1371600">
              <a:defRPr/>
            </a:pPr>
            <a:endParaRPr lang="en-US" sz="2700">
              <a:solidFill>
                <a:prstClr val="black"/>
              </a:solidFill>
            </a:endParaRPr>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pPr defTabSz="1371600">
              <a:defRPr/>
            </a:pPr>
            <a:fld id="{42D9E8AA-2294-4D28-9AEC-745AEC4BF83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2759492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pPr defTabSz="1371600">
              <a:defRPr/>
            </a:pPr>
            <a:fld id="{F0C716D3-B784-47D1-89E1-6E91C6546B41}" type="datetimeFigureOut">
              <a:rPr lang="en-US" sz="2700" smtClean="0">
                <a:solidFill>
                  <a:prstClr val="black"/>
                </a:solidFill>
              </a:rPr>
              <a:pPr defTabSz="1371600">
                <a:defRPr/>
              </a:pPr>
              <a:t>11/17/2023</a:t>
            </a:fld>
            <a:endParaRPr lang="en-US" sz="2700">
              <a:solidFill>
                <a:prstClr val="black"/>
              </a:solidFill>
            </a:endParaRPr>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pPr defTabSz="1371600">
              <a:defRPr/>
            </a:pPr>
            <a:endParaRPr lang="en-US" sz="2700">
              <a:solidFill>
                <a:prstClr val="black"/>
              </a:solidFill>
            </a:endParaRPr>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pPr defTabSz="1371600">
              <a:defRPr/>
            </a:pPr>
            <a:fld id="{42D9E8AA-2294-4D28-9AEC-745AEC4BF83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2403704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pPr defTabSz="1371600">
              <a:defRPr/>
            </a:pPr>
            <a:fld id="{F0C716D3-B784-47D1-89E1-6E91C6546B41}" type="datetimeFigureOut">
              <a:rPr lang="en-US" sz="2700" smtClean="0">
                <a:solidFill>
                  <a:prstClr val="black"/>
                </a:solidFill>
              </a:rPr>
              <a:pPr defTabSz="1371600">
                <a:defRPr/>
              </a:pPr>
              <a:t>11/17/2023</a:t>
            </a:fld>
            <a:endParaRPr lang="en-US" sz="2700">
              <a:solidFill>
                <a:prstClr val="black"/>
              </a:solidFill>
            </a:endParaRPr>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pPr defTabSz="1371600">
              <a:defRPr/>
            </a:pPr>
            <a:endParaRPr lang="en-US" sz="2700">
              <a:solidFill>
                <a:prstClr val="black"/>
              </a:solidFill>
            </a:endParaRPr>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pPr defTabSz="1371600">
              <a:defRPr/>
            </a:pPr>
            <a:fld id="{42D9E8AA-2294-4D28-9AEC-745AEC4BF83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1703911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pPr defTabSz="1371600">
              <a:defRPr/>
            </a:pPr>
            <a:fld id="{F0C716D3-B784-47D1-89E1-6E91C6546B41}" type="datetimeFigureOut">
              <a:rPr lang="en-US" sz="2700" smtClean="0">
                <a:solidFill>
                  <a:prstClr val="black"/>
                </a:solidFill>
              </a:rPr>
              <a:pPr defTabSz="1371600">
                <a:defRPr/>
              </a:pPr>
              <a:t>11/17/2023</a:t>
            </a:fld>
            <a:endParaRPr lang="en-US" sz="2700">
              <a:solidFill>
                <a:prstClr val="black"/>
              </a:solidFill>
            </a:endParaRPr>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pPr defTabSz="1371600">
              <a:defRPr/>
            </a:pPr>
            <a:endParaRPr lang="en-US" sz="2700">
              <a:solidFill>
                <a:prstClr val="black"/>
              </a:solidFill>
            </a:endParaRPr>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pPr defTabSz="1371600">
              <a:defRPr/>
            </a:pPr>
            <a:fld id="{42D9E8AA-2294-4D28-9AEC-745AEC4BF83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3173541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pPr defTabSz="1371600">
              <a:defRPr/>
            </a:pPr>
            <a:fld id="{F0C716D3-B784-47D1-89E1-6E91C6546B41}" type="datetimeFigureOut">
              <a:rPr lang="en-US" sz="2700" smtClean="0">
                <a:solidFill>
                  <a:prstClr val="black"/>
                </a:solidFill>
              </a:rPr>
              <a:pPr defTabSz="1371600">
                <a:defRPr/>
              </a:pPr>
              <a:t>11/17/2023</a:t>
            </a:fld>
            <a:endParaRPr lang="en-US" sz="2700">
              <a:solidFill>
                <a:prstClr val="black"/>
              </a:solidFill>
            </a:endParaRPr>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pPr defTabSz="1371600">
              <a:defRPr/>
            </a:pPr>
            <a:endParaRPr lang="en-US" sz="2700">
              <a:solidFill>
                <a:prstClr val="black"/>
              </a:solidFill>
            </a:endParaRPr>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pPr defTabSz="1371600">
              <a:defRPr/>
            </a:pPr>
            <a:fld id="{42D9E8AA-2294-4D28-9AEC-745AEC4BF83C}"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1686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11/17/2023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9E8F408-8B01-4FEC-B681-3257AB5FBE4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0F8BF6E-F79D-4270-A691-ADAB7AFE251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537947034"/>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1A599F5-91C9-4FEE-972D-CC3ED779709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957438767"/>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4D474CB-0CE9-4857-BB3A-D22AFDED5EF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68400196"/>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0069C0D-3ED8-46E7-991B-ED66A132021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981123465"/>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242C5B6-B1B1-4AA9-B622-9495DE346EE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134750101"/>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microsoft.com/office/2007/relationships/hdphoto" Target="../media/hdphoto8.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21.png"/><Relationship Id="rId5" Type="http://schemas.openxmlformats.org/officeDocument/2006/relationships/image" Target="../media/image28.png"/><Relationship Id="rId10" Type="http://schemas.openxmlformats.org/officeDocument/2006/relationships/image" Target="../media/image3.svg"/><Relationship Id="rId4" Type="http://schemas.openxmlformats.org/officeDocument/2006/relationships/image" Target="../media/image27.sv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3.sv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microsoft.com/office/2007/relationships/hdphoto" Target="../media/hdphoto8.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21.png"/><Relationship Id="rId5" Type="http://schemas.openxmlformats.org/officeDocument/2006/relationships/image" Target="../media/image28.png"/><Relationship Id="rId10" Type="http://schemas.openxmlformats.org/officeDocument/2006/relationships/image" Target="../media/image3.svg"/><Relationship Id="rId4" Type="http://schemas.openxmlformats.org/officeDocument/2006/relationships/image" Target="../media/image27.sv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9.gif"/><Relationship Id="rId5" Type="http://schemas.openxmlformats.org/officeDocument/2006/relationships/image" Target="../media/image3.sv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29.sv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svg"/><Relationship Id="rId5" Type="http://schemas.openxmlformats.org/officeDocument/2006/relationships/image" Target="../media/image27.svg"/><Relationship Id="rId10" Type="http://schemas.openxmlformats.org/officeDocument/2006/relationships/image" Target="../media/image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5.sv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11.wdp"/><Relationship Id="rId18" Type="http://schemas.openxmlformats.org/officeDocument/2006/relationships/image" Target="../media/image46.png"/><Relationship Id="rId26" Type="http://schemas.openxmlformats.org/officeDocument/2006/relationships/slide" Target="slide19.xml"/><Relationship Id="rId3" Type="http://schemas.openxmlformats.org/officeDocument/2006/relationships/image" Target="../media/image34.jpg"/><Relationship Id="rId21" Type="http://schemas.openxmlformats.org/officeDocument/2006/relationships/image" Target="../media/image48.png"/><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9.gif"/><Relationship Id="rId25" Type="http://schemas.openxmlformats.org/officeDocument/2006/relationships/image" Target="../media/image50.png"/><Relationship Id="rId2" Type="http://schemas.openxmlformats.org/officeDocument/2006/relationships/notesSlide" Target="../notesSlides/notesSlide1.xml"/><Relationship Id="rId16" Type="http://schemas.openxmlformats.org/officeDocument/2006/relationships/image" Target="../media/image45.png"/><Relationship Id="rId20" Type="http://schemas.openxmlformats.org/officeDocument/2006/relationships/slide" Target="slide16.xml"/><Relationship Id="rId29"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1.png"/><Relationship Id="rId24" Type="http://schemas.openxmlformats.org/officeDocument/2006/relationships/slide" Target="slide18.xml"/><Relationship Id="rId5" Type="http://schemas.openxmlformats.org/officeDocument/2006/relationships/image" Target="../media/image36.png"/><Relationship Id="rId15" Type="http://schemas.openxmlformats.org/officeDocument/2006/relationships/image" Target="../media/image44.png"/><Relationship Id="rId23" Type="http://schemas.openxmlformats.org/officeDocument/2006/relationships/image" Target="../media/image49.png"/><Relationship Id="rId28" Type="http://schemas.openxmlformats.org/officeDocument/2006/relationships/slide" Target="slide20.xml"/><Relationship Id="rId10" Type="http://schemas.openxmlformats.org/officeDocument/2006/relationships/image" Target="../media/image40.png"/><Relationship Id="rId19" Type="http://schemas.openxmlformats.org/officeDocument/2006/relationships/image" Target="../media/image47.png"/><Relationship Id="rId4" Type="http://schemas.openxmlformats.org/officeDocument/2006/relationships/image" Target="../media/image35.png"/><Relationship Id="rId9" Type="http://schemas.microsoft.com/office/2007/relationships/hdphoto" Target="../media/hdphoto10.wdp"/><Relationship Id="rId14" Type="http://schemas.openxmlformats.org/officeDocument/2006/relationships/image" Target="../media/image43.png"/><Relationship Id="rId22" Type="http://schemas.openxmlformats.org/officeDocument/2006/relationships/slide" Target="slide17.xml"/><Relationship Id="rId27" Type="http://schemas.openxmlformats.org/officeDocument/2006/relationships/image" Target="../media/image51.png"/><Relationship Id="rId30"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21.png"/><Relationship Id="rId3" Type="http://schemas.openxmlformats.org/officeDocument/2006/relationships/audio" Target="../media/audio5.wav"/><Relationship Id="rId7" Type="http://schemas.openxmlformats.org/officeDocument/2006/relationships/image" Target="../media/image53.png"/><Relationship Id="rId12"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2.wdp"/><Relationship Id="rId11" Type="http://schemas.openxmlformats.org/officeDocument/2006/relationships/slide" Target="slide15.xml"/><Relationship Id="rId5" Type="http://schemas.openxmlformats.org/officeDocument/2006/relationships/image" Target="../media/image52.png"/><Relationship Id="rId10" Type="http://schemas.microsoft.com/office/2007/relationships/hdphoto" Target="../media/hdphoto14.wdp"/><Relationship Id="rId4" Type="http://schemas.openxmlformats.org/officeDocument/2006/relationships/image" Target="../media/image34.jpg"/><Relationship Id="rId9" Type="http://schemas.openxmlformats.org/officeDocument/2006/relationships/image" Target="../media/image54.pn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8.wdp"/><Relationship Id="rId3" Type="http://schemas.openxmlformats.org/officeDocument/2006/relationships/audio" Target="../media/audio5.wav"/><Relationship Id="rId7" Type="http://schemas.openxmlformats.org/officeDocument/2006/relationships/image" Target="../media/image53.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12.wdp"/><Relationship Id="rId11" Type="http://schemas.openxmlformats.org/officeDocument/2006/relationships/slide" Target="slide15.xml"/><Relationship Id="rId5" Type="http://schemas.openxmlformats.org/officeDocument/2006/relationships/image" Target="../media/image52.png"/><Relationship Id="rId10" Type="http://schemas.openxmlformats.org/officeDocument/2006/relationships/image" Target="../media/image9.gif"/><Relationship Id="rId4" Type="http://schemas.openxmlformats.org/officeDocument/2006/relationships/image" Target="../media/image34.jp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8.wdp"/><Relationship Id="rId3" Type="http://schemas.openxmlformats.org/officeDocument/2006/relationships/audio" Target="../media/audio5.wav"/><Relationship Id="rId7" Type="http://schemas.openxmlformats.org/officeDocument/2006/relationships/image" Target="../media/image53.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microsoft.com/office/2007/relationships/hdphoto" Target="../media/hdphoto12.wdp"/><Relationship Id="rId11" Type="http://schemas.openxmlformats.org/officeDocument/2006/relationships/slide" Target="slide15.xml"/><Relationship Id="rId5" Type="http://schemas.openxmlformats.org/officeDocument/2006/relationships/image" Target="../media/image52.png"/><Relationship Id="rId10" Type="http://schemas.openxmlformats.org/officeDocument/2006/relationships/image" Target="../media/image9.gif"/><Relationship Id="rId4" Type="http://schemas.openxmlformats.org/officeDocument/2006/relationships/image" Target="../media/image34.jpg"/><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8.wdp"/><Relationship Id="rId3" Type="http://schemas.openxmlformats.org/officeDocument/2006/relationships/audio" Target="../media/audio5.wav"/><Relationship Id="rId7" Type="http://schemas.openxmlformats.org/officeDocument/2006/relationships/image" Target="../media/image53.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microsoft.com/office/2007/relationships/hdphoto" Target="../media/hdphoto12.wdp"/><Relationship Id="rId11" Type="http://schemas.openxmlformats.org/officeDocument/2006/relationships/slide" Target="slide15.xml"/><Relationship Id="rId5" Type="http://schemas.openxmlformats.org/officeDocument/2006/relationships/image" Target="../media/image52.png"/><Relationship Id="rId10" Type="http://schemas.openxmlformats.org/officeDocument/2006/relationships/image" Target="../media/image9.gif"/><Relationship Id="rId4" Type="http://schemas.openxmlformats.org/officeDocument/2006/relationships/image" Target="../media/image34.jpg"/><Relationship Id="rId9"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microsoft.com/office/2007/relationships/hdphoto" Target="../media/hdphoto8.wdp"/><Relationship Id="rId4" Type="http://schemas.openxmlformats.org/officeDocument/2006/relationships/image" Target="../media/image3.sv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9.gif"/><Relationship Id="rId4" Type="http://schemas.openxmlformats.org/officeDocument/2006/relationships/image" Target="../media/image11.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9.gif"/><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3.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9.gif"/><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3.sv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microsoft.com/office/2007/relationships/hdphoto" Target="../media/hdphoto9.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svg"/><Relationship Id="rId4" Type="http://schemas.openxmlformats.org/officeDocument/2006/relationships/image" Target="../media/image27.sv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9.gif"/><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3.sv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sp>
      <p:sp>
        <p:nvSpPr>
          <p:cNvPr id="3" name="Freeform 3"/>
          <p:cNvSpPr/>
          <p:nvPr/>
        </p:nvSpPr>
        <p:spPr>
          <a:xfrm>
            <a:off x="-40808" y="4658411"/>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289518" y="6924628"/>
            <a:ext cx="4023470" cy="2462419"/>
          </a:xfrm>
          <a:custGeom>
            <a:avLst/>
            <a:gdLst/>
            <a:ahLst/>
            <a:cxnLst/>
            <a:rect l="l" t="t" r="r" b="b"/>
            <a:pathLst>
              <a:path w="5242670" h="3002620">
                <a:moveTo>
                  <a:pt x="0" y="0"/>
                </a:moveTo>
                <a:lnTo>
                  <a:pt x="5242669" y="0"/>
                </a:lnTo>
                <a:lnTo>
                  <a:pt x="5242669" y="3002620"/>
                </a:lnTo>
                <a:lnTo>
                  <a:pt x="0" y="30026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40"/>
          <p:cNvSpPr/>
          <p:nvPr/>
        </p:nvSpPr>
        <p:spPr>
          <a:xfrm>
            <a:off x="13259806" y="5756396"/>
            <a:ext cx="3942736" cy="4038600"/>
          </a:xfrm>
          <a:custGeom>
            <a:avLst/>
            <a:gdLst/>
            <a:ahLst/>
            <a:cxnLst/>
            <a:rect l="l" t="t" r="r" b="b"/>
            <a:pathLst>
              <a:path w="8495071" h="8229600">
                <a:moveTo>
                  <a:pt x="0" y="0"/>
                </a:moveTo>
                <a:lnTo>
                  <a:pt x="8495070" y="0"/>
                </a:lnTo>
                <a:lnTo>
                  <a:pt x="8495070" y="8229600"/>
                </a:lnTo>
                <a:lnTo>
                  <a:pt x="0" y="8229600"/>
                </a:lnTo>
                <a:lnTo>
                  <a:pt x="0" y="0"/>
                </a:lnTo>
                <a:close/>
              </a:path>
            </a:pathLst>
          </a:custGeom>
          <a:blipFill>
            <a:blip r:embed="rId7"/>
            <a:stretch>
              <a:fillRect/>
            </a:stretch>
          </a:blipFill>
        </p:spPr>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06696" y="-151815"/>
            <a:ext cx="2822111" cy="2822111"/>
          </a:xfrm>
          <a:prstGeom prst="rect">
            <a:avLst/>
          </a:prstGeom>
        </p:spPr>
      </p:pic>
      <p:pic>
        <p:nvPicPr>
          <p:cNvPr id="15" name="Picture 14"/>
          <p:cNvPicPr>
            <a:picLocks noChangeAspect="1"/>
          </p:cNvPicPr>
          <p:nvPr/>
        </p:nvPicPr>
        <p:blipFill>
          <a:blip r:embed="rId9"/>
          <a:stretch>
            <a:fillRect/>
          </a:stretch>
        </p:blipFill>
        <p:spPr>
          <a:xfrm>
            <a:off x="2116456" y="1481324"/>
            <a:ext cx="12263374" cy="6716809"/>
          </a:xfrm>
          <a:prstGeom prst="rect">
            <a:avLst/>
          </a:prstGeom>
        </p:spPr>
      </p:pic>
      <p:pic>
        <p:nvPicPr>
          <p:cNvPr id="16" name="Picture 15">
            <a:extLst>
              <a:ext uri="{FF2B5EF4-FFF2-40B4-BE49-F238E27FC236}">
                <a16:creationId xmlns:a16="http://schemas.microsoft.com/office/drawing/2014/main" id="{98A36776-0AB6-4821-9462-05AE36AEAD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7" name="Picture 16">
            <a:extLst>
              <a:ext uri="{FF2B5EF4-FFF2-40B4-BE49-F238E27FC236}">
                <a16:creationId xmlns:a16="http://schemas.microsoft.com/office/drawing/2014/main" id="{2883B65D-08D4-450D-B147-DA925CA825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8" name="Picture 17">
            <a:extLst>
              <a:ext uri="{FF2B5EF4-FFF2-40B4-BE49-F238E27FC236}">
                <a16:creationId xmlns:a16="http://schemas.microsoft.com/office/drawing/2014/main" id="{28F5DED4-A36C-4DA3-BCF2-26E99A64F1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9" name="Picture 18">
            <a:extLst>
              <a:ext uri="{FF2B5EF4-FFF2-40B4-BE49-F238E27FC236}">
                <a16:creationId xmlns:a16="http://schemas.microsoft.com/office/drawing/2014/main" id="{FA213518-0D6C-4D37-BBC1-EEFCAA6FCB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0417" y="-747402"/>
            <a:ext cx="531974" cy="4989551"/>
          </a:xfrm>
          <a:prstGeom prst="rect">
            <a:avLst/>
          </a:prstGeom>
        </p:spPr>
      </p:pic>
      <p:pic>
        <p:nvPicPr>
          <p:cNvPr id="20" name="Picture 19">
            <a:extLst>
              <a:ext uri="{FF2B5EF4-FFF2-40B4-BE49-F238E27FC236}">
                <a16:creationId xmlns:a16="http://schemas.microsoft.com/office/drawing/2014/main" id="{C895D4DE-7AF9-49CC-9920-B94C953B13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sp>
      <p:sp>
        <p:nvSpPr>
          <p:cNvPr id="3" name="Freeform 3"/>
          <p:cNvSpPr/>
          <p:nvPr/>
        </p:nvSpPr>
        <p:spPr>
          <a:xfrm>
            <a:off x="3878632" y="8146517"/>
            <a:ext cx="3134543" cy="2057400"/>
          </a:xfrm>
          <a:custGeom>
            <a:avLst/>
            <a:gdLst/>
            <a:ahLst/>
            <a:cxnLst/>
            <a:rect l="l" t="t" r="r" b="b"/>
            <a:pathLst>
              <a:path w="3134543" h="2057400">
                <a:moveTo>
                  <a:pt x="0" y="0"/>
                </a:moveTo>
                <a:lnTo>
                  <a:pt x="3134543" y="0"/>
                </a:lnTo>
                <a:lnTo>
                  <a:pt x="3134543"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629861" y="8407372"/>
            <a:ext cx="700659" cy="1535691"/>
          </a:xfrm>
          <a:custGeom>
            <a:avLst/>
            <a:gdLst/>
            <a:ahLst/>
            <a:cxnLst/>
            <a:rect l="l" t="t" r="r" b="b"/>
            <a:pathLst>
              <a:path w="700659" h="1535691">
                <a:moveTo>
                  <a:pt x="0" y="0"/>
                </a:moveTo>
                <a:lnTo>
                  <a:pt x="700659" y="0"/>
                </a:lnTo>
                <a:lnTo>
                  <a:pt x="700659" y="1535691"/>
                </a:lnTo>
                <a:lnTo>
                  <a:pt x="0" y="15356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7718513" y="8407372"/>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0" y="4941516"/>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5" name="Group 15"/>
          <p:cNvGrpSpPr/>
          <p:nvPr/>
        </p:nvGrpSpPr>
        <p:grpSpPr>
          <a:xfrm>
            <a:off x="561751" y="363691"/>
            <a:ext cx="17209111" cy="9199010"/>
            <a:chOff x="0" y="0"/>
            <a:chExt cx="3243572" cy="833372"/>
          </a:xfrm>
        </p:grpSpPr>
        <p:sp>
          <p:nvSpPr>
            <p:cNvPr id="16" name="Freeform 16"/>
            <p:cNvSpPr/>
            <p:nvPr/>
          </p:nvSpPr>
          <p:spPr>
            <a:xfrm>
              <a:off x="0" y="0"/>
              <a:ext cx="3243572" cy="833372"/>
            </a:xfrm>
            <a:custGeom>
              <a:avLst/>
              <a:gdLst/>
              <a:ahLst/>
              <a:cxnLst/>
              <a:rect l="l" t="t" r="r" b="b"/>
              <a:pathLst>
                <a:path w="3243572" h="833372">
                  <a:moveTo>
                    <a:pt x="32060" y="0"/>
                  </a:moveTo>
                  <a:lnTo>
                    <a:pt x="3211512" y="0"/>
                  </a:lnTo>
                  <a:cubicBezTo>
                    <a:pt x="3220015" y="0"/>
                    <a:pt x="3228169" y="3378"/>
                    <a:pt x="3234182" y="9390"/>
                  </a:cubicBezTo>
                  <a:cubicBezTo>
                    <a:pt x="3240194" y="15403"/>
                    <a:pt x="3243572" y="23557"/>
                    <a:pt x="3243572" y="32060"/>
                  </a:cubicBezTo>
                  <a:lnTo>
                    <a:pt x="3243572" y="801312"/>
                  </a:lnTo>
                  <a:cubicBezTo>
                    <a:pt x="3243572" y="819018"/>
                    <a:pt x="3229218" y="833372"/>
                    <a:pt x="3211512" y="833372"/>
                  </a:cubicBezTo>
                  <a:lnTo>
                    <a:pt x="32060" y="833372"/>
                  </a:lnTo>
                  <a:cubicBezTo>
                    <a:pt x="14354" y="833372"/>
                    <a:pt x="0" y="819018"/>
                    <a:pt x="0" y="801312"/>
                  </a:cubicBezTo>
                  <a:lnTo>
                    <a:pt x="0" y="32060"/>
                  </a:lnTo>
                  <a:cubicBezTo>
                    <a:pt x="0" y="14354"/>
                    <a:pt x="14354" y="0"/>
                    <a:pt x="32060" y="0"/>
                  </a:cubicBezTo>
                  <a:close/>
                </a:path>
              </a:pathLst>
            </a:custGeom>
            <a:solidFill>
              <a:srgbClr val="FFFFFF"/>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0" y="995995"/>
            <a:ext cx="4281070" cy="1474763"/>
          </a:xfrm>
          <a:prstGeom prst="rect">
            <a:avLst/>
          </a:prstGeom>
        </p:spPr>
        <p:txBody>
          <a:bodyPr wrap="square" lIns="0" tIns="0" rIns="0" bIns="0" rtlCol="0" anchor="t">
            <a:spAutoFit/>
          </a:bodyPr>
          <a:lstStyle/>
          <a:p>
            <a:pPr algn="ctr">
              <a:lnSpc>
                <a:spcPts val="11535"/>
              </a:lnSpc>
            </a:pPr>
            <a:r>
              <a:rPr lang="en-US" sz="11199" dirty="0">
                <a:solidFill>
                  <a:srgbClr val="03989E"/>
                </a:solidFill>
                <a:latin typeface="Bobby Jones"/>
              </a:rPr>
              <a:t>BÀI 2</a:t>
            </a:r>
          </a:p>
        </p:txBody>
      </p:sp>
      <p:sp>
        <p:nvSpPr>
          <p:cNvPr id="20" name="TextBox 72"/>
          <p:cNvSpPr txBox="1"/>
          <p:nvPr/>
        </p:nvSpPr>
        <p:spPr>
          <a:xfrm>
            <a:off x="4000461" y="845299"/>
            <a:ext cx="13258800" cy="2462213"/>
          </a:xfrm>
          <a:prstGeom prst="rect">
            <a:avLst/>
          </a:prstGeom>
        </p:spPr>
        <p:txBody>
          <a:bodyPr wrap="square" lIns="0" tIns="0" rIns="0" bIns="0" rtlCol="0" anchor="t">
            <a:spAutoFit/>
          </a:bodyPr>
          <a:lstStyle/>
          <a:p>
            <a:pPr algn="just">
              <a:spcBef>
                <a:spcPct val="0"/>
              </a:spcBef>
            </a:pPr>
            <a:r>
              <a:rPr lang="vi-VN" sz="4000" dirty="0">
                <a:latin typeface="Calibri" panose="020F0502020204030204" pitchFamily="34" charset="0"/>
                <a:ea typeface="Calibri" panose="020F0502020204030204" pitchFamily="34" charset="0"/>
                <a:cs typeface="Calibri" panose="020F0502020204030204" pitchFamily="34"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Freeform 6"/>
          <p:cNvSpPr/>
          <p:nvPr/>
        </p:nvSpPr>
        <p:spPr>
          <a:xfrm>
            <a:off x="1197759" y="2467827"/>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Rectangle 4"/>
          <p:cNvSpPr/>
          <p:nvPr/>
        </p:nvSpPr>
        <p:spPr>
          <a:xfrm>
            <a:off x="947606" y="4088680"/>
            <a:ext cx="12311193" cy="4401205"/>
          </a:xfrm>
          <a:prstGeom prst="rect">
            <a:avLst/>
          </a:prstGeom>
          <a:solidFill>
            <a:schemeClr val="accent1">
              <a:lumMod val="20000"/>
              <a:lumOff val="80000"/>
            </a:schemeClr>
          </a:solidFill>
        </p:spPr>
        <p:txBody>
          <a:bodyPr wrap="square">
            <a:spAutoFit/>
          </a:bodyPr>
          <a:lstStyle/>
          <a:p>
            <a:pPr algn="ctr"/>
            <a:r>
              <a:rPr lang="en-US" sz="4000" b="1" i="1" u="sng" dirty="0" err="1">
                <a:solidFill>
                  <a:srgbClr val="333333"/>
                </a:solidFill>
                <a:latin typeface="Roboto" panose="02000000000000000000" pitchFamily="2" charset="0"/>
              </a:rPr>
              <a:t>Bài</a:t>
            </a:r>
            <a:r>
              <a:rPr lang="en-US" sz="4000" b="1" i="1" u="sng" dirty="0">
                <a:solidFill>
                  <a:srgbClr val="333333"/>
                </a:solidFill>
                <a:latin typeface="Roboto" panose="02000000000000000000" pitchFamily="2" charset="0"/>
              </a:rPr>
              <a:t> </a:t>
            </a:r>
            <a:r>
              <a:rPr lang="en-US" sz="4000" b="1" i="1" u="sng" dirty="0" err="1">
                <a:solidFill>
                  <a:srgbClr val="333333"/>
                </a:solidFill>
                <a:latin typeface="Roboto" panose="02000000000000000000" pitchFamily="2" charset="0"/>
              </a:rPr>
              <a:t>giải</a:t>
            </a:r>
            <a:r>
              <a:rPr lang="en-US" sz="4000" b="1" i="1" u="sng" dirty="0">
                <a:solidFill>
                  <a:srgbClr val="333333"/>
                </a:solidFill>
                <a:latin typeface="Roboto" panose="02000000000000000000" pitchFamily="2" charset="0"/>
              </a:rPr>
              <a:t>:</a:t>
            </a:r>
          </a:p>
          <a:p>
            <a:pPr algn="ctr"/>
            <a:r>
              <a:rPr lang="en-US" sz="4000" dirty="0" err="1">
                <a:solidFill>
                  <a:srgbClr val="333333"/>
                </a:solidFill>
                <a:latin typeface="Roboto" panose="02000000000000000000" pitchFamily="2" charset="0"/>
              </a:rPr>
              <a:t>Số</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học</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sinh</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đi</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tham</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quan</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đợt</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thứ</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nhất</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là</a:t>
            </a:r>
            <a:r>
              <a:rPr lang="en-US" sz="4000" dirty="0">
                <a:solidFill>
                  <a:srgbClr val="333333"/>
                </a:solidFill>
                <a:latin typeface="Roboto" panose="02000000000000000000" pitchFamily="2" charset="0"/>
              </a:rPr>
              <a:t>:</a:t>
            </a:r>
          </a:p>
          <a:p>
            <a:pPr algn="ctr"/>
            <a:r>
              <a:rPr lang="en-US" sz="4000" dirty="0">
                <a:solidFill>
                  <a:srgbClr val="333333"/>
                </a:solidFill>
                <a:latin typeface="Roboto" panose="02000000000000000000" pitchFamily="2" charset="0"/>
              </a:rPr>
              <a:t>(175 + 15) : 2 = 95 (</a:t>
            </a:r>
            <a:r>
              <a:rPr lang="en-US" sz="4000" dirty="0" err="1">
                <a:solidFill>
                  <a:srgbClr val="333333"/>
                </a:solidFill>
                <a:latin typeface="Roboto" panose="02000000000000000000" pitchFamily="2" charset="0"/>
              </a:rPr>
              <a:t>học</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sinh</a:t>
            </a:r>
            <a:r>
              <a:rPr lang="en-US" sz="4000" dirty="0">
                <a:solidFill>
                  <a:srgbClr val="333333"/>
                </a:solidFill>
                <a:latin typeface="Roboto" panose="02000000000000000000" pitchFamily="2" charset="0"/>
              </a:rPr>
              <a:t>)</a:t>
            </a:r>
          </a:p>
          <a:p>
            <a:pPr algn="ctr"/>
            <a:r>
              <a:rPr lang="en-US" sz="4000" dirty="0" err="1">
                <a:solidFill>
                  <a:srgbClr val="333333"/>
                </a:solidFill>
                <a:latin typeface="Roboto" panose="02000000000000000000" pitchFamily="2" charset="0"/>
              </a:rPr>
              <a:t>Số</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học</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sinh</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đi</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tham</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quan</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đợt</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thứ</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hai</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là</a:t>
            </a:r>
            <a:r>
              <a:rPr lang="en-US" sz="4000" dirty="0">
                <a:solidFill>
                  <a:srgbClr val="333333"/>
                </a:solidFill>
                <a:latin typeface="Roboto" panose="02000000000000000000" pitchFamily="2" charset="0"/>
              </a:rPr>
              <a:t>:</a:t>
            </a:r>
            <a:br>
              <a:rPr lang="en-US" sz="4000" dirty="0">
                <a:solidFill>
                  <a:srgbClr val="333333"/>
                </a:solidFill>
                <a:latin typeface="Roboto" panose="02000000000000000000" pitchFamily="2" charset="0"/>
              </a:rPr>
            </a:br>
            <a:r>
              <a:rPr lang="en-US" sz="4000" dirty="0">
                <a:solidFill>
                  <a:srgbClr val="333333"/>
                </a:solidFill>
                <a:latin typeface="Roboto" panose="02000000000000000000" pitchFamily="2" charset="0"/>
              </a:rPr>
              <a:t> 175 - 95 = 80 (</a:t>
            </a:r>
            <a:r>
              <a:rPr lang="en-US" sz="4000" dirty="0" err="1">
                <a:solidFill>
                  <a:srgbClr val="333333"/>
                </a:solidFill>
                <a:latin typeface="Roboto" panose="02000000000000000000" pitchFamily="2" charset="0"/>
              </a:rPr>
              <a:t>học</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sinh</a:t>
            </a:r>
            <a:r>
              <a:rPr lang="en-US" sz="4000" dirty="0">
                <a:solidFill>
                  <a:srgbClr val="333333"/>
                </a:solidFill>
                <a:latin typeface="Roboto" panose="02000000000000000000" pitchFamily="2" charset="0"/>
              </a:rPr>
              <a:t>)</a:t>
            </a:r>
          </a:p>
          <a:p>
            <a:pPr algn="ctr"/>
            <a:r>
              <a:rPr lang="en-US" sz="4000" b="1" i="1" u="sng" dirty="0" err="1">
                <a:solidFill>
                  <a:srgbClr val="333333"/>
                </a:solidFill>
                <a:latin typeface="Roboto" panose="02000000000000000000" pitchFamily="2" charset="0"/>
              </a:rPr>
              <a:t>Đáp</a:t>
            </a:r>
            <a:r>
              <a:rPr lang="en-US" sz="4000" b="1" i="1" u="sng" dirty="0">
                <a:solidFill>
                  <a:srgbClr val="333333"/>
                </a:solidFill>
                <a:latin typeface="Roboto" panose="02000000000000000000" pitchFamily="2" charset="0"/>
              </a:rPr>
              <a:t> </a:t>
            </a:r>
            <a:r>
              <a:rPr lang="en-US" sz="4000" b="1" i="1" u="sng" dirty="0" err="1">
                <a:solidFill>
                  <a:srgbClr val="333333"/>
                </a:solidFill>
                <a:latin typeface="Roboto" panose="02000000000000000000" pitchFamily="2" charset="0"/>
              </a:rPr>
              <a:t>số</a:t>
            </a:r>
            <a:r>
              <a:rPr lang="en-US" sz="4000" b="1" i="1" u="sng" dirty="0">
                <a:solidFill>
                  <a:srgbClr val="333333"/>
                </a:solidFill>
                <a:latin typeface="Roboto" panose="02000000000000000000" pitchFamily="2" charset="0"/>
              </a:rPr>
              <a:t>:</a:t>
            </a:r>
            <a:r>
              <a:rPr lang="en-US" sz="4000" b="1" i="1"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Đợt</a:t>
            </a:r>
            <a:r>
              <a:rPr lang="en-US" sz="4000" dirty="0">
                <a:solidFill>
                  <a:srgbClr val="333333"/>
                </a:solidFill>
                <a:latin typeface="Roboto" panose="02000000000000000000" pitchFamily="2" charset="0"/>
              </a:rPr>
              <a:t> 1: 95 </a:t>
            </a:r>
            <a:r>
              <a:rPr lang="en-US" sz="4000" dirty="0" err="1">
                <a:solidFill>
                  <a:srgbClr val="333333"/>
                </a:solidFill>
                <a:latin typeface="Roboto" panose="02000000000000000000" pitchFamily="2" charset="0"/>
              </a:rPr>
              <a:t>học</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sinh</a:t>
            </a:r>
            <a:r>
              <a:rPr lang="en-US" sz="4000" dirty="0">
                <a:solidFill>
                  <a:srgbClr val="333333"/>
                </a:solidFill>
                <a:latin typeface="Roboto" panose="02000000000000000000" pitchFamily="2" charset="0"/>
              </a:rPr>
              <a:t>, </a:t>
            </a:r>
          </a:p>
          <a:p>
            <a:pPr algn="ct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Đợt</a:t>
            </a:r>
            <a:r>
              <a:rPr lang="en-US" sz="4000" dirty="0">
                <a:solidFill>
                  <a:srgbClr val="333333"/>
                </a:solidFill>
                <a:latin typeface="Roboto" panose="02000000000000000000" pitchFamily="2" charset="0"/>
              </a:rPr>
              <a:t> 2: 80 </a:t>
            </a:r>
            <a:r>
              <a:rPr lang="en-US" sz="4000" dirty="0" err="1">
                <a:solidFill>
                  <a:srgbClr val="333333"/>
                </a:solidFill>
                <a:latin typeface="Roboto" panose="02000000000000000000" pitchFamily="2" charset="0"/>
              </a:rPr>
              <a:t>học</a:t>
            </a:r>
            <a:r>
              <a:rPr lang="en-US" sz="4000" dirty="0">
                <a:solidFill>
                  <a:srgbClr val="333333"/>
                </a:solidFill>
                <a:latin typeface="Roboto" panose="02000000000000000000" pitchFamily="2" charset="0"/>
              </a:rPr>
              <a:t> </a:t>
            </a:r>
            <a:r>
              <a:rPr lang="en-US" sz="4000" dirty="0" err="1">
                <a:solidFill>
                  <a:srgbClr val="333333"/>
                </a:solidFill>
                <a:latin typeface="Roboto" panose="02000000000000000000" pitchFamily="2" charset="0"/>
              </a:rPr>
              <a:t>sinh</a:t>
            </a:r>
            <a:endParaRPr lang="en-US" sz="4000" b="0" i="0" dirty="0">
              <a:solidFill>
                <a:srgbClr val="333333"/>
              </a:solidFill>
              <a:effectLst/>
              <a:latin typeface="Roboto" panose="02000000000000000000" pitchFamily="2" charset="0"/>
            </a:endParaRPr>
          </a:p>
        </p:txBody>
      </p:sp>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9610" b="100000" l="9952" r="94061"/>
                    </a14:imgEffect>
                  </a14:imgLayer>
                </a14:imgProps>
              </a:ext>
            </a:extLst>
          </a:blip>
          <a:stretch>
            <a:fillRect/>
          </a:stretch>
        </p:blipFill>
        <p:spPr>
          <a:xfrm>
            <a:off x="11423942" y="5266135"/>
            <a:ext cx="7026164" cy="4342012"/>
          </a:xfrm>
          <a:prstGeom prst="rect">
            <a:avLst/>
          </a:prstGeom>
        </p:spPr>
      </p:pic>
    </p:spTree>
    <p:extLst>
      <p:ext uri="{BB962C8B-B14F-4D97-AF65-F5344CB8AC3E}">
        <p14:creationId xmlns:p14="http://schemas.microsoft.com/office/powerpoint/2010/main" val="166468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sp>
        <p:nvSpPr>
          <p:cNvPr id="7" name="Freeform 7"/>
          <p:cNvSpPr/>
          <p:nvPr/>
        </p:nvSpPr>
        <p:spPr>
          <a:xfrm>
            <a:off x="1" y="6444005"/>
            <a:ext cx="2826950" cy="4126100"/>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Picture 4"/>
          <p:cNvPicPr>
            <a:picLocks noChangeAspect="1"/>
          </p:cNvPicPr>
          <p:nvPr/>
        </p:nvPicPr>
        <p:blipFill>
          <a:blip r:embed="rId6"/>
          <a:stretch>
            <a:fillRect/>
          </a:stretch>
        </p:blipFill>
        <p:spPr>
          <a:xfrm>
            <a:off x="3567805" y="7100378"/>
            <a:ext cx="13979340" cy="3578662"/>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9610" b="100000" l="9952" r="94061"/>
                    </a14:imgEffect>
                  </a14:imgLayer>
                </a14:imgProps>
              </a:ext>
            </a:extLst>
          </a:blip>
          <a:stretch>
            <a:fillRect/>
          </a:stretch>
        </p:blipFill>
        <p:spPr>
          <a:xfrm flipH="1">
            <a:off x="-7334962" y="-1868968"/>
            <a:ext cx="7026164" cy="4342012"/>
          </a:xfrm>
          <a:prstGeom prst="rect">
            <a:avLst/>
          </a:prstGeom>
        </p:spPr>
      </p:pic>
      <p:pic>
        <p:nvPicPr>
          <p:cNvPr id="10" name="Picture 9"/>
          <p:cNvPicPr>
            <a:picLocks noChangeAspect="1"/>
          </p:cNvPicPr>
          <p:nvPr/>
        </p:nvPicPr>
        <p:blipFill>
          <a:blip r:embed="rId9"/>
          <a:stretch>
            <a:fillRect/>
          </a:stretch>
        </p:blipFill>
        <p:spPr>
          <a:xfrm rot="20703027">
            <a:off x="5366508" y="718679"/>
            <a:ext cx="5029636" cy="4456562"/>
          </a:xfrm>
          <a:prstGeom prst="rect">
            <a:avLst/>
          </a:prstGeom>
        </p:spPr>
      </p:pic>
      <p:pic>
        <p:nvPicPr>
          <p:cNvPr id="11" name="Picture 10"/>
          <p:cNvPicPr>
            <a:picLocks noChangeAspect="1"/>
          </p:cNvPicPr>
          <p:nvPr/>
        </p:nvPicPr>
        <p:blipFill>
          <a:blip r:embed="rId10"/>
          <a:stretch>
            <a:fillRect/>
          </a:stretch>
        </p:blipFill>
        <p:spPr>
          <a:xfrm>
            <a:off x="9656752" y="302038"/>
            <a:ext cx="4999153" cy="5761219"/>
          </a:xfrm>
          <a:prstGeom prst="rect">
            <a:avLst/>
          </a:prstGeom>
        </p:spPr>
      </p:pic>
      <p:pic>
        <p:nvPicPr>
          <p:cNvPr id="12" name="Picture 11"/>
          <p:cNvPicPr>
            <a:picLocks noChangeAspect="1"/>
          </p:cNvPicPr>
          <p:nvPr/>
        </p:nvPicPr>
        <p:blipFill>
          <a:blip r:embed="rId11"/>
          <a:stretch>
            <a:fillRect/>
          </a:stretch>
        </p:blipFill>
        <p:spPr>
          <a:xfrm>
            <a:off x="13170888" y="1953474"/>
            <a:ext cx="5425910" cy="5041829"/>
          </a:xfrm>
          <a:prstGeom prst="rect">
            <a:avLst/>
          </a:prstGeom>
        </p:spPr>
      </p:pic>
    </p:spTree>
    <p:extLst>
      <p:ext uri="{BB962C8B-B14F-4D97-AF65-F5344CB8AC3E}">
        <p14:creationId xmlns:p14="http://schemas.microsoft.com/office/powerpoint/2010/main" val="1900404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63" presetClass="path" presetSubtype="0" accel="50000" decel="50000" fill="hold" nodeType="withEffect">
                                  <p:stCondLst>
                                    <p:cond delay="0"/>
                                  </p:stCondLst>
                                  <p:childTnLst>
                                    <p:animMotion origin="layout" path="M 0.38229 0.16065 L 0.63394 0.18179 " pathEditMode="relative" rAng="0" ptsTypes="AA">
                                      <p:cBhvr>
                                        <p:cTn id="9" dur="2000" fill="hold"/>
                                        <p:tgtEl>
                                          <p:spTgt spid="24"/>
                                        </p:tgtEl>
                                        <p:attrNameLst>
                                          <p:attrName>ppt_x</p:attrName>
                                          <p:attrName>ppt_y</p:attrName>
                                        </p:attrNameLst>
                                      </p:cBhvr>
                                      <p:rCtr x="12578" y="1049"/>
                                    </p:animMotion>
                                  </p:childTnLst>
                                </p:cTn>
                              </p:par>
                              <p:par>
                                <p:cTn id="10" presetID="26" presetClass="emph" presetSubtype="0" repeatCount="4000" fill="hold" nodeType="withEffect">
                                  <p:stCondLst>
                                    <p:cond delay="0"/>
                                  </p:stCondLst>
                                  <p:childTnLst>
                                    <p:animEffect transition="out" filter="fade">
                                      <p:cBhvr>
                                        <p:cTn id="11" dur="500" tmFilter="0, 0; .2, .5; .8, .5; 1, 0"/>
                                        <p:tgtEl>
                                          <p:spTgt spid="24"/>
                                        </p:tgtEl>
                                      </p:cBhvr>
                                    </p:animEffect>
                                    <p:animScale>
                                      <p:cBhvr>
                                        <p:cTn id="12" dur="250" autoRev="1" fill="hold"/>
                                        <p:tgtEl>
                                          <p:spTgt spid="24"/>
                                        </p:tgtEl>
                                      </p:cBhvr>
                                      <p:by x="105000" y="105000"/>
                                    </p:animScale>
                                  </p:childTnLst>
                                  <p:subTnLst>
                                    <p:audio>
                                      <p:cMediaNode mute="1">
                                        <p:cTn display="0" masterRel="sameClick">
                                          <p:stCondLst>
                                            <p:cond evt="begin" delay="0">
                                              <p:tn val="10"/>
                                            </p:cond>
                                          </p:stCondLst>
                                          <p:endCondLst>
                                            <p:cond evt="onStopAudio" delay="0">
                                              <p:tgtEl>
                                                <p:sldTgt/>
                                              </p:tgtEl>
                                            </p:cond>
                                          </p:endCondLst>
                                        </p:cTn>
                                        <p:tgtEl>
                                          <p:sndTgt r:embed="rId2" name="nhạc nêng.wav"/>
                                        </p:tgtEl>
                                      </p:cMediaNode>
                                    </p:audio>
                                  </p:subTnLst>
                                </p:cTn>
                              </p:par>
                            </p:childTnLst>
                          </p:cTn>
                        </p:par>
                        <p:par>
                          <p:cTn id="13" fill="hold">
                            <p:stCondLst>
                              <p:cond delay="2000"/>
                            </p:stCondLst>
                            <p:childTnLst>
                              <p:par>
                                <p:cTn id="14" presetID="32" presetClass="emph" presetSubtype="0" fill="hold" nodeType="after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sp>
      <p:sp>
        <p:nvSpPr>
          <p:cNvPr id="3" name="Freeform 3"/>
          <p:cNvSpPr/>
          <p:nvPr/>
        </p:nvSpPr>
        <p:spPr>
          <a:xfrm>
            <a:off x="3878632" y="8146517"/>
            <a:ext cx="3134543" cy="2057400"/>
          </a:xfrm>
          <a:custGeom>
            <a:avLst/>
            <a:gdLst/>
            <a:ahLst/>
            <a:cxnLst/>
            <a:rect l="l" t="t" r="r" b="b"/>
            <a:pathLst>
              <a:path w="3134543" h="2057400">
                <a:moveTo>
                  <a:pt x="0" y="0"/>
                </a:moveTo>
                <a:lnTo>
                  <a:pt x="3134543" y="0"/>
                </a:lnTo>
                <a:lnTo>
                  <a:pt x="3134543"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629861" y="8407372"/>
            <a:ext cx="700659" cy="1535691"/>
          </a:xfrm>
          <a:custGeom>
            <a:avLst/>
            <a:gdLst/>
            <a:ahLst/>
            <a:cxnLst/>
            <a:rect l="l" t="t" r="r" b="b"/>
            <a:pathLst>
              <a:path w="700659" h="1535691">
                <a:moveTo>
                  <a:pt x="0" y="0"/>
                </a:moveTo>
                <a:lnTo>
                  <a:pt x="700659" y="0"/>
                </a:lnTo>
                <a:lnTo>
                  <a:pt x="700659" y="1535691"/>
                </a:lnTo>
                <a:lnTo>
                  <a:pt x="0" y="15356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7718513" y="8407372"/>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0" y="4941516"/>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5" name="Group 15"/>
          <p:cNvGrpSpPr/>
          <p:nvPr/>
        </p:nvGrpSpPr>
        <p:grpSpPr>
          <a:xfrm>
            <a:off x="561751" y="363691"/>
            <a:ext cx="17209111" cy="9199010"/>
            <a:chOff x="0" y="0"/>
            <a:chExt cx="3243572" cy="833372"/>
          </a:xfrm>
        </p:grpSpPr>
        <p:sp>
          <p:nvSpPr>
            <p:cNvPr id="16" name="Freeform 16"/>
            <p:cNvSpPr/>
            <p:nvPr/>
          </p:nvSpPr>
          <p:spPr>
            <a:xfrm>
              <a:off x="0" y="0"/>
              <a:ext cx="3243572" cy="833372"/>
            </a:xfrm>
            <a:custGeom>
              <a:avLst/>
              <a:gdLst/>
              <a:ahLst/>
              <a:cxnLst/>
              <a:rect l="l" t="t" r="r" b="b"/>
              <a:pathLst>
                <a:path w="3243572" h="833372">
                  <a:moveTo>
                    <a:pt x="32060" y="0"/>
                  </a:moveTo>
                  <a:lnTo>
                    <a:pt x="3211512" y="0"/>
                  </a:lnTo>
                  <a:cubicBezTo>
                    <a:pt x="3220015" y="0"/>
                    <a:pt x="3228169" y="3378"/>
                    <a:pt x="3234182" y="9390"/>
                  </a:cubicBezTo>
                  <a:cubicBezTo>
                    <a:pt x="3240194" y="15403"/>
                    <a:pt x="3243572" y="23557"/>
                    <a:pt x="3243572" y="32060"/>
                  </a:cubicBezTo>
                  <a:lnTo>
                    <a:pt x="3243572" y="801312"/>
                  </a:lnTo>
                  <a:cubicBezTo>
                    <a:pt x="3243572" y="819018"/>
                    <a:pt x="3229218" y="833372"/>
                    <a:pt x="3211512" y="833372"/>
                  </a:cubicBezTo>
                  <a:lnTo>
                    <a:pt x="32060" y="833372"/>
                  </a:lnTo>
                  <a:cubicBezTo>
                    <a:pt x="14354" y="833372"/>
                    <a:pt x="0" y="819018"/>
                    <a:pt x="0" y="801312"/>
                  </a:cubicBezTo>
                  <a:lnTo>
                    <a:pt x="0" y="32060"/>
                  </a:lnTo>
                  <a:cubicBezTo>
                    <a:pt x="0" y="14354"/>
                    <a:pt x="14354" y="0"/>
                    <a:pt x="32060" y="0"/>
                  </a:cubicBezTo>
                  <a:close/>
                </a:path>
              </a:pathLst>
            </a:custGeom>
            <a:solidFill>
              <a:srgbClr val="FFFFFF"/>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0" y="995995"/>
            <a:ext cx="4281070" cy="1474763"/>
          </a:xfrm>
          <a:prstGeom prst="rect">
            <a:avLst/>
          </a:prstGeom>
        </p:spPr>
        <p:txBody>
          <a:bodyPr wrap="square" lIns="0" tIns="0" rIns="0" bIns="0" rtlCol="0" anchor="t">
            <a:spAutoFit/>
          </a:bodyPr>
          <a:lstStyle/>
          <a:p>
            <a:pPr algn="ctr">
              <a:lnSpc>
                <a:spcPts val="11535"/>
              </a:lnSpc>
            </a:pPr>
            <a:r>
              <a:rPr lang="en-US" sz="11199" dirty="0">
                <a:solidFill>
                  <a:srgbClr val="03989E"/>
                </a:solidFill>
                <a:latin typeface="Bobby Jones"/>
              </a:rPr>
              <a:t>BÀI 3</a:t>
            </a:r>
          </a:p>
        </p:txBody>
      </p:sp>
      <p:sp>
        <p:nvSpPr>
          <p:cNvPr id="20" name="TextBox 72"/>
          <p:cNvSpPr txBox="1"/>
          <p:nvPr/>
        </p:nvSpPr>
        <p:spPr>
          <a:xfrm>
            <a:off x="3985728" y="1018340"/>
            <a:ext cx="13487400" cy="1231106"/>
          </a:xfrm>
          <a:prstGeom prst="rect">
            <a:avLst/>
          </a:prstGeom>
        </p:spPr>
        <p:txBody>
          <a:bodyPr wrap="square" lIns="0" tIns="0" rIns="0" bIns="0" rtlCol="0" anchor="t">
            <a:spAutoFit/>
          </a:bodyPr>
          <a:lstStyle/>
          <a:p>
            <a:pPr algn="just"/>
            <a:r>
              <a:rPr lang="vi-VN" sz="4000" dirty="0">
                <a:latin typeface="Calibri" panose="020F0502020204030204" pitchFamily="34" charset="0"/>
                <a:ea typeface="Calibri" panose="020F0502020204030204" pitchFamily="34" charset="0"/>
                <a:cs typeface="Calibri" panose="020F0502020204030204" pitchFamily="34" charset="0"/>
              </a:rPr>
              <a:t>Một hình chữ nhật có chu vi là 40 cm và chiều dài hơn chiều rộng 4 cm. Tìm chiều dài, chiều rộng của hình chữ nhật đó.</a:t>
            </a:r>
            <a:endPar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1379439" y="3310894"/>
            <a:ext cx="17405187" cy="5016758"/>
          </a:xfrm>
          <a:prstGeom prst="rect">
            <a:avLst/>
          </a:prstGeom>
        </p:spPr>
        <p:txBody>
          <a:bodyPr wrap="square">
            <a:spAutoFit/>
          </a:bodyPr>
          <a:lstStyle/>
          <a:p>
            <a:pPr algn="ctr"/>
            <a:r>
              <a:rPr lang="en-US" sz="4000" b="1" u="sng" dirty="0" err="1">
                <a:solidFill>
                  <a:srgbClr val="C00000"/>
                </a:solidFill>
              </a:rPr>
              <a:t>Bài</a:t>
            </a:r>
            <a:r>
              <a:rPr lang="en-US" sz="4000" b="1" u="sng" dirty="0">
                <a:solidFill>
                  <a:srgbClr val="C00000"/>
                </a:solidFill>
              </a:rPr>
              <a:t> </a:t>
            </a:r>
            <a:r>
              <a:rPr lang="en-US" sz="4000" b="1" u="sng" dirty="0" err="1">
                <a:solidFill>
                  <a:srgbClr val="C00000"/>
                </a:solidFill>
              </a:rPr>
              <a:t>giải</a:t>
            </a:r>
            <a:r>
              <a:rPr lang="en-US" sz="4000" b="1" u="sng" dirty="0">
                <a:solidFill>
                  <a:srgbClr val="C00000"/>
                </a:solidFill>
              </a:rPr>
              <a:t>:</a:t>
            </a:r>
          </a:p>
          <a:p>
            <a:pPr algn="ctr"/>
            <a:r>
              <a:rPr lang="en-US" sz="4000" dirty="0" err="1">
                <a:solidFill>
                  <a:srgbClr val="C00000"/>
                </a:solidFill>
              </a:rPr>
              <a:t>Nửa</a:t>
            </a:r>
            <a:r>
              <a:rPr lang="en-US" sz="4000" dirty="0">
                <a:solidFill>
                  <a:srgbClr val="C00000"/>
                </a:solidFill>
              </a:rPr>
              <a:t> </a:t>
            </a:r>
            <a:r>
              <a:rPr lang="en-US" sz="4000" dirty="0" err="1">
                <a:solidFill>
                  <a:srgbClr val="C00000"/>
                </a:solidFill>
              </a:rPr>
              <a:t>chu</a:t>
            </a:r>
            <a:r>
              <a:rPr lang="en-US" sz="4000" dirty="0">
                <a:solidFill>
                  <a:srgbClr val="C00000"/>
                </a:solidFill>
              </a:rPr>
              <a:t> vi </a:t>
            </a:r>
            <a:r>
              <a:rPr lang="en-US" sz="4000" dirty="0" err="1">
                <a:solidFill>
                  <a:srgbClr val="C00000"/>
                </a:solidFill>
              </a:rPr>
              <a:t>hình</a:t>
            </a:r>
            <a:r>
              <a:rPr lang="en-US" sz="4000" dirty="0">
                <a:solidFill>
                  <a:srgbClr val="C00000"/>
                </a:solidFill>
              </a:rPr>
              <a:t> </a:t>
            </a:r>
            <a:r>
              <a:rPr lang="en-US" sz="4000" dirty="0" err="1">
                <a:solidFill>
                  <a:srgbClr val="C00000"/>
                </a:solidFill>
              </a:rPr>
              <a:t>chữ</a:t>
            </a:r>
            <a:r>
              <a:rPr lang="en-US" sz="4000" dirty="0">
                <a:solidFill>
                  <a:srgbClr val="C00000"/>
                </a:solidFill>
              </a:rPr>
              <a:t> </a:t>
            </a:r>
            <a:r>
              <a:rPr lang="en-US" sz="4000" dirty="0" err="1">
                <a:solidFill>
                  <a:srgbClr val="C00000"/>
                </a:solidFill>
              </a:rPr>
              <a:t>nhật</a:t>
            </a:r>
            <a:r>
              <a:rPr lang="en-US" sz="4000" dirty="0">
                <a:solidFill>
                  <a:srgbClr val="C00000"/>
                </a:solidFill>
              </a:rPr>
              <a:t> </a:t>
            </a:r>
            <a:r>
              <a:rPr lang="en-US" sz="4000" dirty="0" err="1">
                <a:solidFill>
                  <a:srgbClr val="C00000"/>
                </a:solidFill>
              </a:rPr>
              <a:t>là</a:t>
            </a:r>
            <a:r>
              <a:rPr lang="en-US" sz="4000" dirty="0">
                <a:solidFill>
                  <a:srgbClr val="C00000"/>
                </a:solidFill>
              </a:rPr>
              <a:t>:</a:t>
            </a:r>
          </a:p>
          <a:p>
            <a:pPr algn="ctr"/>
            <a:r>
              <a:rPr lang="en-US" sz="4000" dirty="0">
                <a:solidFill>
                  <a:srgbClr val="C00000"/>
                </a:solidFill>
              </a:rPr>
              <a:t>40 : 2 = 20 (cm)</a:t>
            </a:r>
          </a:p>
          <a:p>
            <a:pPr algn="ctr"/>
            <a:r>
              <a:rPr lang="en-US" sz="4000" dirty="0" err="1">
                <a:solidFill>
                  <a:srgbClr val="C00000"/>
                </a:solidFill>
              </a:rPr>
              <a:t>Chiều</a:t>
            </a:r>
            <a:r>
              <a:rPr lang="en-US" sz="4000" dirty="0">
                <a:solidFill>
                  <a:srgbClr val="C00000"/>
                </a:solidFill>
              </a:rPr>
              <a:t> </a:t>
            </a:r>
            <a:r>
              <a:rPr lang="en-US" sz="4000" dirty="0" err="1">
                <a:solidFill>
                  <a:srgbClr val="C00000"/>
                </a:solidFill>
              </a:rPr>
              <a:t>dài</a:t>
            </a:r>
            <a:r>
              <a:rPr lang="en-US" sz="4000" dirty="0">
                <a:solidFill>
                  <a:srgbClr val="C00000"/>
                </a:solidFill>
              </a:rPr>
              <a:t> </a:t>
            </a:r>
            <a:r>
              <a:rPr lang="en-US" sz="4000" dirty="0" err="1">
                <a:solidFill>
                  <a:srgbClr val="C00000"/>
                </a:solidFill>
              </a:rPr>
              <a:t>hình</a:t>
            </a:r>
            <a:r>
              <a:rPr lang="en-US" sz="4000" dirty="0">
                <a:solidFill>
                  <a:srgbClr val="C00000"/>
                </a:solidFill>
              </a:rPr>
              <a:t> </a:t>
            </a:r>
            <a:r>
              <a:rPr lang="en-US" sz="4000" dirty="0" err="1">
                <a:solidFill>
                  <a:srgbClr val="C00000"/>
                </a:solidFill>
              </a:rPr>
              <a:t>chữ</a:t>
            </a:r>
            <a:r>
              <a:rPr lang="en-US" sz="4000" dirty="0">
                <a:solidFill>
                  <a:srgbClr val="C00000"/>
                </a:solidFill>
              </a:rPr>
              <a:t> </a:t>
            </a:r>
            <a:r>
              <a:rPr lang="en-US" sz="4000" dirty="0" err="1">
                <a:solidFill>
                  <a:srgbClr val="C00000"/>
                </a:solidFill>
              </a:rPr>
              <a:t>nhật</a:t>
            </a:r>
            <a:r>
              <a:rPr lang="en-US" sz="4000" dirty="0">
                <a:solidFill>
                  <a:srgbClr val="C00000"/>
                </a:solidFill>
              </a:rPr>
              <a:t>:</a:t>
            </a:r>
          </a:p>
          <a:p>
            <a:pPr algn="ctr"/>
            <a:r>
              <a:rPr lang="en-US" sz="4000" dirty="0">
                <a:solidFill>
                  <a:srgbClr val="C00000"/>
                </a:solidFill>
              </a:rPr>
              <a:t>(20 + 4) :2 = 12 (cm)</a:t>
            </a:r>
          </a:p>
          <a:p>
            <a:pPr algn="ctr"/>
            <a:r>
              <a:rPr lang="en-US" sz="4000" dirty="0" err="1">
                <a:solidFill>
                  <a:srgbClr val="C00000"/>
                </a:solidFill>
              </a:rPr>
              <a:t>Chiều</a:t>
            </a:r>
            <a:r>
              <a:rPr lang="en-US" sz="4000" dirty="0">
                <a:solidFill>
                  <a:srgbClr val="C00000"/>
                </a:solidFill>
              </a:rPr>
              <a:t> </a:t>
            </a:r>
            <a:r>
              <a:rPr lang="en-US" sz="4000" dirty="0" err="1">
                <a:solidFill>
                  <a:srgbClr val="C00000"/>
                </a:solidFill>
              </a:rPr>
              <a:t>rộng</a:t>
            </a:r>
            <a:r>
              <a:rPr lang="en-US" sz="4000" dirty="0">
                <a:solidFill>
                  <a:srgbClr val="C00000"/>
                </a:solidFill>
              </a:rPr>
              <a:t> </a:t>
            </a:r>
            <a:r>
              <a:rPr lang="en-US" sz="4000" dirty="0" err="1">
                <a:solidFill>
                  <a:srgbClr val="C00000"/>
                </a:solidFill>
              </a:rPr>
              <a:t>hình</a:t>
            </a:r>
            <a:r>
              <a:rPr lang="en-US" sz="4000" dirty="0">
                <a:solidFill>
                  <a:srgbClr val="C00000"/>
                </a:solidFill>
              </a:rPr>
              <a:t> </a:t>
            </a:r>
            <a:r>
              <a:rPr lang="en-US" sz="4000" dirty="0" err="1">
                <a:solidFill>
                  <a:srgbClr val="C00000"/>
                </a:solidFill>
              </a:rPr>
              <a:t>chữ</a:t>
            </a:r>
            <a:r>
              <a:rPr lang="en-US" sz="4000" dirty="0">
                <a:solidFill>
                  <a:srgbClr val="C00000"/>
                </a:solidFill>
              </a:rPr>
              <a:t> </a:t>
            </a:r>
            <a:r>
              <a:rPr lang="en-US" sz="4000" dirty="0" err="1">
                <a:solidFill>
                  <a:srgbClr val="C00000"/>
                </a:solidFill>
              </a:rPr>
              <a:t>nhật</a:t>
            </a:r>
            <a:r>
              <a:rPr lang="en-US" sz="4000" dirty="0">
                <a:solidFill>
                  <a:srgbClr val="C00000"/>
                </a:solidFill>
              </a:rPr>
              <a:t> </a:t>
            </a:r>
            <a:r>
              <a:rPr lang="en-US" sz="4000" dirty="0" err="1">
                <a:solidFill>
                  <a:srgbClr val="C00000"/>
                </a:solidFill>
              </a:rPr>
              <a:t>là</a:t>
            </a:r>
            <a:r>
              <a:rPr lang="en-US" sz="4000" dirty="0">
                <a:solidFill>
                  <a:srgbClr val="C00000"/>
                </a:solidFill>
              </a:rPr>
              <a:t>:</a:t>
            </a:r>
            <a:br>
              <a:rPr lang="en-US" sz="4000" dirty="0">
                <a:solidFill>
                  <a:srgbClr val="C00000"/>
                </a:solidFill>
              </a:rPr>
            </a:br>
            <a:r>
              <a:rPr lang="en-US" sz="4000" dirty="0">
                <a:solidFill>
                  <a:srgbClr val="C00000"/>
                </a:solidFill>
              </a:rPr>
              <a:t>12 - 4 = 8 (cm)</a:t>
            </a:r>
          </a:p>
          <a:p>
            <a:pPr algn="ctr"/>
            <a:r>
              <a:rPr lang="en-US" sz="4000" b="1" i="1" u="sng" dirty="0" err="1">
                <a:solidFill>
                  <a:srgbClr val="C00000"/>
                </a:solidFill>
              </a:rPr>
              <a:t>Đáp</a:t>
            </a:r>
            <a:r>
              <a:rPr lang="en-US" sz="4000" b="1" i="1" u="sng" dirty="0">
                <a:solidFill>
                  <a:srgbClr val="C00000"/>
                </a:solidFill>
              </a:rPr>
              <a:t> </a:t>
            </a:r>
            <a:r>
              <a:rPr lang="en-US" sz="4000" b="1" i="1" u="sng" dirty="0" err="1">
                <a:solidFill>
                  <a:srgbClr val="C00000"/>
                </a:solidFill>
              </a:rPr>
              <a:t>số</a:t>
            </a:r>
            <a:r>
              <a:rPr lang="en-US" sz="4000" b="1" i="1" u="sng" dirty="0">
                <a:solidFill>
                  <a:srgbClr val="C00000"/>
                </a:solidFill>
              </a:rPr>
              <a:t>:</a:t>
            </a:r>
            <a:r>
              <a:rPr lang="en-US" sz="4000" b="1" i="1" dirty="0">
                <a:solidFill>
                  <a:srgbClr val="C00000"/>
                </a:solidFill>
              </a:rPr>
              <a:t> </a:t>
            </a:r>
            <a:r>
              <a:rPr lang="en-US" sz="4000" dirty="0" err="1">
                <a:solidFill>
                  <a:srgbClr val="C00000"/>
                </a:solidFill>
              </a:rPr>
              <a:t>Chiều</a:t>
            </a:r>
            <a:r>
              <a:rPr lang="en-US" sz="4000" dirty="0">
                <a:solidFill>
                  <a:srgbClr val="C00000"/>
                </a:solidFill>
              </a:rPr>
              <a:t> </a:t>
            </a:r>
            <a:r>
              <a:rPr lang="en-US" sz="4000" dirty="0" err="1">
                <a:solidFill>
                  <a:srgbClr val="C00000"/>
                </a:solidFill>
              </a:rPr>
              <a:t>dài</a:t>
            </a:r>
            <a:r>
              <a:rPr lang="en-US" sz="4000" dirty="0">
                <a:solidFill>
                  <a:srgbClr val="C00000"/>
                </a:solidFill>
              </a:rPr>
              <a:t>: 12 cm ; </a:t>
            </a:r>
            <a:r>
              <a:rPr lang="en-US" sz="4000" dirty="0" err="1">
                <a:solidFill>
                  <a:srgbClr val="C00000"/>
                </a:solidFill>
              </a:rPr>
              <a:t>chiều</a:t>
            </a:r>
            <a:r>
              <a:rPr lang="en-US" sz="4000" dirty="0">
                <a:solidFill>
                  <a:srgbClr val="C00000"/>
                </a:solidFill>
              </a:rPr>
              <a:t> </a:t>
            </a:r>
            <a:r>
              <a:rPr lang="en-US" sz="4000" dirty="0" err="1">
                <a:solidFill>
                  <a:srgbClr val="C00000"/>
                </a:solidFill>
              </a:rPr>
              <a:t>rộng</a:t>
            </a:r>
            <a:r>
              <a:rPr lang="en-US" sz="4000" dirty="0">
                <a:solidFill>
                  <a:srgbClr val="C00000"/>
                </a:solidFill>
              </a:rPr>
              <a:t>: 8 cm</a:t>
            </a:r>
            <a:endParaRPr lang="en-US" sz="4000" i="0" dirty="0">
              <a:solidFill>
                <a:srgbClr val="C00000"/>
              </a:solidFill>
              <a:effectLst/>
            </a:endParaRPr>
          </a:p>
        </p:txBody>
      </p:sp>
      <p:sp>
        <p:nvSpPr>
          <p:cNvPr id="19" name="Freeform 4"/>
          <p:cNvSpPr/>
          <p:nvPr/>
        </p:nvSpPr>
        <p:spPr>
          <a:xfrm>
            <a:off x="16105996" y="6501243"/>
            <a:ext cx="1894968" cy="3425149"/>
          </a:xfrm>
          <a:custGeom>
            <a:avLst/>
            <a:gdLst/>
            <a:ahLst/>
            <a:cxnLst/>
            <a:rect l="l" t="t" r="r" b="b"/>
            <a:pathLst>
              <a:path w="700659" h="1535691">
                <a:moveTo>
                  <a:pt x="0" y="0"/>
                </a:moveTo>
                <a:lnTo>
                  <a:pt x="700659" y="0"/>
                </a:lnTo>
                <a:lnTo>
                  <a:pt x="700659" y="1535691"/>
                </a:lnTo>
                <a:lnTo>
                  <a:pt x="0" y="15356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9610" b="100000" l="9952" r="94061"/>
                    </a14:imgEffect>
                  </a14:imgLayer>
                </a14:imgProps>
              </a:ext>
            </a:extLst>
          </a:blip>
          <a:stretch>
            <a:fillRect/>
          </a:stretch>
        </p:blipFill>
        <p:spPr>
          <a:xfrm rot="20674510" flipH="1">
            <a:off x="-1423683" y="5992082"/>
            <a:ext cx="6238590" cy="3855309"/>
          </a:xfrm>
          <a:prstGeom prst="rect">
            <a:avLst/>
          </a:prstGeom>
        </p:spPr>
      </p:pic>
      <p:sp>
        <p:nvSpPr>
          <p:cNvPr id="8" name="Rounded Rectangular Callout 7"/>
          <p:cNvSpPr/>
          <p:nvPr/>
        </p:nvSpPr>
        <p:spPr>
          <a:xfrm>
            <a:off x="5867400" y="4120994"/>
            <a:ext cx="10744200" cy="1747531"/>
          </a:xfrm>
          <a:prstGeom prst="wedgeRoundRectCallout">
            <a:avLst>
              <a:gd name="adj1" fmla="val 47050"/>
              <a:gd name="adj2" fmla="val 78600"/>
              <a:gd name="adj3" fmla="val 16667"/>
            </a:avLst>
          </a:prstGeom>
          <a:solidFill>
            <a:srgbClr val="00B0F0"/>
          </a:solidFill>
          <a:ln w="76200">
            <a:solidFill>
              <a:schemeClr val="tx1">
                <a:lumMod val="50000"/>
                <a:lumOff val="50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err="1">
                <a:solidFill>
                  <a:schemeClr val="tx1"/>
                </a:solidFill>
              </a:rPr>
              <a:t>Muốn</a:t>
            </a:r>
            <a:r>
              <a:rPr lang="en-US" sz="4000" b="1" dirty="0">
                <a:solidFill>
                  <a:schemeClr val="tx1"/>
                </a:solidFill>
              </a:rPr>
              <a:t> </a:t>
            </a:r>
            <a:r>
              <a:rPr lang="en-US" sz="4000" b="1" dirty="0" err="1">
                <a:solidFill>
                  <a:schemeClr val="tx1"/>
                </a:solidFill>
              </a:rPr>
              <a:t>tính</a:t>
            </a:r>
            <a:r>
              <a:rPr lang="en-US" sz="4000" b="1" dirty="0">
                <a:solidFill>
                  <a:schemeClr val="tx1"/>
                </a:solidFill>
              </a:rPr>
              <a:t> </a:t>
            </a:r>
            <a:r>
              <a:rPr lang="en-US" sz="4000" b="1" dirty="0" err="1">
                <a:solidFill>
                  <a:schemeClr val="tx1"/>
                </a:solidFill>
              </a:rPr>
              <a:t>chu</a:t>
            </a:r>
            <a:r>
              <a:rPr lang="en-US" sz="4000" b="1" dirty="0">
                <a:solidFill>
                  <a:schemeClr val="tx1"/>
                </a:solidFill>
              </a:rPr>
              <a:t> vi </a:t>
            </a:r>
            <a:r>
              <a:rPr lang="en-US" sz="4000" b="1" dirty="0" err="1">
                <a:solidFill>
                  <a:schemeClr val="tx1"/>
                </a:solidFill>
              </a:rPr>
              <a:t>hình</a:t>
            </a:r>
            <a:r>
              <a:rPr lang="en-US" sz="4000" b="1" dirty="0">
                <a:solidFill>
                  <a:schemeClr val="tx1"/>
                </a:solidFill>
              </a:rPr>
              <a:t> </a:t>
            </a:r>
            <a:r>
              <a:rPr lang="en-US" sz="4000" b="1" dirty="0" err="1">
                <a:solidFill>
                  <a:schemeClr val="tx1"/>
                </a:solidFill>
              </a:rPr>
              <a:t>chữ</a:t>
            </a:r>
            <a:r>
              <a:rPr lang="en-US" sz="4000" b="1" dirty="0">
                <a:solidFill>
                  <a:schemeClr val="tx1"/>
                </a:solidFill>
              </a:rPr>
              <a:t> </a:t>
            </a:r>
            <a:r>
              <a:rPr lang="en-US" sz="4000" b="1" dirty="0" err="1">
                <a:solidFill>
                  <a:schemeClr val="tx1"/>
                </a:solidFill>
              </a:rPr>
              <a:t>nhật</a:t>
            </a:r>
            <a:r>
              <a:rPr lang="en-US" sz="4000" b="1" dirty="0">
                <a:solidFill>
                  <a:schemeClr val="tx1"/>
                </a:solidFill>
              </a:rPr>
              <a:t>, </a:t>
            </a:r>
            <a:r>
              <a:rPr lang="en-US" sz="4000" b="1" dirty="0" err="1">
                <a:solidFill>
                  <a:schemeClr val="tx1"/>
                </a:solidFill>
              </a:rPr>
              <a:t>chúng</a:t>
            </a:r>
            <a:r>
              <a:rPr lang="en-US" sz="4000" b="1" dirty="0">
                <a:solidFill>
                  <a:schemeClr val="tx1"/>
                </a:solidFill>
              </a:rPr>
              <a:t> ta </a:t>
            </a:r>
            <a:r>
              <a:rPr lang="en-US" sz="4000" b="1" dirty="0" err="1">
                <a:solidFill>
                  <a:schemeClr val="tx1"/>
                </a:solidFill>
              </a:rPr>
              <a:t>làm</a:t>
            </a:r>
            <a:r>
              <a:rPr lang="en-US" sz="4000" b="1" dirty="0">
                <a:solidFill>
                  <a:schemeClr val="tx1"/>
                </a:solidFill>
              </a:rPr>
              <a:t> </a:t>
            </a:r>
            <a:r>
              <a:rPr lang="en-US" sz="4000" b="1" dirty="0" err="1">
                <a:solidFill>
                  <a:schemeClr val="tx1"/>
                </a:solidFill>
              </a:rPr>
              <a:t>gì</a:t>
            </a:r>
            <a:r>
              <a:rPr lang="en-US" sz="4000" b="1" dirty="0">
                <a:solidFill>
                  <a:schemeClr val="tx1"/>
                </a:solidFill>
              </a:rPr>
              <a:t>?</a:t>
            </a:r>
          </a:p>
        </p:txBody>
      </p:sp>
      <p:sp>
        <p:nvSpPr>
          <p:cNvPr id="21" name="Rounded Rectangular Callout 20"/>
          <p:cNvSpPr/>
          <p:nvPr/>
        </p:nvSpPr>
        <p:spPr>
          <a:xfrm>
            <a:off x="5867400" y="7085069"/>
            <a:ext cx="10058400" cy="1398518"/>
          </a:xfrm>
          <a:prstGeom prst="wedgeRoundRectCallout">
            <a:avLst>
              <a:gd name="adj1" fmla="val 55124"/>
              <a:gd name="adj2" fmla="val 783"/>
              <a:gd name="adj3" fmla="val 16667"/>
            </a:avLst>
          </a:prstGeom>
          <a:solidFill>
            <a:schemeClr val="accent6">
              <a:lumMod val="60000"/>
              <a:lumOff val="40000"/>
            </a:schemeClr>
          </a:solidFill>
          <a:ln w="76200">
            <a:solidFill>
              <a:schemeClr val="tx1">
                <a:lumMod val="50000"/>
                <a:lumOff val="50000"/>
              </a:schemeClr>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a:solidFill>
                  <a:schemeClr val="tx1"/>
                </a:solidFill>
              </a:rPr>
              <a:t>(</a:t>
            </a:r>
            <a:r>
              <a:rPr lang="en-US" sz="4000" b="1" dirty="0" err="1">
                <a:solidFill>
                  <a:schemeClr val="tx1"/>
                </a:solidFill>
              </a:rPr>
              <a:t>Chiều</a:t>
            </a:r>
            <a:r>
              <a:rPr lang="en-US" sz="4000" b="1" dirty="0">
                <a:solidFill>
                  <a:schemeClr val="tx1"/>
                </a:solidFill>
              </a:rPr>
              <a:t> </a:t>
            </a:r>
            <a:r>
              <a:rPr lang="en-US" sz="4000" b="1" dirty="0" err="1">
                <a:solidFill>
                  <a:schemeClr val="tx1"/>
                </a:solidFill>
              </a:rPr>
              <a:t>dài</a:t>
            </a:r>
            <a:r>
              <a:rPr lang="en-US" sz="4000" b="1" dirty="0">
                <a:solidFill>
                  <a:schemeClr val="tx1"/>
                </a:solidFill>
              </a:rPr>
              <a:t> + </a:t>
            </a:r>
            <a:r>
              <a:rPr lang="en-US" sz="4000" b="1" dirty="0" err="1">
                <a:solidFill>
                  <a:schemeClr val="tx1"/>
                </a:solidFill>
              </a:rPr>
              <a:t>chiều</a:t>
            </a:r>
            <a:r>
              <a:rPr lang="en-US" sz="4000" b="1" dirty="0">
                <a:solidFill>
                  <a:schemeClr val="tx1"/>
                </a:solidFill>
              </a:rPr>
              <a:t> </a:t>
            </a:r>
            <a:r>
              <a:rPr lang="en-US" sz="4000" b="1" dirty="0" err="1">
                <a:solidFill>
                  <a:schemeClr val="tx1"/>
                </a:solidFill>
              </a:rPr>
              <a:t>rộng</a:t>
            </a:r>
            <a:r>
              <a:rPr lang="en-US" sz="4000" b="1" dirty="0">
                <a:solidFill>
                  <a:schemeClr val="tx1"/>
                </a:solidFill>
              </a:rPr>
              <a:t>) x 2</a:t>
            </a:r>
          </a:p>
        </p:txBody>
      </p:sp>
      <p:sp>
        <p:nvSpPr>
          <p:cNvPr id="9" name="Left Brace 8"/>
          <p:cNvSpPr/>
          <p:nvPr/>
        </p:nvSpPr>
        <p:spPr>
          <a:xfrm rot="16200000">
            <a:off x="10778619" y="5193009"/>
            <a:ext cx="347888" cy="6088844"/>
          </a:xfrm>
          <a:prstGeom prst="leftBrace">
            <a:avLst>
              <a:gd name="adj1" fmla="val 48222"/>
              <a:gd name="adj2" fmla="val 50000"/>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flipH="1">
            <a:off x="8671033" y="8569962"/>
            <a:ext cx="2989564" cy="707886"/>
          </a:xfrm>
          <a:prstGeom prst="rect">
            <a:avLst/>
          </a:prstGeom>
          <a:noFill/>
        </p:spPr>
        <p:txBody>
          <a:bodyPr wrap="square" rtlCol="0">
            <a:spAutoFit/>
          </a:bodyPr>
          <a:lstStyle/>
          <a:p>
            <a:pPr algn="ctr"/>
            <a:r>
              <a:rPr lang="en-US" sz="4000" b="1" dirty="0" err="1">
                <a:solidFill>
                  <a:schemeClr val="accent2">
                    <a:lumMod val="75000"/>
                  </a:schemeClr>
                </a:solidFill>
              </a:rPr>
              <a:t>Tổng</a:t>
            </a:r>
            <a:endParaRPr lang="en-US" sz="4000" b="1" dirty="0">
              <a:solidFill>
                <a:schemeClr val="accent2">
                  <a:lumMod val="75000"/>
                </a:schemeClr>
              </a:solidFill>
            </a:endParaRPr>
          </a:p>
        </p:txBody>
      </p:sp>
      <p:sp>
        <p:nvSpPr>
          <p:cNvPr id="22" name="TextBox 21"/>
          <p:cNvSpPr txBox="1"/>
          <p:nvPr/>
        </p:nvSpPr>
        <p:spPr>
          <a:xfrm flipH="1">
            <a:off x="10089890" y="8621766"/>
            <a:ext cx="4192074" cy="707886"/>
          </a:xfrm>
          <a:prstGeom prst="rect">
            <a:avLst/>
          </a:prstGeom>
          <a:noFill/>
        </p:spPr>
        <p:txBody>
          <a:bodyPr wrap="square" rtlCol="0">
            <a:spAutoFit/>
          </a:bodyPr>
          <a:lstStyle/>
          <a:p>
            <a:pPr algn="ctr"/>
            <a:r>
              <a:rPr lang="en-US" sz="4000" b="1" dirty="0">
                <a:solidFill>
                  <a:schemeClr val="accent2">
                    <a:lumMod val="75000"/>
                  </a:schemeClr>
                </a:solidFill>
              </a:rPr>
              <a:t>= </a:t>
            </a:r>
            <a:r>
              <a:rPr lang="en-US" sz="4000" b="1" dirty="0" err="1">
                <a:solidFill>
                  <a:schemeClr val="accent2">
                    <a:lumMod val="75000"/>
                  </a:schemeClr>
                </a:solidFill>
              </a:rPr>
              <a:t>Nửa</a:t>
            </a:r>
            <a:r>
              <a:rPr lang="en-US" sz="4000" b="1" dirty="0">
                <a:solidFill>
                  <a:schemeClr val="accent2">
                    <a:lumMod val="75000"/>
                  </a:schemeClr>
                </a:solidFill>
              </a:rPr>
              <a:t> </a:t>
            </a:r>
            <a:r>
              <a:rPr lang="en-US" sz="4000" b="1" dirty="0" err="1">
                <a:solidFill>
                  <a:schemeClr val="accent2">
                    <a:lumMod val="75000"/>
                  </a:schemeClr>
                </a:solidFill>
              </a:rPr>
              <a:t>chu</a:t>
            </a:r>
            <a:r>
              <a:rPr lang="en-US" sz="4000" b="1" dirty="0">
                <a:solidFill>
                  <a:schemeClr val="accent2">
                    <a:lumMod val="75000"/>
                  </a:schemeClr>
                </a:solidFill>
              </a:rPr>
              <a:t> vi</a:t>
            </a:r>
          </a:p>
        </p:txBody>
      </p:sp>
    </p:spTree>
    <p:extLst>
      <p:ext uri="{BB962C8B-B14F-4D97-AF65-F5344CB8AC3E}">
        <p14:creationId xmlns:p14="http://schemas.microsoft.com/office/powerpoint/2010/main" val="2469777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1"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60" dur="500"/>
                                        <p:tgtEl>
                                          <p:spTgt spid="5">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5">
                                            <p:txEl>
                                              <p:pRg st="1" end="1"/>
                                            </p:txEl>
                                          </p:spTgt>
                                        </p:tgtEl>
                                        <p:attrNameLst>
                                          <p:attrName>style.visibility</p:attrName>
                                        </p:attrNameLst>
                                      </p:cBhvr>
                                      <p:to>
                                        <p:strVal val="visible"/>
                                      </p:to>
                                    </p:set>
                                    <p:animEffect transition="in" filter="wipe(down)">
                                      <p:cBhvr>
                                        <p:cTn id="65" dur="500"/>
                                        <p:tgtEl>
                                          <p:spTgt spid="5">
                                            <p:txEl>
                                              <p:pRg st="1" end="1"/>
                                            </p:txEl>
                                          </p:spTgt>
                                        </p:tgtEl>
                                      </p:cBhvr>
                                    </p:animEffect>
                                  </p:childTnLst>
                                </p:cTn>
                              </p:par>
                              <p:par>
                                <p:cTn id="66" presetID="22" presetClass="entr" presetSubtype="4" fill="hold" nodeType="withEffect">
                                  <p:stCondLst>
                                    <p:cond delay="0"/>
                                  </p:stCondLst>
                                  <p:childTnLst>
                                    <p:set>
                                      <p:cBhvr>
                                        <p:cTn id="67" dur="1" fill="hold">
                                          <p:stCondLst>
                                            <p:cond delay="0"/>
                                          </p:stCondLst>
                                        </p:cTn>
                                        <p:tgtEl>
                                          <p:spTgt spid="5">
                                            <p:txEl>
                                              <p:pRg st="2" end="2"/>
                                            </p:txEl>
                                          </p:spTgt>
                                        </p:tgtEl>
                                        <p:attrNameLst>
                                          <p:attrName>style.visibility</p:attrName>
                                        </p:attrNameLst>
                                      </p:cBhvr>
                                      <p:to>
                                        <p:strVal val="visible"/>
                                      </p:to>
                                    </p:set>
                                    <p:animEffect transition="in" filter="wipe(down)">
                                      <p:cBhvr>
                                        <p:cTn id="68" dur="500"/>
                                        <p:tgtEl>
                                          <p:spTgt spid="5">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5">
                                            <p:txEl>
                                              <p:pRg st="3" end="3"/>
                                            </p:txEl>
                                          </p:spTgt>
                                        </p:tgtEl>
                                        <p:attrNameLst>
                                          <p:attrName>style.visibility</p:attrName>
                                        </p:attrNameLst>
                                      </p:cBhvr>
                                      <p:to>
                                        <p:strVal val="visible"/>
                                      </p:to>
                                    </p:set>
                                    <p:animEffect transition="in" filter="barn(inVertical)">
                                      <p:cBhvr>
                                        <p:cTn id="73" dur="500"/>
                                        <p:tgtEl>
                                          <p:spTgt spid="5">
                                            <p:txEl>
                                              <p:pRg st="3" end="3"/>
                                            </p:txEl>
                                          </p:spTgt>
                                        </p:tgtEl>
                                      </p:cBhvr>
                                    </p:animEffect>
                                  </p:childTnLst>
                                </p:cTn>
                              </p:par>
                              <p:par>
                                <p:cTn id="74" presetID="16" presetClass="entr" presetSubtype="21" fill="hold" nodeType="withEffect">
                                  <p:stCondLst>
                                    <p:cond delay="0"/>
                                  </p:stCondLst>
                                  <p:childTnLst>
                                    <p:set>
                                      <p:cBhvr>
                                        <p:cTn id="75" dur="1" fill="hold">
                                          <p:stCondLst>
                                            <p:cond delay="0"/>
                                          </p:stCondLst>
                                        </p:cTn>
                                        <p:tgtEl>
                                          <p:spTgt spid="5">
                                            <p:txEl>
                                              <p:pRg st="4" end="4"/>
                                            </p:txEl>
                                          </p:spTgt>
                                        </p:tgtEl>
                                        <p:attrNameLst>
                                          <p:attrName>style.visibility</p:attrName>
                                        </p:attrNameLst>
                                      </p:cBhvr>
                                      <p:to>
                                        <p:strVal val="visible"/>
                                      </p:to>
                                    </p:set>
                                    <p:animEffect transition="in" filter="barn(inVertical)">
                                      <p:cBhvr>
                                        <p:cTn id="76" dur="500"/>
                                        <p:tgtEl>
                                          <p:spTgt spid="5">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nodeType="clickEffect">
                                  <p:stCondLst>
                                    <p:cond delay="0"/>
                                  </p:stCondLst>
                                  <p:childTnLst>
                                    <p:set>
                                      <p:cBhvr>
                                        <p:cTn id="80" dur="1" fill="hold">
                                          <p:stCondLst>
                                            <p:cond delay="0"/>
                                          </p:stCondLst>
                                        </p:cTn>
                                        <p:tgtEl>
                                          <p:spTgt spid="5">
                                            <p:txEl>
                                              <p:pRg st="5" end="5"/>
                                            </p:txEl>
                                          </p:spTgt>
                                        </p:tgtEl>
                                        <p:attrNameLst>
                                          <p:attrName>style.visibility</p:attrName>
                                        </p:attrNameLst>
                                      </p:cBhvr>
                                      <p:to>
                                        <p:strVal val="visible"/>
                                      </p:to>
                                    </p:set>
                                    <p:animEffect transition="in" filter="randombar(horizontal)">
                                      <p:cBhvr>
                                        <p:cTn id="81" dur="500"/>
                                        <p:tgtEl>
                                          <p:spTgt spid="5">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5">
                                            <p:txEl>
                                              <p:pRg st="6" end="6"/>
                                            </p:txEl>
                                          </p:spTgt>
                                        </p:tgtEl>
                                        <p:attrNameLst>
                                          <p:attrName>style.visibility</p:attrName>
                                        </p:attrNameLst>
                                      </p:cBhvr>
                                      <p:to>
                                        <p:strVal val="visible"/>
                                      </p:to>
                                    </p:set>
                                    <p:animEffect transition="in" filter="fade">
                                      <p:cBhvr>
                                        <p:cTn id="86" dur="1000"/>
                                        <p:tgtEl>
                                          <p:spTgt spid="5">
                                            <p:txEl>
                                              <p:pRg st="6" end="6"/>
                                            </p:txEl>
                                          </p:spTgt>
                                        </p:tgtEl>
                                      </p:cBhvr>
                                    </p:animEffect>
                                    <p:anim calcmode="lin" valueType="num">
                                      <p:cBhvr>
                                        <p:cTn id="8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8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8" grpId="0" animBg="1"/>
      <p:bldP spid="8" grpId="1" animBg="1"/>
      <p:bldP spid="21" grpId="0" animBg="1"/>
      <p:bldP spid="21" grpId="1" animBg="1"/>
      <p:bldP spid="9" grpId="0" animBg="1"/>
      <p:bldP spid="9" grpId="1" animBg="1"/>
      <p:bldP spid="10" grpId="0"/>
      <p:bldP spid="10" grpId="1"/>
      <p:bldP spid="22" grpId="0"/>
      <p:bldP spid="2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sp>
        <p:nvSpPr>
          <p:cNvPr id="7" name="Freeform 7"/>
          <p:cNvSpPr/>
          <p:nvPr/>
        </p:nvSpPr>
        <p:spPr>
          <a:xfrm>
            <a:off x="1" y="6444005"/>
            <a:ext cx="2826950" cy="4126100"/>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Picture 4"/>
          <p:cNvPicPr>
            <a:picLocks noChangeAspect="1"/>
          </p:cNvPicPr>
          <p:nvPr/>
        </p:nvPicPr>
        <p:blipFill>
          <a:blip r:embed="rId6"/>
          <a:stretch>
            <a:fillRect/>
          </a:stretch>
        </p:blipFill>
        <p:spPr>
          <a:xfrm>
            <a:off x="3567805" y="7100378"/>
            <a:ext cx="13979340" cy="3578662"/>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9610" b="100000" l="9952" r="94061"/>
                    </a14:imgEffect>
                  </a14:imgLayer>
                </a14:imgProps>
              </a:ext>
            </a:extLst>
          </a:blip>
          <a:stretch>
            <a:fillRect/>
          </a:stretch>
        </p:blipFill>
        <p:spPr>
          <a:xfrm flipH="1">
            <a:off x="-7334962" y="-1868968"/>
            <a:ext cx="7026164" cy="4342012"/>
          </a:xfrm>
          <a:prstGeom prst="rect">
            <a:avLst/>
          </a:prstGeom>
        </p:spPr>
      </p:pic>
      <p:pic>
        <p:nvPicPr>
          <p:cNvPr id="11" name="Picture 10"/>
          <p:cNvPicPr>
            <a:picLocks noChangeAspect="1"/>
          </p:cNvPicPr>
          <p:nvPr/>
        </p:nvPicPr>
        <p:blipFill>
          <a:blip r:embed="rId9"/>
          <a:stretch>
            <a:fillRect/>
          </a:stretch>
        </p:blipFill>
        <p:spPr>
          <a:xfrm>
            <a:off x="9656752" y="302038"/>
            <a:ext cx="4999153" cy="5761219"/>
          </a:xfrm>
          <a:prstGeom prst="rect">
            <a:avLst/>
          </a:prstGeom>
        </p:spPr>
      </p:pic>
      <p:pic>
        <p:nvPicPr>
          <p:cNvPr id="12" name="Picture 11"/>
          <p:cNvPicPr>
            <a:picLocks noChangeAspect="1"/>
          </p:cNvPicPr>
          <p:nvPr/>
        </p:nvPicPr>
        <p:blipFill>
          <a:blip r:embed="rId10"/>
          <a:stretch>
            <a:fillRect/>
          </a:stretch>
        </p:blipFill>
        <p:spPr>
          <a:xfrm>
            <a:off x="13170888" y="1953474"/>
            <a:ext cx="5425910" cy="5041829"/>
          </a:xfrm>
          <a:prstGeom prst="rect">
            <a:avLst/>
          </a:prstGeom>
        </p:spPr>
      </p:pic>
      <p:pic>
        <p:nvPicPr>
          <p:cNvPr id="9" name="Picture 8">
            <a:extLst>
              <a:ext uri="{FF2B5EF4-FFF2-40B4-BE49-F238E27FC236}">
                <a16:creationId xmlns:a16="http://schemas.microsoft.com/office/drawing/2014/main" id="{98A36776-0AB6-4821-9462-05AE36AEAD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3" name="Picture 12">
            <a:extLst>
              <a:ext uri="{FF2B5EF4-FFF2-40B4-BE49-F238E27FC236}">
                <a16:creationId xmlns:a16="http://schemas.microsoft.com/office/drawing/2014/main" id="{2883B65D-08D4-450D-B147-DA925CA825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4" name="Picture 13">
            <a:extLst>
              <a:ext uri="{FF2B5EF4-FFF2-40B4-BE49-F238E27FC236}">
                <a16:creationId xmlns:a16="http://schemas.microsoft.com/office/drawing/2014/main" id="{28F5DED4-A36C-4DA3-BCF2-26E99A64F1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5" name="Picture 14">
            <a:extLst>
              <a:ext uri="{FF2B5EF4-FFF2-40B4-BE49-F238E27FC236}">
                <a16:creationId xmlns:a16="http://schemas.microsoft.com/office/drawing/2014/main" id="{FA213518-0D6C-4D37-BBC1-EEFCAA6FCB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16" name="Picture 15">
            <a:extLst>
              <a:ext uri="{FF2B5EF4-FFF2-40B4-BE49-F238E27FC236}">
                <a16:creationId xmlns:a16="http://schemas.microsoft.com/office/drawing/2014/main" id="{C895D4DE-7AF9-49CC-9920-B94C953B13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extLst>
      <p:ext uri="{BB962C8B-B14F-4D97-AF65-F5344CB8AC3E}">
        <p14:creationId xmlns:p14="http://schemas.microsoft.com/office/powerpoint/2010/main" val="1578190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63" presetClass="path" presetSubtype="0" accel="50000" decel="50000" fill="hold" nodeType="withEffect">
                                  <p:stCondLst>
                                    <p:cond delay="0"/>
                                  </p:stCondLst>
                                  <p:childTnLst>
                                    <p:animMotion origin="layout" path="M 0.38229 0.16065 L 0.84644 0.26327 " pathEditMode="relative" rAng="0" ptsTypes="AA">
                                      <p:cBhvr>
                                        <p:cTn id="9" dur="2000" fill="hold"/>
                                        <p:tgtEl>
                                          <p:spTgt spid="24"/>
                                        </p:tgtEl>
                                        <p:attrNameLst>
                                          <p:attrName>ppt_x</p:attrName>
                                          <p:attrName>ppt_y</p:attrName>
                                        </p:attrNameLst>
                                      </p:cBhvr>
                                      <p:rCtr x="23203" y="5123"/>
                                    </p:animMotion>
                                  </p:childTnLst>
                                </p:cTn>
                              </p:par>
                              <p:par>
                                <p:cTn id="10" presetID="26" presetClass="emph" presetSubtype="0" repeatCount="4000" fill="hold" nodeType="withEffect">
                                  <p:stCondLst>
                                    <p:cond delay="0"/>
                                  </p:stCondLst>
                                  <p:childTnLst>
                                    <p:animEffect transition="out" filter="fade">
                                      <p:cBhvr>
                                        <p:cTn id="11" dur="500" tmFilter="0, 0; .2, .5; .8, .5; 1, 0"/>
                                        <p:tgtEl>
                                          <p:spTgt spid="24"/>
                                        </p:tgtEl>
                                      </p:cBhvr>
                                    </p:animEffect>
                                    <p:animScale>
                                      <p:cBhvr>
                                        <p:cTn id="12" dur="250" autoRev="1" fill="hold"/>
                                        <p:tgtEl>
                                          <p:spTgt spid="24"/>
                                        </p:tgtEl>
                                      </p:cBhvr>
                                      <p:by x="105000" y="105000"/>
                                    </p:animScale>
                                  </p:childTnLst>
                                  <p:subTnLst>
                                    <p:audio>
                                      <p:cMediaNode mute="1">
                                        <p:cTn display="0" masterRel="sameClick">
                                          <p:stCondLst>
                                            <p:cond evt="begin" delay="0">
                                              <p:tn val="10"/>
                                            </p:cond>
                                          </p:stCondLst>
                                          <p:endCondLst>
                                            <p:cond evt="onStopAudio" delay="0">
                                              <p:tgtEl>
                                                <p:sldTgt/>
                                              </p:tgtEl>
                                            </p:cond>
                                          </p:endCondLst>
                                        </p:cTn>
                                        <p:tgtEl>
                                          <p:sndTgt r:embed="rId2" name="nhạc nêng.wav"/>
                                        </p:tgtEl>
                                      </p:cMediaNode>
                                    </p:audio>
                                  </p:subTnLst>
                                </p:cTn>
                              </p:par>
                            </p:childTnLst>
                          </p:cTn>
                        </p:par>
                        <p:par>
                          <p:cTn id="13" fill="hold">
                            <p:stCondLst>
                              <p:cond delay="2000"/>
                            </p:stCondLst>
                            <p:childTnLst>
                              <p:par>
                                <p:cTn id="14" presetID="32" presetClass="emph" presetSubtype="0" repeatCount="indefinite" fill="hold" nodeType="afterEffect">
                                  <p:stCondLst>
                                    <p:cond delay="0"/>
                                  </p:stCondLst>
                                  <p:endCondLst>
                                    <p:cond evt="onNext" delay="0">
                                      <p:tgtEl>
                                        <p:sldTgt/>
                                      </p:tgtEl>
                                    </p:cond>
                                  </p:end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sp>
        <p:nvSpPr>
          <p:cNvPr id="3" name="Freeform 3"/>
          <p:cNvSpPr/>
          <p:nvPr/>
        </p:nvSpPr>
        <p:spPr>
          <a:xfrm>
            <a:off x="3878632" y="8146517"/>
            <a:ext cx="3134543" cy="2057400"/>
          </a:xfrm>
          <a:custGeom>
            <a:avLst/>
            <a:gdLst/>
            <a:ahLst/>
            <a:cxnLst/>
            <a:rect l="l" t="t" r="r" b="b"/>
            <a:pathLst>
              <a:path w="3134543" h="2057400">
                <a:moveTo>
                  <a:pt x="0" y="0"/>
                </a:moveTo>
                <a:lnTo>
                  <a:pt x="3134543" y="0"/>
                </a:lnTo>
                <a:lnTo>
                  <a:pt x="3134543"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629861" y="8407372"/>
            <a:ext cx="700659" cy="1535691"/>
          </a:xfrm>
          <a:custGeom>
            <a:avLst/>
            <a:gdLst/>
            <a:ahLst/>
            <a:cxnLst/>
            <a:rect l="l" t="t" r="r" b="b"/>
            <a:pathLst>
              <a:path w="700659" h="1535691">
                <a:moveTo>
                  <a:pt x="0" y="0"/>
                </a:moveTo>
                <a:lnTo>
                  <a:pt x="700659" y="0"/>
                </a:lnTo>
                <a:lnTo>
                  <a:pt x="700659" y="1535691"/>
                </a:lnTo>
                <a:lnTo>
                  <a:pt x="0" y="1535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7718513" y="8407372"/>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0" y="4941516"/>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5" name="Group 15"/>
          <p:cNvGrpSpPr/>
          <p:nvPr/>
        </p:nvGrpSpPr>
        <p:grpSpPr>
          <a:xfrm>
            <a:off x="561751" y="363691"/>
            <a:ext cx="17209111" cy="9199010"/>
            <a:chOff x="0" y="0"/>
            <a:chExt cx="3243572" cy="833372"/>
          </a:xfrm>
        </p:grpSpPr>
        <p:sp>
          <p:nvSpPr>
            <p:cNvPr id="16" name="Freeform 16"/>
            <p:cNvSpPr/>
            <p:nvPr/>
          </p:nvSpPr>
          <p:spPr>
            <a:xfrm>
              <a:off x="0" y="0"/>
              <a:ext cx="3243572" cy="833372"/>
            </a:xfrm>
            <a:custGeom>
              <a:avLst/>
              <a:gdLst/>
              <a:ahLst/>
              <a:cxnLst/>
              <a:rect l="l" t="t" r="r" b="b"/>
              <a:pathLst>
                <a:path w="3243572" h="833372">
                  <a:moveTo>
                    <a:pt x="32060" y="0"/>
                  </a:moveTo>
                  <a:lnTo>
                    <a:pt x="3211512" y="0"/>
                  </a:lnTo>
                  <a:cubicBezTo>
                    <a:pt x="3220015" y="0"/>
                    <a:pt x="3228169" y="3378"/>
                    <a:pt x="3234182" y="9390"/>
                  </a:cubicBezTo>
                  <a:cubicBezTo>
                    <a:pt x="3240194" y="15403"/>
                    <a:pt x="3243572" y="23557"/>
                    <a:pt x="3243572" y="32060"/>
                  </a:cubicBezTo>
                  <a:lnTo>
                    <a:pt x="3243572" y="801312"/>
                  </a:lnTo>
                  <a:cubicBezTo>
                    <a:pt x="3243572" y="819018"/>
                    <a:pt x="3229218" y="833372"/>
                    <a:pt x="3211512" y="833372"/>
                  </a:cubicBezTo>
                  <a:lnTo>
                    <a:pt x="32060" y="833372"/>
                  </a:lnTo>
                  <a:cubicBezTo>
                    <a:pt x="14354" y="833372"/>
                    <a:pt x="0" y="819018"/>
                    <a:pt x="0" y="801312"/>
                  </a:cubicBezTo>
                  <a:lnTo>
                    <a:pt x="0" y="32060"/>
                  </a:lnTo>
                  <a:cubicBezTo>
                    <a:pt x="0" y="14354"/>
                    <a:pt x="14354" y="0"/>
                    <a:pt x="32060" y="0"/>
                  </a:cubicBezTo>
                  <a:close/>
                </a:path>
              </a:pathLst>
            </a:custGeom>
            <a:solidFill>
              <a:srgbClr val="FFFFFF"/>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91896" y="800968"/>
            <a:ext cx="4281070" cy="1474763"/>
          </a:xfrm>
          <a:prstGeom prst="rect">
            <a:avLst/>
          </a:prstGeom>
        </p:spPr>
        <p:txBody>
          <a:bodyPr wrap="square" lIns="0" tIns="0" rIns="0" bIns="0" rtlCol="0" anchor="t">
            <a:spAutoFit/>
          </a:bodyPr>
          <a:lstStyle/>
          <a:p>
            <a:pPr algn="ctr">
              <a:lnSpc>
                <a:spcPts val="11535"/>
              </a:lnSpc>
            </a:pPr>
            <a:r>
              <a:rPr lang="en-US" sz="11199" dirty="0">
                <a:solidFill>
                  <a:srgbClr val="03989E"/>
                </a:solidFill>
                <a:latin typeface="Bobby Jones"/>
              </a:rPr>
              <a:t>BÀI 4	</a:t>
            </a:r>
          </a:p>
        </p:txBody>
      </p:sp>
      <p:sp>
        <p:nvSpPr>
          <p:cNvPr id="20" name="TextBox 72"/>
          <p:cNvSpPr txBox="1"/>
          <p:nvPr/>
        </p:nvSpPr>
        <p:spPr>
          <a:xfrm>
            <a:off x="4092115" y="615019"/>
            <a:ext cx="12976686" cy="615553"/>
          </a:xfrm>
          <a:prstGeom prst="rect">
            <a:avLst/>
          </a:prstGeom>
        </p:spPr>
        <p:txBody>
          <a:bodyPr wrap="square" lIns="0" tIns="0" rIns="0" bIns="0" rtlCol="0" anchor="t">
            <a:spAutoFit/>
          </a:bodyPr>
          <a:lstStyle/>
          <a:p>
            <a:pPr algn="just"/>
            <a:r>
              <a:rPr lang="en-US" sz="4000" dirty="0">
                <a:latin typeface="Cambria" panose="02040503050406030204" pitchFamily="18" charset="0"/>
                <a:ea typeface="Cambria" panose="02040503050406030204" pitchFamily="18" charset="0"/>
              </a:rPr>
              <a:t>Hai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lẻ</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liên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tiếp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tổng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20</a:t>
            </a:r>
            <a:r>
              <a:rPr lang="en-US" sz="4000">
                <a:latin typeface="Cambria" panose="02040503050406030204" pitchFamily="18" charset="0"/>
                <a:ea typeface="Cambria" panose="02040503050406030204" pitchFamily="18" charset="0"/>
              </a:rPr>
              <a:t>. Tìm </a:t>
            </a:r>
            <a:r>
              <a:rPr lang="en-US" sz="4000" dirty="0" err="1">
                <a:latin typeface="Cambria" panose="02040503050406030204" pitchFamily="18" charset="0"/>
                <a:ea typeface="Cambria" panose="02040503050406030204" pitchFamily="18" charset="0"/>
              </a:rPr>
              <a:t>hai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lẻ</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liên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tiếp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đó</a:t>
            </a:r>
            <a:r>
              <a:rPr lang="en-US" sz="4000" dirty="0">
                <a:latin typeface="Cambria" panose="02040503050406030204" pitchFamily="18" charset="0"/>
                <a:ea typeface="Cambria" panose="02040503050406030204" pitchFamily="18" charset="0"/>
              </a:rPr>
              <a:t>.</a:t>
            </a:r>
            <a:endParaRPr lang="en-US" sz="40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21" name="Freeform 18"/>
          <p:cNvSpPr/>
          <p:nvPr/>
        </p:nvSpPr>
        <p:spPr>
          <a:xfrm>
            <a:off x="797564" y="6364220"/>
            <a:ext cx="2563930" cy="3157350"/>
          </a:xfrm>
          <a:custGeom>
            <a:avLst/>
            <a:gdLst/>
            <a:ahLst/>
            <a:cxnLst/>
            <a:rect l="l" t="t" r="r" b="b"/>
            <a:pathLst>
              <a:path w="6737985" h="8229600">
                <a:moveTo>
                  <a:pt x="0" y="0"/>
                </a:moveTo>
                <a:lnTo>
                  <a:pt x="6737984" y="0"/>
                </a:lnTo>
                <a:lnTo>
                  <a:pt x="6737984" y="8229600"/>
                </a:lnTo>
                <a:lnTo>
                  <a:pt x="0" y="8229600"/>
                </a:lnTo>
                <a:lnTo>
                  <a:pt x="0" y="0"/>
                </a:lnTo>
                <a:close/>
              </a:path>
            </a:pathLst>
          </a:custGeom>
          <a:blipFill>
            <a:blip r:embed="rId12"/>
            <a:stretch>
              <a:fillRect/>
            </a:stretch>
          </a:blipFill>
        </p:spPr>
        <p:txBody>
          <a:bodyPr/>
          <a:lstStyle/>
          <a:p>
            <a:endParaRPr lang="en-US"/>
          </a:p>
        </p:txBody>
      </p:sp>
      <p:sp>
        <p:nvSpPr>
          <p:cNvPr id="5" name="Rectangle 4"/>
          <p:cNvSpPr/>
          <p:nvPr/>
        </p:nvSpPr>
        <p:spPr>
          <a:xfrm>
            <a:off x="2839811" y="1935618"/>
            <a:ext cx="13686269" cy="4708981"/>
          </a:xfrm>
          <a:prstGeom prst="rect">
            <a:avLst/>
          </a:prstGeom>
        </p:spPr>
        <p:txBody>
          <a:bodyPr wrap="square">
            <a:spAutoFit/>
          </a:bodyPr>
          <a:lstStyle/>
          <a:p>
            <a:pPr algn="ctr">
              <a:lnSpc>
                <a:spcPts val="6000"/>
              </a:lnSpc>
            </a:pPr>
            <a:r>
              <a:rPr lang="en-US" sz="4000" b="1" dirty="0" err="1">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Bài</a:t>
            </a:r>
            <a:r>
              <a:rPr lang="en-US" sz="40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giải</a:t>
            </a:r>
            <a:r>
              <a:rPr lang="en-US" sz="40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endParaRPr>
          </a:p>
          <a:p>
            <a:pPr algn="ctr">
              <a:lnSpc>
                <a:spcPts val="6000"/>
              </a:lnSpc>
            </a:pPr>
            <a:r>
              <a:rPr lang="vi-VN" sz="40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Số lẻ thứ nhất là:</a:t>
            </a:r>
          </a:p>
          <a:p>
            <a:pPr algn="ctr">
              <a:lnSpc>
                <a:spcPts val="6000"/>
              </a:lnSpc>
            </a:pPr>
            <a:r>
              <a:rPr lang="en-US" sz="40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(10 – 2)</a:t>
            </a:r>
            <a:r>
              <a:rPr lang="vi-VN" sz="40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 : 2 = 9</a:t>
            </a:r>
          </a:p>
          <a:p>
            <a:pPr algn="ctr">
              <a:lnSpc>
                <a:spcPts val="6000"/>
              </a:lnSpc>
            </a:pPr>
            <a:r>
              <a:rPr lang="vi-VN" sz="40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Số lẻ thứ hai là:</a:t>
            </a:r>
          </a:p>
          <a:p>
            <a:pPr algn="ctr">
              <a:lnSpc>
                <a:spcPts val="6000"/>
              </a:lnSpc>
            </a:pPr>
            <a:r>
              <a:rPr lang="vi-VN" sz="40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20 – 9 = 11</a:t>
            </a:r>
          </a:p>
          <a:p>
            <a:pPr algn="ctr">
              <a:lnSpc>
                <a:spcPts val="6000"/>
              </a:lnSpc>
            </a:pPr>
            <a:r>
              <a:rPr lang="vi-VN" sz="4000" b="1" dirty="0">
                <a:solidFill>
                  <a:schemeClr val="tx2">
                    <a:lumMod val="75000"/>
                  </a:schemeClr>
                </a:solidFill>
                <a:latin typeface="Cambria" panose="02040503050406030204" pitchFamily="18" charset="0"/>
                <a:ea typeface="Cambria" panose="02040503050406030204" pitchFamily="18" charset="0"/>
                <a:cs typeface="Calibri" panose="020F0502020204030204" pitchFamily="34" charset="0"/>
              </a:rPr>
              <a:t>Vậy hai số lẻ cần tìm là 9; 11.</a:t>
            </a:r>
            <a:endParaRPr lang="vi-VN" sz="4000" b="1" i="0" dirty="0">
              <a:solidFill>
                <a:schemeClr val="tx2">
                  <a:lumMod val="75000"/>
                </a:schemeClr>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19" name="Freeform 4"/>
          <p:cNvSpPr/>
          <p:nvPr/>
        </p:nvSpPr>
        <p:spPr>
          <a:xfrm>
            <a:off x="14758802" y="7538442"/>
            <a:ext cx="3364729" cy="2420469"/>
          </a:xfrm>
          <a:custGeom>
            <a:avLst/>
            <a:gdLst/>
            <a:ahLst/>
            <a:cxnLst/>
            <a:rect l="l" t="t" r="r" b="b"/>
            <a:pathLst>
              <a:path w="5242670" h="3002620">
                <a:moveTo>
                  <a:pt x="0" y="0"/>
                </a:moveTo>
                <a:lnTo>
                  <a:pt x="5242669" y="0"/>
                </a:lnTo>
                <a:lnTo>
                  <a:pt x="5242669" y="3002620"/>
                </a:lnTo>
                <a:lnTo>
                  <a:pt x="0" y="30026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cxnSp>
        <p:nvCxnSpPr>
          <p:cNvPr id="12" name="Straight Connector 11"/>
          <p:cNvCxnSpPr>
            <a:cxnSpLocks/>
          </p:cNvCxnSpPr>
          <p:nvPr/>
        </p:nvCxnSpPr>
        <p:spPr>
          <a:xfrm>
            <a:off x="8534400" y="1257300"/>
            <a:ext cx="20954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ular Callout 21"/>
          <p:cNvSpPr/>
          <p:nvPr/>
        </p:nvSpPr>
        <p:spPr>
          <a:xfrm>
            <a:off x="5269090" y="4905542"/>
            <a:ext cx="10210800" cy="1334625"/>
          </a:xfrm>
          <a:prstGeom prst="wedgeRoundRectCallout">
            <a:avLst>
              <a:gd name="adj1" fmla="val -67953"/>
              <a:gd name="adj2" fmla="val 47741"/>
              <a:gd name="adj3" fmla="val 16667"/>
            </a:avLst>
          </a:prstGeom>
          <a:solidFill>
            <a:schemeClr val="accent2">
              <a:lumMod val="40000"/>
              <a:lumOff val="60000"/>
            </a:schemeClr>
          </a:solidFill>
          <a:ln w="76200">
            <a:solidFill>
              <a:schemeClr val="bg1"/>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Dựa</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vào</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đâu</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để</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xác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định</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hiệu</a:t>
            </a:r>
            <a:r>
              <a:rPr lang="en-US" sz="4000" b="1" dirty="0">
                <a:solidFill>
                  <a:schemeClr val="tx1"/>
                </a:solidFill>
                <a:latin typeface="Cambria" panose="02040503050406030204" pitchFamily="18" charset="0"/>
                <a:ea typeface="Cambria" panose="02040503050406030204" pitchFamily="18" charset="0"/>
              </a:rPr>
              <a:t>?</a:t>
            </a:r>
          </a:p>
        </p:txBody>
      </p:sp>
      <p:sp>
        <p:nvSpPr>
          <p:cNvPr id="23" name="Rounded Rectangular Callout 22"/>
          <p:cNvSpPr/>
          <p:nvPr/>
        </p:nvSpPr>
        <p:spPr>
          <a:xfrm>
            <a:off x="5269090" y="7030222"/>
            <a:ext cx="10210800" cy="1334625"/>
          </a:xfrm>
          <a:prstGeom prst="wedgeRoundRectCallout">
            <a:avLst>
              <a:gd name="adj1" fmla="val -68608"/>
              <a:gd name="adj2" fmla="val -23368"/>
              <a:gd name="adj3" fmla="val 16667"/>
            </a:avLst>
          </a:prstGeom>
          <a:solidFill>
            <a:schemeClr val="accent2">
              <a:lumMod val="40000"/>
              <a:lumOff val="60000"/>
            </a:schemeClr>
          </a:solidFill>
          <a:ln w="76200">
            <a:solidFill>
              <a:schemeClr val="bg1"/>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Hai </a:t>
            </a:r>
            <a:r>
              <a:rPr lang="en-US" sz="4000" b="1" dirty="0" err="1">
                <a:solidFill>
                  <a:schemeClr val="tx1"/>
                </a:solidFill>
                <a:latin typeface="Cambria" panose="02040503050406030204" pitchFamily="18" charset="0"/>
                <a:ea typeface="Cambria" panose="02040503050406030204" pitchFamily="18" charset="0"/>
              </a:rPr>
              <a:t>số</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lẻ</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liên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tiếp</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hơn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kém</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nhau</a:t>
            </a:r>
            <a:r>
              <a:rPr lang="en-US" sz="4000" b="1" dirty="0">
                <a:solidFill>
                  <a:schemeClr val="tx1"/>
                </a:solidFill>
                <a:latin typeface="Cambria" panose="02040503050406030204" pitchFamily="18" charset="0"/>
                <a:ea typeface="Cambria" panose="02040503050406030204" pitchFamily="18" charset="0"/>
              </a:rPr>
              <a:t> 2 </a:t>
            </a:r>
            <a:r>
              <a:rPr lang="en-US" sz="4000" b="1" dirty="0" err="1">
                <a:solidFill>
                  <a:schemeClr val="tx1"/>
                </a:solidFill>
                <a:latin typeface="Cambria" panose="02040503050406030204" pitchFamily="18" charset="0"/>
                <a:ea typeface="Cambria" panose="02040503050406030204" pitchFamily="18" charset="0"/>
              </a:rPr>
              <a:t>đơn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vị</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nên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hiệu</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là</a:t>
            </a:r>
            <a:r>
              <a:rPr lang="en-US" sz="4000" b="1" dirty="0">
                <a:solidFill>
                  <a:schemeClr val="tx1"/>
                </a:solidFill>
                <a:latin typeface="Cambria" panose="02040503050406030204" pitchFamily="18" charset="0"/>
                <a:ea typeface="Cambria" panose="02040503050406030204" pitchFamily="18" charset="0"/>
              </a:rPr>
              <a:t> 2</a:t>
            </a:r>
          </a:p>
        </p:txBody>
      </p:sp>
      <p:cxnSp>
        <p:nvCxnSpPr>
          <p:cNvPr id="24" name="Straight Connector 23"/>
          <p:cNvCxnSpPr>
            <a:cxnSpLocks/>
          </p:cNvCxnSpPr>
          <p:nvPr/>
        </p:nvCxnSpPr>
        <p:spPr>
          <a:xfrm>
            <a:off x="4026224" y="1257300"/>
            <a:ext cx="369228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01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1"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subTnLst>
                                    <p:audio>
                                      <p:cMediaNode>
                                        <p:cTn display="0" masterRel="sameClick">
                                          <p:stCondLst>
                                            <p:cond evt="begin" delay="0">
                                              <p:tn val="29"/>
                                            </p:cond>
                                          </p:stCondLst>
                                          <p:endCondLst>
                                            <p:cond evt="onStopAudio" delay="0">
                                              <p:tgtEl>
                                                <p:sldTgt/>
                                              </p:tgtEl>
                                            </p:cond>
                                          </p:endCondLst>
                                        </p:cTn>
                                        <p:tgtEl>
                                          <p:sndTgt r:embed="rId2" name="arrow.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1"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wipe(down)">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54" dur="500"/>
                                        <p:tgtEl>
                                          <p:spTgt spid="5">
                                            <p:txEl>
                                              <p:pRg st="1" end="1"/>
                                            </p:txEl>
                                          </p:spTgt>
                                        </p:tgtEl>
                                      </p:cBhvr>
                                    </p:animEffect>
                                  </p:childTnLst>
                                </p:cTn>
                              </p:par>
                              <p:par>
                                <p:cTn id="55" presetID="14" presetClass="entr" presetSubtype="10" fill="hold" nodeType="withEffect">
                                  <p:stCondLst>
                                    <p:cond delay="0"/>
                                  </p:stCondLst>
                                  <p:childTnLst>
                                    <p:set>
                                      <p:cBhvr>
                                        <p:cTn id="5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57" dur="500"/>
                                        <p:tgtEl>
                                          <p:spTgt spid="5">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62" dur="500"/>
                                        <p:tgtEl>
                                          <p:spTgt spid="5">
                                            <p:txEl>
                                              <p:pRg st="3" end="3"/>
                                            </p:txEl>
                                          </p:spTgt>
                                        </p:tgtEl>
                                      </p:cBhvr>
                                    </p:animEffect>
                                  </p:childTnLst>
                                </p:cTn>
                              </p:par>
                              <p:par>
                                <p:cTn id="63" presetID="14" presetClass="entr" presetSubtype="10" fill="hold" nodeType="withEffect">
                                  <p:stCondLst>
                                    <p:cond delay="0"/>
                                  </p:stCondLst>
                                  <p:childTnLst>
                                    <p:set>
                                      <p:cBhvr>
                                        <p:cTn id="6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65" dur="500"/>
                                        <p:tgtEl>
                                          <p:spTgt spid="5">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7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animBg="1"/>
      <p:bldP spid="22" grpId="1" animBg="1"/>
      <p:bldP spid="23" grpId="0" animBg="1"/>
      <p:bldP spid="2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203373" y="1344160"/>
            <a:ext cx="14082677" cy="1695272"/>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1371600">
                <a:defRPr/>
              </a:pPr>
              <a:r>
                <a:rPr lang="en-US" sz="9900" dirty="0">
                  <a:ln>
                    <a:solidFill>
                      <a:srgbClr val="002060"/>
                    </a:solidFill>
                  </a:ln>
                  <a:solidFill>
                    <a:srgbClr val="5B9BD5">
                      <a:lumMod val="60000"/>
                      <a:lumOff val="40000"/>
                    </a:srgbClr>
                  </a:solidFill>
                  <a:latin typeface="SVN-SAF" panose="02040603050506020204" pitchFamily="18" charset="0"/>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1371600">
                <a:defRPr/>
              </a:pPr>
              <a:r>
                <a:rPr lang="en-US" sz="9900" dirty="0">
                  <a:ln>
                    <a:solidFill>
                      <a:srgbClr val="002060"/>
                    </a:solidFill>
                  </a:ln>
                  <a:solidFill>
                    <a:srgbClr val="5B9BD5">
                      <a:lumMod val="75000"/>
                    </a:srgbClr>
                  </a:solidFill>
                  <a:latin typeface="SVN-SAF" panose="02040603050506020204" pitchFamily="18" charset="0"/>
                </a:rPr>
                <a:t>Treasure hunt</a:t>
              </a:r>
            </a:p>
          </p:txBody>
        </p:sp>
        <p:sp>
          <p:nvSpPr>
            <p:cNvPr id="2" name="TextBox 1">
              <a:hlinkClick r:id="" action="ppaction://noaction"/>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1371600">
                <a:defRPr/>
              </a:pPr>
              <a:r>
                <a:rPr lang="en-US" sz="9900" b="1" dirty="0">
                  <a:ln>
                    <a:solidFill>
                      <a:srgbClr val="002060"/>
                    </a:solidFill>
                  </a:ln>
                  <a:solidFill>
                    <a:srgbClr val="FFC000">
                      <a:lumMod val="60000"/>
                      <a:lumOff val="40000"/>
                    </a:srgbClr>
                  </a:solidFill>
                  <a:effectLst>
                    <a:outerShdw blurRad="38100" dist="38100" dir="2700000" algn="tl">
                      <a:srgbClr val="000000">
                        <a:alpha val="43137"/>
                      </a:srgbClr>
                    </a:outerShdw>
                  </a:effectLst>
                  <a:latin typeface="SVN-SAF" panose="02040603050506020204" pitchFamily="18" charset="0"/>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3534" y="8003105"/>
            <a:ext cx="1589918" cy="2419875"/>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65" y="7784872"/>
            <a:ext cx="1387844" cy="2112317"/>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9666" y="9825605"/>
            <a:ext cx="1037546" cy="597375"/>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37678" flipV="1">
            <a:off x="12887867" y="9495799"/>
            <a:ext cx="920460" cy="79811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842">
            <a:off x="16066890" y="8483480"/>
            <a:ext cx="1564407" cy="1806326"/>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7784531" y="3427993"/>
            <a:ext cx="1589918" cy="2123597"/>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0"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6435679" y="8356150"/>
            <a:ext cx="1153133" cy="1540199"/>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09065">
            <a:off x="8360291" y="6263358"/>
            <a:ext cx="578967" cy="1468074"/>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6273294" y="2343585"/>
            <a:ext cx="1127240" cy="202431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20112">
            <a:off x="1181738" y="2545195"/>
            <a:ext cx="1993103" cy="2824235"/>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5057" y="8502563"/>
            <a:ext cx="1587201" cy="1832645"/>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639070" y="3315602"/>
            <a:ext cx="1610280" cy="734247"/>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000441" y="-70173"/>
            <a:ext cx="2013432" cy="2213174"/>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4611443" y="374737"/>
            <a:ext cx="2013432" cy="2213174"/>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25247" y="4907300"/>
            <a:ext cx="2013432" cy="2213174"/>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642558" y="2458039"/>
            <a:ext cx="2013432" cy="2213174"/>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05100" y="5248409"/>
            <a:ext cx="531974" cy="4989551"/>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670002" y="8667600"/>
            <a:ext cx="1791774" cy="111759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32842" y="4177851"/>
            <a:ext cx="1263000" cy="787776"/>
          </a:xfrm>
          <a:prstGeom prst="rect">
            <a:avLst/>
          </a:prstGeom>
        </p:spPr>
      </p:pic>
      <p:pic>
        <p:nvPicPr>
          <p:cNvPr id="47" name="Picture 46">
            <a:hlinkClick r:id="rId20"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1"/>
          <a:stretch>
            <a:fillRect/>
          </a:stretch>
        </p:blipFill>
        <p:spPr>
          <a:xfrm>
            <a:off x="1068583" y="6220636"/>
            <a:ext cx="3484166" cy="3548180"/>
          </a:xfrm>
          <a:prstGeom prst="rect">
            <a:avLst/>
          </a:prstGeom>
        </p:spPr>
      </p:pic>
      <p:pic>
        <p:nvPicPr>
          <p:cNvPr id="52" name="Picture 51">
            <a:hlinkClick r:id="rId22"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3"/>
          <a:stretch>
            <a:fillRect/>
          </a:stretch>
        </p:blipFill>
        <p:spPr>
          <a:xfrm>
            <a:off x="5208499" y="5076521"/>
            <a:ext cx="3209822" cy="2926334"/>
          </a:xfrm>
          <a:prstGeom prst="rect">
            <a:avLst/>
          </a:prstGeom>
        </p:spPr>
      </p:pic>
      <p:pic>
        <p:nvPicPr>
          <p:cNvPr id="53" name="Picture 52">
            <a:hlinkClick r:id="rId24"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5"/>
          <a:stretch>
            <a:fillRect/>
          </a:stretch>
        </p:blipFill>
        <p:spPr>
          <a:xfrm>
            <a:off x="7516227" y="7242512"/>
            <a:ext cx="3255546" cy="2999492"/>
          </a:xfrm>
          <a:prstGeom prst="rect">
            <a:avLst/>
          </a:prstGeom>
        </p:spPr>
      </p:pic>
      <p:pic>
        <p:nvPicPr>
          <p:cNvPr id="54" name="Picture 53">
            <a:hlinkClick r:id="rId26" action="ppaction://hlinksldjump"/>
            <a:extLst>
              <a:ext uri="{FF2B5EF4-FFF2-40B4-BE49-F238E27FC236}">
                <a16:creationId xmlns:a16="http://schemas.microsoft.com/office/drawing/2014/main" id="{8891629E-2558-4569-B041-E16150FB2683}"/>
              </a:ext>
            </a:extLst>
          </p:cNvPr>
          <p:cNvPicPr>
            <a:picLocks noChangeAspect="1"/>
          </p:cNvPicPr>
          <p:nvPr/>
        </p:nvPicPr>
        <p:blipFill>
          <a:blip r:embed="rId27"/>
          <a:stretch>
            <a:fillRect/>
          </a:stretch>
        </p:blipFill>
        <p:spPr>
          <a:xfrm>
            <a:off x="11875795" y="6816448"/>
            <a:ext cx="2962913" cy="3228113"/>
          </a:xfrm>
          <a:prstGeom prst="rect">
            <a:avLst/>
          </a:prstGeom>
        </p:spPr>
      </p:pic>
      <p:pic>
        <p:nvPicPr>
          <p:cNvPr id="49" name="Picture 48">
            <a:hlinkClick r:id="rId28" action="ppaction://hlinksldjump"/>
          </p:cNvPr>
          <p:cNvPicPr>
            <a:picLocks noChangeAspect="1"/>
          </p:cNvPicPr>
          <p:nvPr/>
        </p:nvPicPr>
        <p:blipFill>
          <a:blip r:embed="rId29">
            <a:extLst>
              <a:ext uri="{BEBA8EAE-BF5A-486C-A8C5-ECC9F3942E4B}">
                <a14:imgProps xmlns:a14="http://schemas.microsoft.com/office/drawing/2010/main">
                  <a14:imgLayer r:embed="rId30">
                    <a14:imgEffect>
                      <a14:backgroundRemoval t="9610" b="100000" l="9952" r="94061"/>
                    </a14:imgEffect>
                  </a14:imgLayer>
                </a14:imgProps>
              </a:ext>
            </a:extLst>
          </a:blip>
          <a:stretch>
            <a:fillRect/>
          </a:stretch>
        </p:blipFill>
        <p:spPr>
          <a:xfrm>
            <a:off x="13621392" y="7252257"/>
            <a:ext cx="4822185" cy="2980002"/>
          </a:xfrm>
          <a:prstGeom prst="rect">
            <a:avLst/>
          </a:prstGeom>
        </p:spPr>
      </p:pic>
    </p:spTree>
    <p:extLst>
      <p:ext uri="{BB962C8B-B14F-4D97-AF65-F5344CB8AC3E}">
        <p14:creationId xmlns:p14="http://schemas.microsoft.com/office/powerpoint/2010/main" val="1266857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4000" fill="hold" nodeType="click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fill="hold"/>
                                        <p:tgtEl>
                                          <p:spTgt spid="49"/>
                                        </p:tgtEl>
                                        <p:attrNameLst>
                                          <p:attrName>ppt_x</p:attrName>
                                        </p:attrNameLst>
                                      </p:cBhvr>
                                      <p:tavLst>
                                        <p:tav tm="0">
                                          <p:val>
                                            <p:strVal val="#ppt_x"/>
                                          </p:val>
                                        </p:tav>
                                        <p:tav tm="100000">
                                          <p:val>
                                            <p:strVal val="#ppt_x"/>
                                          </p:val>
                                        </p:tav>
                                      </p:tavLst>
                                    </p:anim>
                                    <p:anim calcmode="lin" valueType="num">
                                      <p:cBhvr additive="base">
                                        <p:cTn id="48"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5" restart="whenNotActive" fill="hold" evtFilter="cancelBubble" nodeType="interactiveSeq">
                <p:stCondLst>
                  <p:cond evt="onClick" delay="0">
                    <p:tgtEl>
                      <p:spTgt spid="53"/>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53"/>
                                        </p:tgtEl>
                                      </p:cBhvr>
                                    </p:animEffect>
                                    <p:set>
                                      <p:cBhvr>
                                        <p:cTn id="6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7" restart="whenNotActive" fill="hold" evtFilter="cancelBubble" nodeType="interactiveSeq">
                <p:stCondLst>
                  <p:cond evt="onClick" delay="0">
                    <p:tgtEl>
                      <p:spTgt spid="54"/>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54"/>
                                        </p:tgtEl>
                                      </p:cBhvr>
                                    </p:animEffect>
                                    <p:set>
                                      <p:cBhvr>
                                        <p:cTn id="72"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793629" y="386862"/>
            <a:ext cx="14098069" cy="2930770"/>
          </a:xfrm>
          <a:prstGeom prst="rect">
            <a:avLst/>
          </a:prstGeom>
        </p:spPr>
      </p:pic>
      <p:sp>
        <p:nvSpPr>
          <p:cNvPr id="26" name="TextBox 25"/>
          <p:cNvSpPr txBox="1"/>
          <p:nvPr/>
        </p:nvSpPr>
        <p:spPr>
          <a:xfrm>
            <a:off x="4200552" y="1059183"/>
            <a:ext cx="9849629" cy="1323439"/>
          </a:xfrm>
          <a:prstGeom prst="rect">
            <a:avLst/>
          </a:prstGeom>
          <a:noFill/>
        </p:spPr>
        <p:txBody>
          <a:bodyPr wrap="square" rtlCol="0">
            <a:spAutoFit/>
          </a:bodyPr>
          <a:lstStyle/>
          <a:p>
            <a:pPr algn="ctr" defTabSz="1371600">
              <a:defRPr/>
            </a:pPr>
            <a:r>
              <a:rPr lang="en-US" sz="4000" dirty="0" err="1">
                <a:latin typeface="Cambria" panose="02040503050406030204" pitchFamily="18" charset="0"/>
                <a:ea typeface="Cambria" panose="02040503050406030204" pitchFamily="18" charset="0"/>
              </a:rPr>
              <a:t>Tìm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hai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chẵn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liên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tiếp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tổng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242.</a:t>
            </a:r>
            <a:endParaRPr lang="en-US" sz="4000" dirty="0">
              <a:solidFill>
                <a:srgbClr val="D41E09"/>
              </a:solidFill>
              <a:latin typeface="Cambria" panose="02040503050406030204" pitchFamily="18" charset="0"/>
              <a:ea typeface="Cambria" panose="02040503050406030204" pitchFamily="18" charset="0"/>
            </a:endParaRPr>
          </a:p>
        </p:txBody>
      </p:sp>
      <p:grpSp>
        <p:nvGrpSpPr>
          <p:cNvPr id="29" name="Group 28"/>
          <p:cNvGrpSpPr/>
          <p:nvPr/>
        </p:nvGrpSpPr>
        <p:grpSpPr>
          <a:xfrm>
            <a:off x="4634975" y="2416126"/>
            <a:ext cx="9361742" cy="7184360"/>
            <a:chOff x="3109667" y="1610750"/>
            <a:chExt cx="5773729"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601745" y="1118672"/>
              <a:ext cx="4789573" cy="5773729"/>
            </a:xfrm>
            <a:prstGeom prst="rect">
              <a:avLst/>
            </a:prstGeom>
          </p:spPr>
        </p:pic>
        <p:sp>
          <p:nvSpPr>
            <p:cNvPr id="28" name="TextBox 27"/>
            <p:cNvSpPr txBox="1"/>
            <p:nvPr/>
          </p:nvSpPr>
          <p:spPr>
            <a:xfrm rot="21379149">
              <a:off x="4417660" y="3332270"/>
              <a:ext cx="2889562" cy="882293"/>
            </a:xfrm>
            <a:prstGeom prst="rect">
              <a:avLst/>
            </a:prstGeom>
            <a:noFill/>
          </p:spPr>
          <p:txBody>
            <a:bodyPr wrap="square" rtlCol="0">
              <a:spAutoFit/>
            </a:bodyPr>
            <a:lstStyle/>
            <a:p>
              <a:pPr algn="ctr" defTabSz="1371600">
                <a:defRPr/>
              </a:pPr>
              <a:r>
                <a:rPr lang="en-US" sz="4000" dirty="0">
                  <a:solidFill>
                    <a:srgbClr val="44546A">
                      <a:lumMod val="75000"/>
                    </a:srgbClr>
                  </a:solidFill>
                  <a:latin typeface="Arial Black" panose="020B0A04020102020204" pitchFamily="34" charset="0"/>
                </a:rPr>
                <a:t>120</a:t>
              </a:r>
            </a:p>
            <a:p>
              <a:pPr algn="ctr" defTabSz="1371600">
                <a:defRPr/>
              </a:pPr>
              <a:r>
                <a:rPr lang="en-US" sz="4000" dirty="0">
                  <a:solidFill>
                    <a:srgbClr val="44546A">
                      <a:lumMod val="75000"/>
                    </a:srgbClr>
                  </a:solidFill>
                  <a:latin typeface="Arial Black" panose="020B0A04020102020204" pitchFamily="34" charset="0"/>
                </a:rPr>
                <a:t>122</a:t>
              </a: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10673861" y="5181258"/>
            <a:ext cx="6877563" cy="5776467"/>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6908011" y="9126248"/>
            <a:ext cx="1149392" cy="9144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ED7D31">
                  <a:lumMod val="75000"/>
                </a:srgbClr>
              </a:solidFill>
              <a:latin typeface="Calibri" panose="020F0502020204030204"/>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35104" y="4610935"/>
            <a:ext cx="531974" cy="4989551"/>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76432" y="5239292"/>
            <a:ext cx="531974" cy="4989551"/>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93352" y="-589855"/>
            <a:ext cx="531974" cy="4989551"/>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91698" y="5753100"/>
            <a:ext cx="531974" cy="4989551"/>
          </a:xfrm>
          <a:prstGeom prst="rect">
            <a:avLst/>
          </a:prstGeom>
        </p:spPr>
      </p:pic>
      <p:pic>
        <p:nvPicPr>
          <p:cNvPr id="16" name="Picture 15"/>
          <p:cNvPicPr>
            <a:picLocks noChangeAspect="1"/>
          </p:cNvPicPr>
          <p:nvPr/>
        </p:nvPicPr>
        <p:blipFill>
          <a:blip r:embed="rId13">
            <a:extLst>
              <a:ext uri="{BEBA8EAE-BF5A-486C-A8C5-ECC9F3942E4B}">
                <a14:imgProps xmlns:a14="http://schemas.microsoft.com/office/drawing/2010/main">
                  <a14:imgLayer r:embed="rId14">
                    <a14:imgEffect>
                      <a14:backgroundRemoval t="9610" b="100000" l="9952" r="94061"/>
                    </a14:imgEffect>
                  </a14:imgLayer>
                </a14:imgProps>
              </a:ext>
            </a:extLst>
          </a:blip>
          <a:stretch>
            <a:fillRect/>
          </a:stretch>
        </p:blipFill>
        <p:spPr>
          <a:xfrm flipH="1">
            <a:off x="-259248" y="6144176"/>
            <a:ext cx="6305200" cy="3896472"/>
          </a:xfrm>
          <a:prstGeom prst="rect">
            <a:avLst/>
          </a:prstGeom>
        </p:spPr>
      </p:pic>
    </p:spTree>
    <p:extLst>
      <p:ext uri="{BB962C8B-B14F-4D97-AF65-F5344CB8AC3E}">
        <p14:creationId xmlns:p14="http://schemas.microsoft.com/office/powerpoint/2010/main" val="392135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2" presetClass="entr" presetSubtype="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784740" y="386862"/>
            <a:ext cx="15166829" cy="2896694"/>
          </a:xfrm>
          <a:prstGeom prst="rect">
            <a:avLst/>
          </a:prstGeom>
        </p:spPr>
      </p:pic>
      <p:sp>
        <p:nvSpPr>
          <p:cNvPr id="26" name="TextBox 25"/>
          <p:cNvSpPr txBox="1"/>
          <p:nvPr/>
        </p:nvSpPr>
        <p:spPr>
          <a:xfrm>
            <a:off x="3617155" y="1113777"/>
            <a:ext cx="11811743" cy="1323439"/>
          </a:xfrm>
          <a:prstGeom prst="rect">
            <a:avLst/>
          </a:prstGeom>
          <a:noFill/>
        </p:spPr>
        <p:txBody>
          <a:bodyPr wrap="square" rtlCol="0">
            <a:spAutoFit/>
          </a:bodyPr>
          <a:lstStyle/>
          <a:p>
            <a:pPr algn="ctr" defTabSz="1371600">
              <a:defRPr/>
            </a:pPr>
            <a:r>
              <a:rPr lang="en-US" sz="4000" dirty="0" err="1">
                <a:latin typeface="Cambria" panose="02040503050406030204" pitchFamily="18" charset="0"/>
                <a:ea typeface="Cambria" panose="02040503050406030204" pitchFamily="18" charset="0"/>
              </a:rPr>
              <a:t>Tổng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hai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1045, </a:t>
            </a:r>
            <a:r>
              <a:rPr lang="en-US" sz="4000" dirty="0" err="1">
                <a:latin typeface="Cambria" panose="02040503050406030204" pitchFamily="18" charset="0"/>
                <a:ea typeface="Cambria" panose="02040503050406030204" pitchFamily="18" charset="0"/>
              </a:rPr>
              <a:t>hiệu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hai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257. </a:t>
            </a:r>
            <a:r>
              <a:rPr lang="en-US" sz="4000" dirty="0" err="1">
                <a:latin typeface="Cambria" panose="02040503050406030204" pitchFamily="18" charset="0"/>
                <a:ea typeface="Cambria" panose="02040503050406030204" pitchFamily="18" charset="0"/>
              </a:rPr>
              <a:t>Vậy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hai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653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392. </a:t>
            </a:r>
            <a:r>
              <a:rPr lang="en-US" sz="4000" dirty="0" err="1">
                <a:latin typeface="Cambria" panose="02040503050406030204" pitchFamily="18" charset="0"/>
                <a:ea typeface="Cambria" panose="02040503050406030204" pitchFamily="18" charset="0"/>
              </a:rPr>
              <a:t>Đúng</a:t>
            </a:r>
            <a:r>
              <a:rPr lang="en-US" sz="4000" dirty="0">
                <a:latin typeface="Cambria" panose="02040503050406030204" pitchFamily="18" charset="0"/>
                <a:ea typeface="Cambria" panose="02040503050406030204" pitchFamily="18" charset="0"/>
              </a:rPr>
              <a:t> hay </a:t>
            </a:r>
            <a:r>
              <a:rPr lang="en-US" sz="4000" dirty="0" err="1">
                <a:latin typeface="Cambria" panose="02040503050406030204" pitchFamily="18" charset="0"/>
                <a:ea typeface="Cambria" panose="02040503050406030204" pitchFamily="18" charset="0"/>
              </a:rPr>
              <a:t>sai</a:t>
            </a:r>
            <a:r>
              <a:rPr lang="en-US" sz="4000" dirty="0">
                <a:latin typeface="Cambria" panose="02040503050406030204" pitchFamily="18" charset="0"/>
                <a:ea typeface="Cambria" panose="02040503050406030204" pitchFamily="18" charset="0"/>
              </a:rPr>
              <a:t>?</a:t>
            </a:r>
            <a:endParaRPr lang="en-US" sz="4000" dirty="0">
              <a:solidFill>
                <a:srgbClr val="D41E09"/>
              </a:solidFill>
              <a:latin typeface="Cambria" panose="02040503050406030204" pitchFamily="18" charset="0"/>
              <a:ea typeface="Cambria" panose="02040503050406030204" pitchFamily="18" charset="0"/>
            </a:endParaRPr>
          </a:p>
        </p:txBody>
      </p:sp>
      <p:grpSp>
        <p:nvGrpSpPr>
          <p:cNvPr id="29" name="Group 28"/>
          <p:cNvGrpSpPr/>
          <p:nvPr/>
        </p:nvGrpSpPr>
        <p:grpSpPr>
          <a:xfrm>
            <a:off x="5886130" y="2771912"/>
            <a:ext cx="6613808" cy="5792232"/>
            <a:chOff x="3924086" y="1847941"/>
            <a:chExt cx="4409205" cy="3861488"/>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197945" y="1574082"/>
              <a:ext cx="3861488" cy="4409205"/>
            </a:xfrm>
            <a:prstGeom prst="rect">
              <a:avLst/>
            </a:prstGeom>
          </p:spPr>
        </p:pic>
        <p:sp>
          <p:nvSpPr>
            <p:cNvPr id="28" name="TextBox 27"/>
            <p:cNvSpPr txBox="1"/>
            <p:nvPr/>
          </p:nvSpPr>
          <p:spPr>
            <a:xfrm>
              <a:off x="4515772" y="3367398"/>
              <a:ext cx="3222488" cy="471924"/>
            </a:xfrm>
            <a:prstGeom prst="rect">
              <a:avLst/>
            </a:prstGeom>
            <a:noFill/>
          </p:spPr>
          <p:txBody>
            <a:bodyPr wrap="square" rtlCol="0">
              <a:spAutoFit/>
            </a:bodyPr>
            <a:lstStyle/>
            <a:p>
              <a:pPr algn="ctr" defTabSz="1371600">
                <a:defRPr/>
              </a:pPr>
              <a:r>
                <a:rPr lang="en-US" sz="4000" dirty="0">
                  <a:solidFill>
                    <a:srgbClr val="44546A">
                      <a:lumMod val="75000"/>
                    </a:srgbClr>
                  </a:solidFill>
                  <a:latin typeface="Arial Black" panose="020B0A04020102020204" pitchFamily="34" charset="0"/>
                </a:rPr>
                <a:t>SAI</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10196636" y="1592431"/>
            <a:ext cx="5257800" cy="8601387"/>
          </a:xfrm>
          <a:prstGeom prst="rect">
            <a:avLst/>
          </a:prstGeom>
        </p:spPr>
      </p:pic>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84787" y="394482"/>
            <a:ext cx="531974" cy="4989551"/>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1549" y="5051097"/>
            <a:ext cx="531974" cy="4989551"/>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3352" y="-589855"/>
            <a:ext cx="531974" cy="4989551"/>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91599" y="4958111"/>
            <a:ext cx="531974" cy="4989551"/>
          </a:xfrm>
          <a:prstGeom prst="rect">
            <a:avLst/>
          </a:prstGeom>
        </p:spPr>
      </p:pic>
      <p:sp>
        <p:nvSpPr>
          <p:cNvPr id="17"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6908011" y="9126248"/>
            <a:ext cx="1149392" cy="9144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ED7D31">
                  <a:lumMod val="75000"/>
                </a:srgbClr>
              </a:solidFill>
              <a:latin typeface="Calibri" panose="020F0502020204030204"/>
            </a:endParaRPr>
          </a:p>
        </p:txBody>
      </p:sp>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flipH="1">
            <a:off x="-259248" y="6144176"/>
            <a:ext cx="6305200" cy="3896472"/>
          </a:xfrm>
          <a:prstGeom prst="rect">
            <a:avLst/>
          </a:prstGeom>
        </p:spPr>
      </p:pic>
    </p:spTree>
    <p:extLst>
      <p:ext uri="{BB962C8B-B14F-4D97-AF65-F5344CB8AC3E}">
        <p14:creationId xmlns:p14="http://schemas.microsoft.com/office/powerpoint/2010/main" val="1332282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2" presetClass="entr" presetSubtype="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793627" y="386862"/>
            <a:ext cx="15790988" cy="2936556"/>
          </a:xfrm>
          <a:prstGeom prst="rect">
            <a:avLst/>
          </a:prstGeom>
        </p:spPr>
      </p:pic>
      <p:sp>
        <p:nvSpPr>
          <p:cNvPr id="26" name="TextBox 25"/>
          <p:cNvSpPr txBox="1"/>
          <p:nvPr/>
        </p:nvSpPr>
        <p:spPr>
          <a:xfrm>
            <a:off x="3702703" y="766654"/>
            <a:ext cx="11972835" cy="1938992"/>
          </a:xfrm>
          <a:prstGeom prst="rect">
            <a:avLst/>
          </a:prstGeom>
          <a:noFill/>
        </p:spPr>
        <p:txBody>
          <a:bodyPr wrap="square" rtlCol="0">
            <a:spAutoFit/>
          </a:bodyPr>
          <a:lstStyle/>
          <a:p>
            <a:pPr algn="ctr" defTabSz="1371600">
              <a:defRPr/>
            </a:pPr>
            <a:r>
              <a:rPr lang="vi-VN" sz="4000" dirty="0">
                <a:latin typeface="Cambria" panose="02040503050406030204" pitchFamily="18" charset="0"/>
                <a:ea typeface="Cambria" panose="02040503050406030204" pitchFamily="18" charset="0"/>
              </a:rPr>
              <a:t>Trước đây 4 năm, tổng số tuổi của ông và cháu là 71 tuổi. Biết rằng ông hơn cháu 61 tuổi. Tính tuổi của mỗi người hiện nay.</a:t>
            </a:r>
            <a:endParaRPr lang="en-US" sz="4000" dirty="0">
              <a:solidFill>
                <a:srgbClr val="D41E09"/>
              </a:solidFill>
              <a:latin typeface="Cambria" panose="02040503050406030204" pitchFamily="18" charset="0"/>
              <a:ea typeface="Cambria" panose="02040503050406030204" pitchFamily="18" charset="0"/>
            </a:endParaRPr>
          </a:p>
        </p:txBody>
      </p:sp>
      <p:grpSp>
        <p:nvGrpSpPr>
          <p:cNvPr id="29" name="Group 28"/>
          <p:cNvGrpSpPr/>
          <p:nvPr/>
        </p:nvGrpSpPr>
        <p:grpSpPr>
          <a:xfrm>
            <a:off x="6149072" y="2741648"/>
            <a:ext cx="6707405" cy="5874204"/>
            <a:chOff x="4099381" y="1827765"/>
            <a:chExt cx="4471603" cy="3916136"/>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377115" y="1550031"/>
              <a:ext cx="3916136" cy="4471603"/>
            </a:xfrm>
            <a:prstGeom prst="rect">
              <a:avLst/>
            </a:prstGeom>
          </p:spPr>
        </p:pic>
        <p:sp>
          <p:nvSpPr>
            <p:cNvPr id="28" name="TextBox 27"/>
            <p:cNvSpPr txBox="1"/>
            <p:nvPr/>
          </p:nvSpPr>
          <p:spPr>
            <a:xfrm>
              <a:off x="4727119" y="3223736"/>
              <a:ext cx="3184572" cy="882293"/>
            </a:xfrm>
            <a:prstGeom prst="rect">
              <a:avLst/>
            </a:prstGeom>
            <a:noFill/>
          </p:spPr>
          <p:txBody>
            <a:bodyPr wrap="square" rtlCol="0">
              <a:spAutoFit/>
            </a:bodyPr>
            <a:lstStyle/>
            <a:p>
              <a:pPr algn="ctr" defTabSz="1371600">
                <a:defRPr/>
              </a:pPr>
              <a:r>
                <a:rPr lang="en-US" sz="4000" dirty="0" err="1">
                  <a:solidFill>
                    <a:sysClr val="windowText" lastClr="000000"/>
                  </a:solidFill>
                  <a:latin typeface="Cambria" panose="02040503050406030204" pitchFamily="18" charset="0"/>
                  <a:ea typeface="Cambria" panose="02040503050406030204" pitchFamily="18" charset="0"/>
                </a:rPr>
                <a:t>Ông</a:t>
              </a:r>
              <a:r>
                <a:rPr lang="en-US" sz="4000" dirty="0">
                  <a:solidFill>
                    <a:sysClr val="windowText" lastClr="000000"/>
                  </a:solidFill>
                  <a:latin typeface="Cambria" panose="02040503050406030204" pitchFamily="18" charset="0"/>
                  <a:ea typeface="Cambria" panose="02040503050406030204" pitchFamily="18" charset="0"/>
                </a:rPr>
                <a:t>: 70 </a:t>
              </a:r>
              <a:r>
                <a:rPr lang="en-US" sz="4000" dirty="0" err="1">
                  <a:solidFill>
                    <a:sysClr val="windowText" lastClr="000000"/>
                  </a:solidFill>
                  <a:latin typeface="Cambria" panose="02040503050406030204" pitchFamily="18" charset="0"/>
                  <a:ea typeface="Cambria" panose="02040503050406030204" pitchFamily="18" charset="0"/>
                </a:rPr>
                <a:t>tuổi</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cháu</a:t>
              </a:r>
              <a:r>
                <a:rPr lang="en-US" sz="4000" dirty="0">
                  <a:solidFill>
                    <a:sysClr val="windowText" lastClr="000000"/>
                  </a:solidFill>
                  <a:latin typeface="Cambria" panose="02040503050406030204" pitchFamily="18" charset="0"/>
                  <a:ea typeface="Cambria" panose="02040503050406030204" pitchFamily="18" charset="0"/>
                </a:rPr>
                <a:t>: 9 </a:t>
              </a:r>
              <a:r>
                <a:rPr lang="en-US" sz="4000" dirty="0" err="1">
                  <a:solidFill>
                    <a:sysClr val="windowText" lastClr="000000"/>
                  </a:solidFill>
                  <a:latin typeface="Cambria" panose="02040503050406030204" pitchFamily="18" charset="0"/>
                  <a:ea typeface="Cambria" panose="02040503050406030204" pitchFamily="18" charset="0"/>
                </a:rPr>
                <a:t>tuổi</a:t>
              </a:r>
              <a:endParaRPr lang="en-US" sz="4000" dirty="0">
                <a:solidFill>
                  <a:sysClr val="windowText" lastClr="000000"/>
                </a:solidFill>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11046487" y="4607408"/>
            <a:ext cx="4285731" cy="4198268"/>
          </a:xfrm>
          <a:prstGeom prst="rect">
            <a:avLst/>
          </a:prstGeom>
        </p:spPr>
      </p:pic>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5100" y="5248409"/>
            <a:ext cx="531974" cy="4989551"/>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3352" y="-589855"/>
            <a:ext cx="531974" cy="4989551"/>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51267" y="7620"/>
            <a:ext cx="531974" cy="4989551"/>
          </a:xfrm>
          <a:prstGeom prst="rect">
            <a:avLst/>
          </a:prstGeom>
        </p:spPr>
      </p:pic>
      <p:sp>
        <p:nvSpPr>
          <p:cNvPr id="17"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6908011" y="9126248"/>
            <a:ext cx="1149392" cy="9144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ED7D31">
                  <a:lumMod val="75000"/>
                </a:srgbClr>
              </a:solidFill>
              <a:latin typeface="Calibri" panose="020F0502020204030204"/>
            </a:endParaRPr>
          </a:p>
        </p:txBody>
      </p:sp>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flipH="1">
            <a:off x="-259248" y="6144176"/>
            <a:ext cx="6305200" cy="3896472"/>
          </a:xfrm>
          <a:prstGeom prst="rect">
            <a:avLst/>
          </a:prstGeom>
        </p:spPr>
      </p:pic>
    </p:spTree>
    <p:extLst>
      <p:ext uri="{BB962C8B-B14F-4D97-AF65-F5344CB8AC3E}">
        <p14:creationId xmlns:p14="http://schemas.microsoft.com/office/powerpoint/2010/main" val="14893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2" presetClass="entr" presetSubtype="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793627" y="386862"/>
            <a:ext cx="15790988" cy="3322567"/>
          </a:xfrm>
          <a:prstGeom prst="rect">
            <a:avLst/>
          </a:prstGeom>
        </p:spPr>
      </p:pic>
      <p:sp>
        <p:nvSpPr>
          <p:cNvPr id="26" name="TextBox 25"/>
          <p:cNvSpPr txBox="1"/>
          <p:nvPr/>
        </p:nvSpPr>
        <p:spPr>
          <a:xfrm>
            <a:off x="4180221" y="1039665"/>
            <a:ext cx="11060724" cy="1938992"/>
          </a:xfrm>
          <a:prstGeom prst="rect">
            <a:avLst/>
          </a:prstGeom>
          <a:noFill/>
        </p:spPr>
        <p:txBody>
          <a:bodyPr wrap="square" rtlCol="0">
            <a:spAutoFit/>
          </a:bodyPr>
          <a:lstStyle/>
          <a:p>
            <a:pPr algn="ctr" defTabSz="1371600">
              <a:defRPr/>
            </a:pP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chữ</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nhật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chu</a:t>
            </a:r>
            <a:r>
              <a:rPr lang="en-US" sz="4000" dirty="0">
                <a:latin typeface="Cambria" panose="02040503050406030204" pitchFamily="18" charset="0"/>
                <a:ea typeface="Cambria" panose="02040503050406030204" pitchFamily="18" charset="0"/>
              </a:rPr>
              <a:t> vi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68cm. </a:t>
            </a:r>
            <a:r>
              <a:rPr lang="en-US" sz="4000" dirty="0" err="1">
                <a:latin typeface="Cambria" panose="02040503050406030204" pitchFamily="18" charset="0"/>
                <a:ea typeface="Cambria" panose="02040503050406030204" pitchFamily="18" charset="0"/>
              </a:rPr>
              <a:t>Chiều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rộng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kém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16cm . </a:t>
            </a:r>
            <a:r>
              <a:rPr lang="en-US" sz="4000" dirty="0" err="1">
                <a:latin typeface="Cambria" panose="02040503050406030204" pitchFamily="18" charset="0"/>
                <a:ea typeface="Cambria" panose="02040503050406030204" pitchFamily="18" charset="0"/>
              </a:rPr>
              <a:t>Vậy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chữ</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nhật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lang="en-US" sz="4000" dirty="0">
              <a:solidFill>
                <a:srgbClr val="D41E09"/>
              </a:solidFill>
              <a:latin typeface="Cambria" panose="02040503050406030204" pitchFamily="18" charset="0"/>
              <a:ea typeface="Cambria" panose="02040503050406030204" pitchFamily="18" charset="0"/>
            </a:endParaRPr>
          </a:p>
        </p:txBody>
      </p:sp>
      <p:grpSp>
        <p:nvGrpSpPr>
          <p:cNvPr id="29" name="Group 28"/>
          <p:cNvGrpSpPr/>
          <p:nvPr/>
        </p:nvGrpSpPr>
        <p:grpSpPr>
          <a:xfrm>
            <a:off x="6127007" y="2978657"/>
            <a:ext cx="6794531" cy="5819564"/>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rot="21327340">
              <a:off x="4737814" y="4538815"/>
              <a:ext cx="3594009" cy="471924"/>
            </a:xfrm>
            <a:prstGeom prst="rect">
              <a:avLst/>
            </a:prstGeom>
            <a:noFill/>
          </p:spPr>
          <p:txBody>
            <a:bodyPr wrap="square" rtlCol="0">
              <a:spAutoFit/>
            </a:bodyPr>
            <a:lstStyle/>
            <a:p>
              <a:pPr algn="ctr" defTabSz="1371600">
                <a:defRPr/>
              </a:pPr>
              <a:r>
                <a:rPr lang="en-US" sz="4000" dirty="0">
                  <a:solidFill>
                    <a:srgbClr val="44546A">
                      <a:lumMod val="75000"/>
                    </a:srgbClr>
                  </a:solidFill>
                  <a:latin typeface="Arial Black" panose="020B0A04020102020204" pitchFamily="34" charset="0"/>
                </a:rPr>
                <a:t>225 cm</a:t>
              </a:r>
              <a:r>
                <a:rPr lang="en-US" sz="4000" baseline="30000" dirty="0">
                  <a:solidFill>
                    <a:srgbClr val="44546A">
                      <a:lumMod val="75000"/>
                    </a:srgbClr>
                  </a:solidFill>
                  <a:latin typeface="Arial Black" panose="020B0A04020102020204" pitchFamily="34" charset="0"/>
                </a:rPr>
                <a:t>2</a:t>
              </a:r>
              <a:endParaRPr lang="en-US" sz="4000" dirty="0">
                <a:solidFill>
                  <a:srgbClr val="44546A">
                    <a:lumMod val="75000"/>
                  </a:srgbClr>
                </a:solidFill>
                <a:latin typeface="Arial Black" panose="020B0A04020102020204" pitchFamily="34"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571" b="45223" l="63751" r="91632">
                        <a14:backgroundMark x1="10135" y1="61191" x2="10135" y2="61191"/>
                        <a14:backgroundMark x1="13162" y1="59817" x2="13162" y2="59817"/>
                        <a14:backgroundMark x1="10513" y1="64660" x2="8116" y2="52880"/>
                        <a14:backgroundMark x1="9714" y1="66230" x2="9714" y2="66230"/>
                        <a14:backgroundMark x1="40370" y1="59882" x2="40370" y2="59882"/>
                        <a14:backgroundMark x1="58957" y1="77814" x2="58957" y2="77814"/>
                        <a14:backgroundMark x1="42893" y1="62238" x2="42893" y2="62238"/>
                      </a14:backgroundRemoval>
                    </a14:imgEffect>
                  </a14:imgLayer>
                </a14:imgProps>
              </a:ext>
              <a:ext uri="{28A0092B-C50C-407E-A947-70E740481C1C}">
                <a14:useLocalDpi xmlns:a14="http://schemas.microsoft.com/office/drawing/2010/main" val="0"/>
              </a:ext>
            </a:extLst>
          </a:blip>
          <a:srcRect l="10389" r="4953"/>
          <a:stretch/>
        </p:blipFill>
        <p:spPr>
          <a:xfrm>
            <a:off x="1252766" y="3631460"/>
            <a:ext cx="13417059" cy="10181493"/>
          </a:xfrm>
          <a:prstGeom prst="rect">
            <a:avLst/>
          </a:prstGeom>
        </p:spPr>
      </p:pic>
      <p:pic>
        <p:nvPicPr>
          <p:cNvPr id="11" name="Picture 10">
            <a:extLst>
              <a:ext uri="{FF2B5EF4-FFF2-40B4-BE49-F238E27FC236}">
                <a16:creationId xmlns:a16="http://schemas.microsoft.com/office/drawing/2014/main" id="{81845B1F-8E56-48F9-AC29-64319A917E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2" name="Picture 11">
            <a:extLst>
              <a:ext uri="{FF2B5EF4-FFF2-40B4-BE49-F238E27FC236}">
                <a16:creationId xmlns:a16="http://schemas.microsoft.com/office/drawing/2014/main" id="{8EF0DEE1-3138-4D23-A180-9B4AAC5B6A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3" name="Picture 12">
            <a:extLst>
              <a:ext uri="{FF2B5EF4-FFF2-40B4-BE49-F238E27FC236}">
                <a16:creationId xmlns:a16="http://schemas.microsoft.com/office/drawing/2014/main" id="{7B40B3D4-C7C0-436D-92E9-4D5C475EE2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2351" y="5121584"/>
            <a:ext cx="531974" cy="4989551"/>
          </a:xfrm>
          <a:prstGeom prst="rect">
            <a:avLst/>
          </a:prstGeom>
        </p:spPr>
      </p:pic>
      <p:pic>
        <p:nvPicPr>
          <p:cNvPr id="14" name="Picture 13">
            <a:extLst>
              <a:ext uri="{FF2B5EF4-FFF2-40B4-BE49-F238E27FC236}">
                <a16:creationId xmlns:a16="http://schemas.microsoft.com/office/drawing/2014/main" id="{211465AC-AAFE-4A37-9336-DE044E82EA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3352" y="-589855"/>
            <a:ext cx="531974" cy="4989551"/>
          </a:xfrm>
          <a:prstGeom prst="rect">
            <a:avLst/>
          </a:prstGeom>
        </p:spPr>
      </p:pic>
      <p:pic>
        <p:nvPicPr>
          <p:cNvPr id="15" name="Picture 14">
            <a:extLst>
              <a:ext uri="{FF2B5EF4-FFF2-40B4-BE49-F238E27FC236}">
                <a16:creationId xmlns:a16="http://schemas.microsoft.com/office/drawing/2014/main" id="{50FB7735-EA54-4EAE-8A14-3AADF78406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35984" y="5866139"/>
            <a:ext cx="531974" cy="4989551"/>
          </a:xfrm>
          <a:prstGeom prst="rect">
            <a:avLst/>
          </a:prstGeom>
        </p:spPr>
      </p:pic>
      <p:sp>
        <p:nvSpPr>
          <p:cNvPr id="17"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6908011" y="9126248"/>
            <a:ext cx="1149392" cy="9144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ED7D31">
                  <a:lumMod val="75000"/>
                </a:srgbClr>
              </a:solidFill>
              <a:latin typeface="Calibri" panose="020F0502020204030204"/>
            </a:endParaRPr>
          </a:p>
        </p:txBody>
      </p:sp>
      <p:pic>
        <p:nvPicPr>
          <p:cNvPr id="18" name="Picture 17"/>
          <p:cNvPicPr>
            <a:picLocks noChangeAspect="1"/>
          </p:cNvPicPr>
          <p:nvPr/>
        </p:nvPicPr>
        <p:blipFill>
          <a:blip r:embed="rId12">
            <a:extLst>
              <a:ext uri="{BEBA8EAE-BF5A-486C-A8C5-ECC9F3942E4B}">
                <a14:imgProps xmlns:a14="http://schemas.microsoft.com/office/drawing/2010/main">
                  <a14:imgLayer r:embed="rId13">
                    <a14:imgEffect>
                      <a14:backgroundRemoval t="9610" b="100000" l="9952" r="94061"/>
                    </a14:imgEffect>
                  </a14:imgLayer>
                </a14:imgProps>
              </a:ext>
            </a:extLst>
          </a:blip>
          <a:stretch>
            <a:fillRect/>
          </a:stretch>
        </p:blipFill>
        <p:spPr>
          <a:xfrm flipH="1">
            <a:off x="-259248" y="6144176"/>
            <a:ext cx="6305200" cy="3896472"/>
          </a:xfrm>
          <a:prstGeom prst="rect">
            <a:avLst/>
          </a:prstGeom>
        </p:spPr>
      </p:pic>
    </p:spTree>
    <p:extLst>
      <p:ext uri="{BB962C8B-B14F-4D97-AF65-F5344CB8AC3E}">
        <p14:creationId xmlns:p14="http://schemas.microsoft.com/office/powerpoint/2010/main" val="136851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2" presetClass="entr" presetSubtype="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sp>
      <p:pic>
        <p:nvPicPr>
          <p:cNvPr id="3" name="Picture 2"/>
          <p:cNvPicPr>
            <a:picLocks noChangeAspect="1"/>
          </p:cNvPicPr>
          <p:nvPr/>
        </p:nvPicPr>
        <p:blipFill>
          <a:blip r:embed="rId3"/>
          <a:stretch>
            <a:fillRect/>
          </a:stretch>
        </p:blipFill>
        <p:spPr>
          <a:xfrm>
            <a:off x="1623786" y="1873060"/>
            <a:ext cx="7789098" cy="5803136"/>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9362" r="100000"/>
                    </a14:imgEffect>
                  </a14:imgLayer>
                </a14:imgProps>
              </a:ext>
            </a:extLst>
          </a:blip>
          <a:stretch>
            <a:fillRect/>
          </a:stretch>
        </p:blipFill>
        <p:spPr>
          <a:xfrm>
            <a:off x="8534400" y="4152900"/>
            <a:ext cx="2804886" cy="426104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9871" b="100000" l="9804" r="89869"/>
                    </a14:imgEffect>
                  </a14:imgLayer>
                </a14:imgProps>
              </a:ext>
            </a:extLst>
          </a:blip>
          <a:stretch>
            <a:fillRect/>
          </a:stretch>
        </p:blipFill>
        <p:spPr>
          <a:xfrm>
            <a:off x="228600" y="6591300"/>
            <a:ext cx="3302436" cy="2514600"/>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0" b="97608" l="0" r="100000"/>
                    </a14:imgEffect>
                  </a14:imgLayer>
                </a14:imgProps>
              </a:ext>
            </a:extLst>
          </a:blip>
          <a:stretch>
            <a:fillRect/>
          </a:stretch>
        </p:blipFill>
        <p:spPr>
          <a:xfrm>
            <a:off x="762000" y="495300"/>
            <a:ext cx="2890915" cy="235097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txBody>
          <a:bodyPr/>
          <a:lstStyle/>
          <a:p>
            <a:endParaRPr lang="en-US"/>
          </a:p>
        </p:txBody>
      </p:sp>
      <p:sp>
        <p:nvSpPr>
          <p:cNvPr id="3" name="Freeform 3"/>
          <p:cNvSpPr/>
          <p:nvPr/>
        </p:nvSpPr>
        <p:spPr>
          <a:xfrm>
            <a:off x="-40808" y="4658411"/>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289518" y="6924628"/>
            <a:ext cx="4023470" cy="2462419"/>
          </a:xfrm>
          <a:custGeom>
            <a:avLst/>
            <a:gdLst/>
            <a:ahLst/>
            <a:cxnLst/>
            <a:rect l="l" t="t" r="r" b="b"/>
            <a:pathLst>
              <a:path w="5242670" h="3002620">
                <a:moveTo>
                  <a:pt x="0" y="0"/>
                </a:moveTo>
                <a:lnTo>
                  <a:pt x="5242669" y="0"/>
                </a:lnTo>
                <a:lnTo>
                  <a:pt x="5242669" y="3002620"/>
                </a:lnTo>
                <a:lnTo>
                  <a:pt x="0" y="30026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40"/>
          <p:cNvSpPr/>
          <p:nvPr/>
        </p:nvSpPr>
        <p:spPr>
          <a:xfrm>
            <a:off x="13259806" y="5756396"/>
            <a:ext cx="3942736" cy="4038600"/>
          </a:xfrm>
          <a:custGeom>
            <a:avLst/>
            <a:gdLst/>
            <a:ahLst/>
            <a:cxnLst/>
            <a:rect l="l" t="t" r="r" b="b"/>
            <a:pathLst>
              <a:path w="8495071" h="8229600">
                <a:moveTo>
                  <a:pt x="0" y="0"/>
                </a:moveTo>
                <a:lnTo>
                  <a:pt x="8495070" y="0"/>
                </a:lnTo>
                <a:lnTo>
                  <a:pt x="8495070" y="8229600"/>
                </a:lnTo>
                <a:lnTo>
                  <a:pt x="0" y="8229600"/>
                </a:lnTo>
                <a:lnTo>
                  <a:pt x="0" y="0"/>
                </a:lnTo>
                <a:close/>
              </a:path>
            </a:pathLst>
          </a:custGeom>
          <a:blipFill>
            <a:blip r:embed="rId7"/>
            <a:stretch>
              <a:fillRect/>
            </a:stretch>
          </a:blipFill>
        </p:spPr>
      </p:sp>
      <p:pic>
        <p:nvPicPr>
          <p:cNvPr id="16" name="Picture 15">
            <a:extLst>
              <a:ext uri="{FF2B5EF4-FFF2-40B4-BE49-F238E27FC236}">
                <a16:creationId xmlns:a16="http://schemas.microsoft.com/office/drawing/2014/main" id="{98A36776-0AB6-4821-9462-05AE36AE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7" name="Picture 16">
            <a:extLst>
              <a:ext uri="{FF2B5EF4-FFF2-40B4-BE49-F238E27FC236}">
                <a16:creationId xmlns:a16="http://schemas.microsoft.com/office/drawing/2014/main" id="{2883B65D-08D4-450D-B147-DA925CA825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8" name="Picture 17">
            <a:extLst>
              <a:ext uri="{FF2B5EF4-FFF2-40B4-BE49-F238E27FC236}">
                <a16:creationId xmlns:a16="http://schemas.microsoft.com/office/drawing/2014/main" id="{28F5DED4-A36C-4DA3-BCF2-26E99A64F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9" name="Picture 18">
            <a:extLst>
              <a:ext uri="{FF2B5EF4-FFF2-40B4-BE49-F238E27FC236}">
                <a16:creationId xmlns:a16="http://schemas.microsoft.com/office/drawing/2014/main" id="{FA213518-0D6C-4D37-BBC1-EEFCAA6FCB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0417" y="-747402"/>
            <a:ext cx="531974" cy="4989551"/>
          </a:xfrm>
          <a:prstGeom prst="rect">
            <a:avLst/>
          </a:prstGeom>
        </p:spPr>
      </p:pic>
      <p:pic>
        <p:nvPicPr>
          <p:cNvPr id="20" name="Picture 19">
            <a:extLst>
              <a:ext uri="{FF2B5EF4-FFF2-40B4-BE49-F238E27FC236}">
                <a16:creationId xmlns:a16="http://schemas.microsoft.com/office/drawing/2014/main" id="{C895D4DE-7AF9-49CC-9920-B94C953B13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
        <p:nvSpPr>
          <p:cNvPr id="5" name="TextBox 4"/>
          <p:cNvSpPr txBox="1"/>
          <p:nvPr/>
        </p:nvSpPr>
        <p:spPr>
          <a:xfrm>
            <a:off x="203917" y="429038"/>
            <a:ext cx="13607549" cy="5294174"/>
          </a:xfrm>
          <a:prstGeom prst="cloud">
            <a:avLst/>
          </a:prstGeom>
          <a:solidFill>
            <a:schemeClr val="bg1"/>
          </a:solidFill>
        </p:spPr>
        <p:txBody>
          <a:bodyPr wrap="square" rtlCol="0">
            <a:spAutoFit/>
          </a:bodyPr>
          <a:lstStyle/>
          <a:p>
            <a:pPr algn="ctr"/>
            <a:r>
              <a:rPr lang="en-US" sz="4400" dirty="0" err="1">
                <a:latin typeface="Cambria" panose="02040503050406030204" pitchFamily="18" charset="0"/>
                <a:ea typeface="Cambria" panose="02040503050406030204" pitchFamily="18" charset="0"/>
              </a:rPr>
              <a:t>Tụi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mình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có</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những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trải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nghiệm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vô</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cùng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thú</a:t>
            </a:r>
            <a:r>
              <a:rPr lang="en-US" sz="4400" dirty="0">
                <a:latin typeface="Cambria" panose="02040503050406030204" pitchFamily="18" charset="0"/>
                <a:ea typeface="Cambria" panose="02040503050406030204" pitchFamily="18" charset="0"/>
              </a:rPr>
              <a:t>, hi </a:t>
            </a:r>
            <a:r>
              <a:rPr lang="en-US" sz="4400" dirty="0" err="1">
                <a:latin typeface="Cambria" panose="02040503050406030204" pitchFamily="18" charset="0"/>
                <a:ea typeface="Cambria" panose="02040503050406030204" pitchFamily="18" charset="0"/>
              </a:rPr>
              <a:t>vọng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bạn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yêu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hôm</a:t>
            </a:r>
            <a:r>
              <a:rPr lang="en-US" sz="4400" dirty="0">
                <a:latin typeface="Cambria" panose="02040503050406030204" pitchFamily="18" charset="0"/>
                <a:ea typeface="Cambria" panose="02040503050406030204" pitchFamily="18" charset="0"/>
              </a:rPr>
              <a:t> nay. </a:t>
            </a:r>
            <a:r>
              <a:rPr lang="en-US" sz="4400" dirty="0" err="1">
                <a:latin typeface="Cambria" panose="02040503050406030204" pitchFamily="18" charset="0"/>
                <a:ea typeface="Cambria" panose="02040503050406030204" pitchFamily="18" charset="0"/>
              </a:rPr>
              <a:t>Bây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giờ</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chúng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mình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phải</a:t>
            </a:r>
            <a:r>
              <a:rPr lang="en-US" sz="4400" dirty="0">
                <a:latin typeface="Cambria" panose="02040503050406030204" pitchFamily="18" charset="0"/>
                <a:ea typeface="Cambria" panose="02040503050406030204" pitchFamily="18" charset="0"/>
              </a:rPr>
              <a:t> quay </a:t>
            </a:r>
            <a:r>
              <a:rPr lang="en-US" sz="4400" dirty="0" err="1">
                <a:latin typeface="Cambria" panose="02040503050406030204" pitchFamily="18" charset="0"/>
                <a:ea typeface="Cambria" panose="02040503050406030204" pitchFamily="18" charset="0"/>
              </a:rPr>
              <a:t>lại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liền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tạm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bạn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nhé</a:t>
            </a:r>
            <a:r>
              <a:rPr lang="en-US" sz="4400" dirty="0">
                <a:latin typeface="Cambria" panose="02040503050406030204" pitchFamily="18" charset="0"/>
                <a:ea typeface="Cambria" panose="02040503050406030204" pitchFamily="18" charset="0"/>
              </a:rPr>
              <a:t>!</a:t>
            </a:r>
          </a:p>
        </p:txBody>
      </p:sp>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backgroundRemoval t="9610" b="100000" l="9952" r="94061"/>
                    </a14:imgEffect>
                  </a14:imgLayer>
                </a14:imgProps>
              </a:ext>
            </a:extLst>
          </a:blip>
          <a:stretch>
            <a:fillRect/>
          </a:stretch>
        </p:blipFill>
        <p:spPr>
          <a:xfrm flipH="1">
            <a:off x="28662" y="6259372"/>
            <a:ext cx="6305200" cy="3896472"/>
          </a:xfrm>
          <a:prstGeom prst="rect">
            <a:avLst/>
          </a:prstGeom>
        </p:spPr>
      </p:pic>
    </p:spTree>
    <p:extLst>
      <p:ext uri="{BB962C8B-B14F-4D97-AF65-F5344CB8AC3E}">
        <p14:creationId xmlns:p14="http://schemas.microsoft.com/office/powerpoint/2010/main" val="3202478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63" presetClass="path" presetSubtype="0" accel="50000" decel="50000" fill="hold" nodeType="withEffect">
                                  <p:stCondLst>
                                    <p:cond delay="0"/>
                                  </p:stCondLst>
                                  <p:childTnLst>
                                    <p:animMotion origin="layout" path="M 2.77778E-7 -4.07407E-6 L 0.65642 -0.37422 " pathEditMode="relative" rAng="0" ptsTypes="AA">
                                      <p:cBhvr>
                                        <p:cTn id="10" dur="9750" fill="hold"/>
                                        <p:tgtEl>
                                          <p:spTgt spid="21"/>
                                        </p:tgtEl>
                                        <p:attrNameLst>
                                          <p:attrName>ppt_x</p:attrName>
                                          <p:attrName>ppt_y</p:attrName>
                                        </p:attrNameLst>
                                      </p:cBhvr>
                                      <p:rCtr x="32821" y="-18719"/>
                                    </p:animMotion>
                                  </p:childTnLst>
                                </p:cTn>
                              </p:par>
                              <p:par>
                                <p:cTn id="11" presetID="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txBody>
          <a:bodyPr/>
          <a:lstStyle/>
          <a:p>
            <a:endParaRPr lang="en-US"/>
          </a:p>
        </p:txBody>
      </p:sp>
      <p:grpSp>
        <p:nvGrpSpPr>
          <p:cNvPr id="40" name="Group 39"/>
          <p:cNvGrpSpPr/>
          <p:nvPr/>
        </p:nvGrpSpPr>
        <p:grpSpPr>
          <a:xfrm>
            <a:off x="777861" y="817301"/>
            <a:ext cx="11201399" cy="2411870"/>
            <a:chOff x="533400" y="390674"/>
            <a:chExt cx="13213628" cy="3266926"/>
          </a:xfrm>
        </p:grpSpPr>
        <p:grpSp>
          <p:nvGrpSpPr>
            <p:cNvPr id="34" name="Group 34"/>
            <p:cNvGrpSpPr/>
            <p:nvPr/>
          </p:nvGrpSpPr>
          <p:grpSpPr>
            <a:xfrm>
              <a:off x="533400" y="390674"/>
              <a:ext cx="13213628" cy="3266926"/>
              <a:chOff x="0" y="-47625"/>
              <a:chExt cx="2385792" cy="860425"/>
            </a:xfrm>
          </p:grpSpPr>
          <p:sp>
            <p:nvSpPr>
              <p:cNvPr id="35" name="Freeform 35"/>
              <p:cNvSpPr/>
              <p:nvPr/>
            </p:nvSpPr>
            <p:spPr>
              <a:xfrm>
                <a:off x="0" y="0"/>
                <a:ext cx="2385792" cy="720108"/>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accent4">
                  <a:lumMod val="20000"/>
                  <a:lumOff val="80000"/>
                </a:schemeClr>
              </a:solidFill>
              <a:ln w="76200">
                <a:solidFill>
                  <a:schemeClr val="tx1"/>
                </a:solidFill>
              </a:ln>
            </p:spPr>
          </p:sp>
          <p:sp>
            <p:nvSpPr>
              <p:cNvPr id="36"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2" name="TextBox 72"/>
            <p:cNvSpPr txBox="1"/>
            <p:nvPr/>
          </p:nvSpPr>
          <p:spPr>
            <a:xfrm>
              <a:off x="1015110" y="1168228"/>
              <a:ext cx="12250207" cy="769441"/>
            </a:xfrm>
            <a:prstGeom prst="rect">
              <a:avLst/>
            </a:prstGeom>
          </p:spPr>
          <p:txBody>
            <a:bodyPr wrap="square" lIns="0" tIns="0" rIns="0" bIns="0" rtlCol="0" anchor="t">
              <a:spAutoFit/>
            </a:bodyPr>
            <a:lstStyle/>
            <a:p>
              <a:pPr algn="ctr">
                <a:spcBef>
                  <a:spcPct val="0"/>
                </a:spcBef>
              </a:pPr>
              <a:r>
                <a:rPr lang="en-US" sz="5000" b="1" dirty="0" err="1">
                  <a:solidFill>
                    <a:sysClr val="windowText" lastClr="000000"/>
                  </a:solidFill>
                </a:rPr>
                <a:t>Nối</a:t>
              </a:r>
              <a:r>
                <a:rPr lang="en-US" sz="5000" b="1" dirty="0">
                  <a:solidFill>
                    <a:sysClr val="windowText" lastClr="000000"/>
                  </a:solidFill>
                </a:rPr>
                <a:t> </a:t>
              </a:r>
              <a:r>
                <a:rPr lang="en-US" sz="5000" b="1" dirty="0" err="1">
                  <a:solidFill>
                    <a:sysClr val="windowText" lastClr="000000"/>
                  </a:solidFill>
                </a:rPr>
                <a:t>sao</a:t>
              </a:r>
              <a:r>
                <a:rPr lang="en-US" sz="5000" b="1" dirty="0">
                  <a:solidFill>
                    <a:sysClr val="windowText" lastClr="000000"/>
                  </a:solidFill>
                </a:rPr>
                <a:t> </a:t>
              </a:r>
              <a:r>
                <a:rPr lang="en-US" sz="5000" b="1" dirty="0" err="1">
                  <a:solidFill>
                    <a:sysClr val="windowText" lastClr="000000"/>
                  </a:solidFill>
                </a:rPr>
                <a:t>cho</a:t>
              </a:r>
              <a:r>
                <a:rPr lang="en-US" sz="5000" b="1" dirty="0">
                  <a:solidFill>
                    <a:sysClr val="windowText" lastClr="000000"/>
                  </a:solidFill>
                </a:rPr>
                <a:t> </a:t>
              </a:r>
              <a:r>
                <a:rPr lang="en-US" sz="5000" b="1" dirty="0" err="1">
                  <a:solidFill>
                    <a:sysClr val="windowText" lastClr="000000"/>
                  </a:solidFill>
                </a:rPr>
                <a:t>phù</a:t>
              </a:r>
              <a:r>
                <a:rPr lang="en-US" sz="5000" b="1" dirty="0">
                  <a:solidFill>
                    <a:sysClr val="windowText" lastClr="000000"/>
                  </a:solidFill>
                </a:rPr>
                <a:t> </a:t>
              </a:r>
              <a:r>
                <a:rPr lang="en-US" sz="5000" b="1" dirty="0" err="1">
                  <a:solidFill>
                    <a:sysClr val="windowText" lastClr="000000"/>
                  </a:solidFill>
                </a:rPr>
                <a:t>hợp</a:t>
              </a:r>
              <a:endParaRPr lang="en-US" sz="5000" b="1" dirty="0">
                <a:solidFill>
                  <a:sysClr val="windowText" lastClr="000000"/>
                </a:solidFill>
              </a:endParaRPr>
            </a:p>
          </p:txBody>
        </p:sp>
      </p:grpSp>
      <p:grpSp>
        <p:nvGrpSpPr>
          <p:cNvPr id="84" name="Group 83"/>
          <p:cNvGrpSpPr/>
          <p:nvPr/>
        </p:nvGrpSpPr>
        <p:grpSpPr>
          <a:xfrm>
            <a:off x="7179842" y="3881734"/>
            <a:ext cx="8593558" cy="2059405"/>
            <a:chOff x="533400" y="-348141"/>
            <a:chExt cx="13213628" cy="3310404"/>
          </a:xfrm>
        </p:grpSpPr>
        <p:grpSp>
          <p:nvGrpSpPr>
            <p:cNvPr id="85" name="Group 34"/>
            <p:cNvGrpSpPr/>
            <p:nvPr/>
          </p:nvGrpSpPr>
          <p:grpSpPr>
            <a:xfrm>
              <a:off x="533400" y="571500"/>
              <a:ext cx="13213628" cy="2390763"/>
              <a:chOff x="0" y="0"/>
              <a:chExt cx="2385792" cy="629666"/>
            </a:xfrm>
          </p:grpSpPr>
          <p:sp>
            <p:nvSpPr>
              <p:cNvPr id="87"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accent2">
                  <a:lumMod val="40000"/>
                  <a:lumOff val="60000"/>
                </a:schemeClr>
              </a:solidFill>
              <a:ln w="76200">
                <a:solidFill>
                  <a:schemeClr val="tx1"/>
                </a:solidFill>
              </a:ln>
            </p:spPr>
          </p:sp>
          <p:sp>
            <p:nvSpPr>
              <p:cNvPr id="88"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sz="3600">
                  <a:latin typeface="#9Slide05 SVNKitten" pitchFamily="2" charset="0"/>
                </a:endParaRPr>
              </a:p>
            </p:txBody>
          </p:sp>
        </p:grpSp>
        <p:sp>
          <p:nvSpPr>
            <p:cNvPr id="86" name="TextBox 72"/>
            <p:cNvSpPr txBox="1"/>
            <p:nvPr/>
          </p:nvSpPr>
          <p:spPr>
            <a:xfrm>
              <a:off x="862428" y="-348141"/>
              <a:ext cx="12250207" cy="1986484"/>
            </a:xfrm>
            <a:prstGeom prst="rect">
              <a:avLst/>
            </a:prstGeom>
          </p:spPr>
          <p:txBody>
            <a:bodyPr wrap="square" lIns="0" tIns="0" rIns="0" bIns="0" rtlCol="0" anchor="t">
              <a:spAutoFit/>
            </a:bodyPr>
            <a:lstStyle/>
            <a:p>
              <a:pPr algn="ctr">
                <a:lnSpc>
                  <a:spcPts val="15679"/>
                </a:lnSpc>
                <a:spcBef>
                  <a:spcPct val="0"/>
                </a:spcBef>
              </a:pPr>
              <a:r>
                <a:rPr lang="en-US" sz="3600" dirty="0">
                  <a:solidFill>
                    <a:schemeClr val="bg1"/>
                  </a:solidFill>
                  <a:latin typeface="#9Slide05 SVNKitten" pitchFamily="2" charset="0"/>
                </a:rPr>
                <a:t>( </a:t>
              </a:r>
              <a:r>
                <a:rPr lang="en-US" sz="3600" dirty="0" err="1">
                  <a:solidFill>
                    <a:schemeClr val="bg1"/>
                  </a:solidFill>
                  <a:latin typeface="#9Slide05 SVNKitten" pitchFamily="2" charset="0"/>
                </a:rPr>
                <a:t>Tổng</a:t>
              </a:r>
              <a:r>
                <a:rPr lang="en-US" sz="3600" dirty="0">
                  <a:solidFill>
                    <a:schemeClr val="bg1"/>
                  </a:solidFill>
                  <a:latin typeface="#9Slide05 SVNKitten" pitchFamily="2" charset="0"/>
                </a:rPr>
                <a:t> – </a:t>
              </a:r>
              <a:r>
                <a:rPr lang="en-US" sz="3600" dirty="0" err="1">
                  <a:solidFill>
                    <a:schemeClr val="bg1"/>
                  </a:solidFill>
                  <a:latin typeface="#9Slide05 SVNKitten" pitchFamily="2" charset="0"/>
                </a:rPr>
                <a:t>hiệu</a:t>
              </a:r>
              <a:r>
                <a:rPr lang="en-US" sz="3600" dirty="0">
                  <a:solidFill>
                    <a:schemeClr val="bg1"/>
                  </a:solidFill>
                  <a:latin typeface="#9Slide05 SVNKitten" pitchFamily="2" charset="0"/>
                </a:rPr>
                <a:t>) : 2</a:t>
              </a:r>
            </a:p>
          </p:txBody>
        </p:sp>
      </p:grpSp>
      <p:grpSp>
        <p:nvGrpSpPr>
          <p:cNvPr id="89" name="Group 88"/>
          <p:cNvGrpSpPr/>
          <p:nvPr/>
        </p:nvGrpSpPr>
        <p:grpSpPr>
          <a:xfrm>
            <a:off x="7179842" y="6694359"/>
            <a:ext cx="8593558" cy="2125827"/>
            <a:chOff x="533400" y="-120305"/>
            <a:chExt cx="13213628" cy="3082568"/>
          </a:xfrm>
        </p:grpSpPr>
        <p:grpSp>
          <p:nvGrpSpPr>
            <p:cNvPr id="90" name="Group 34"/>
            <p:cNvGrpSpPr/>
            <p:nvPr/>
          </p:nvGrpSpPr>
          <p:grpSpPr>
            <a:xfrm>
              <a:off x="533400" y="571500"/>
              <a:ext cx="13213628" cy="2390763"/>
              <a:chOff x="0" y="0"/>
              <a:chExt cx="2385792" cy="629666"/>
            </a:xfrm>
          </p:grpSpPr>
          <p:sp>
            <p:nvSpPr>
              <p:cNvPr id="92"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accent2">
                  <a:lumMod val="40000"/>
                  <a:lumOff val="60000"/>
                </a:schemeClr>
              </a:solidFill>
              <a:ln w="76200">
                <a:solidFill>
                  <a:schemeClr val="tx1"/>
                </a:solidFill>
              </a:ln>
            </p:spPr>
          </p:sp>
          <p:sp>
            <p:nvSpPr>
              <p:cNvPr id="93"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sz="3600">
                  <a:latin typeface="#9Slide05 SVNKitten" pitchFamily="2" charset="0"/>
                </a:endParaRPr>
              </a:p>
            </p:txBody>
          </p:sp>
        </p:grpSp>
        <p:sp>
          <p:nvSpPr>
            <p:cNvPr id="91" name="TextBox 72"/>
            <p:cNvSpPr txBox="1"/>
            <p:nvPr/>
          </p:nvSpPr>
          <p:spPr>
            <a:xfrm>
              <a:off x="1082612" y="-120305"/>
              <a:ext cx="12250207" cy="1986484"/>
            </a:xfrm>
            <a:prstGeom prst="rect">
              <a:avLst/>
            </a:prstGeom>
          </p:spPr>
          <p:txBody>
            <a:bodyPr wrap="square" lIns="0" tIns="0" rIns="0" bIns="0" rtlCol="0" anchor="t">
              <a:spAutoFit/>
            </a:bodyPr>
            <a:lstStyle/>
            <a:p>
              <a:pPr algn="ctr">
                <a:lnSpc>
                  <a:spcPts val="15679"/>
                </a:lnSpc>
                <a:spcBef>
                  <a:spcPct val="0"/>
                </a:spcBef>
              </a:pPr>
              <a:r>
                <a:rPr lang="en-US" sz="3600" dirty="0">
                  <a:solidFill>
                    <a:schemeClr val="bg1"/>
                  </a:solidFill>
                  <a:latin typeface="#9Slide05 SVNKitten" pitchFamily="2" charset="0"/>
                </a:rPr>
                <a:t>( </a:t>
              </a:r>
              <a:r>
                <a:rPr lang="en-US" sz="3600" dirty="0" err="1">
                  <a:solidFill>
                    <a:schemeClr val="bg1"/>
                  </a:solidFill>
                  <a:latin typeface="#9Slide05 SVNKitten" pitchFamily="2" charset="0"/>
                </a:rPr>
                <a:t>Tổng</a:t>
              </a:r>
              <a:r>
                <a:rPr lang="en-US" sz="3600" dirty="0">
                  <a:solidFill>
                    <a:schemeClr val="bg1"/>
                  </a:solidFill>
                  <a:latin typeface="#9Slide05 SVNKitten" pitchFamily="2" charset="0"/>
                </a:rPr>
                <a:t> +  </a:t>
              </a:r>
              <a:r>
                <a:rPr lang="en-US" sz="3600" dirty="0" err="1">
                  <a:solidFill>
                    <a:schemeClr val="bg1"/>
                  </a:solidFill>
                  <a:latin typeface="#9Slide05 SVNKitten" pitchFamily="2" charset="0"/>
                </a:rPr>
                <a:t>hiệu</a:t>
              </a:r>
              <a:r>
                <a:rPr lang="en-US" sz="3600" dirty="0">
                  <a:solidFill>
                    <a:schemeClr val="bg1"/>
                  </a:solidFill>
                  <a:latin typeface="#9Slide05 SVNKitten" pitchFamily="2" charset="0"/>
                </a:rPr>
                <a:t>) : 2</a:t>
              </a:r>
            </a:p>
          </p:txBody>
        </p:sp>
      </p:grpSp>
      <p:cxnSp>
        <p:nvCxnSpPr>
          <p:cNvPr id="5" name="Straight Connector 4"/>
          <p:cNvCxnSpPr/>
          <p:nvPr/>
        </p:nvCxnSpPr>
        <p:spPr>
          <a:xfrm>
            <a:off x="4953000" y="5448300"/>
            <a:ext cx="2194560" cy="0"/>
          </a:xfrm>
          <a:prstGeom prst="line">
            <a:avLst/>
          </a:prstGeom>
          <a:ln w="1238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035065" y="8053711"/>
            <a:ext cx="2194560" cy="0"/>
          </a:xfrm>
          <a:prstGeom prst="line">
            <a:avLst/>
          </a:prstGeom>
          <a:ln w="12382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62708" y="3790306"/>
            <a:ext cx="4639449" cy="3210761"/>
            <a:chOff x="562708" y="3790306"/>
            <a:chExt cx="4639449" cy="3210761"/>
          </a:xfrm>
        </p:grpSpPr>
        <p:grpSp>
          <p:nvGrpSpPr>
            <p:cNvPr id="74" name="Group 73"/>
            <p:cNvGrpSpPr/>
            <p:nvPr/>
          </p:nvGrpSpPr>
          <p:grpSpPr>
            <a:xfrm>
              <a:off x="562708" y="3793016"/>
              <a:ext cx="4639449" cy="3208051"/>
              <a:chOff x="533400" y="-212179"/>
              <a:chExt cx="13852548" cy="3869779"/>
            </a:xfrm>
          </p:grpSpPr>
          <p:grpSp>
            <p:nvGrpSpPr>
              <p:cNvPr id="75" name="Group 34"/>
              <p:cNvGrpSpPr/>
              <p:nvPr/>
            </p:nvGrpSpPr>
            <p:grpSpPr>
              <a:xfrm>
                <a:off x="533400" y="390674"/>
                <a:ext cx="13213628" cy="3266926"/>
                <a:chOff x="0" y="-47625"/>
                <a:chExt cx="2385792" cy="860425"/>
              </a:xfrm>
            </p:grpSpPr>
            <p:sp>
              <p:nvSpPr>
                <p:cNvPr id="77" name="Freeform 35"/>
                <p:cNvSpPr/>
                <p:nvPr/>
              </p:nvSpPr>
              <p:spPr>
                <a:xfrm>
                  <a:off x="346008" y="0"/>
                  <a:ext cx="2039784" cy="428795"/>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rgbClr val="FFFFFF"/>
                </a:solidFill>
              </p:spPr>
            </p:sp>
            <p:sp>
              <p:nvSpPr>
                <p:cNvPr id="78"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sz="3600">
                    <a:latin typeface="#9Slide05 SVNKitten" pitchFamily="2" charset="0"/>
                  </a:endParaRPr>
                </a:p>
              </p:txBody>
            </p:sp>
          </p:grpSp>
          <p:sp>
            <p:nvSpPr>
              <p:cNvPr id="76" name="TextBox 72"/>
              <p:cNvSpPr txBox="1"/>
              <p:nvPr/>
            </p:nvSpPr>
            <p:spPr>
              <a:xfrm>
                <a:off x="2135739" y="-212179"/>
                <a:ext cx="12250209" cy="1986484"/>
              </a:xfrm>
              <a:prstGeom prst="rect">
                <a:avLst/>
              </a:prstGeom>
            </p:spPr>
            <p:txBody>
              <a:bodyPr wrap="square" lIns="0" tIns="0" rIns="0" bIns="0" rtlCol="0" anchor="t">
                <a:spAutoFit/>
              </a:bodyPr>
              <a:lstStyle/>
              <a:p>
                <a:pPr algn="ctr">
                  <a:lnSpc>
                    <a:spcPts val="15679"/>
                  </a:lnSpc>
                  <a:spcBef>
                    <a:spcPct val="0"/>
                  </a:spcBef>
                </a:pPr>
                <a:r>
                  <a:rPr lang="en-US" sz="3600" dirty="0" err="1">
                    <a:solidFill>
                      <a:srgbClr val="03989E"/>
                    </a:solidFill>
                    <a:latin typeface="#9Slide05 SVNKitten" pitchFamily="2" charset="0"/>
                  </a:rPr>
                  <a:t>Số</a:t>
                </a:r>
                <a:r>
                  <a:rPr lang="en-US" sz="3600" dirty="0">
                    <a:solidFill>
                      <a:srgbClr val="03989E"/>
                    </a:solidFill>
                    <a:latin typeface="#9Slide05 SVNKitten" pitchFamily="2" charset="0"/>
                  </a:rPr>
                  <a:t> </a:t>
                </a:r>
                <a:r>
                  <a:rPr lang="en-US" sz="3600" dirty="0" err="1">
                    <a:solidFill>
                      <a:srgbClr val="03989E"/>
                    </a:solidFill>
                    <a:latin typeface="#9Slide05 SVNKitten" pitchFamily="2" charset="0"/>
                  </a:rPr>
                  <a:t>bé</a:t>
                </a:r>
                <a:endParaRPr lang="en-US" sz="3600" dirty="0">
                  <a:solidFill>
                    <a:srgbClr val="03989E"/>
                  </a:solidFill>
                  <a:latin typeface="#9Slide05 SVNKitten" pitchFamily="2" charset="0"/>
                </a:endParaRPr>
              </a:p>
            </p:txBody>
          </p:sp>
        </p:gr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9697" r="89697"/>
                      </a14:imgEffect>
                    </a14:imgLayer>
                  </a14:imgProps>
                </a:ext>
              </a:extLst>
            </a:blip>
            <a:stretch>
              <a:fillRect/>
            </a:stretch>
          </p:blipFill>
          <p:spPr>
            <a:xfrm>
              <a:off x="763057" y="3790306"/>
              <a:ext cx="1551776" cy="2050225"/>
            </a:xfrm>
            <a:prstGeom prst="rect">
              <a:avLst/>
            </a:prstGeom>
          </p:spPr>
        </p:pic>
      </p:grpSp>
      <p:grpSp>
        <p:nvGrpSpPr>
          <p:cNvPr id="9" name="Group 8"/>
          <p:cNvGrpSpPr/>
          <p:nvPr/>
        </p:nvGrpSpPr>
        <p:grpSpPr>
          <a:xfrm>
            <a:off x="609601" y="6579539"/>
            <a:ext cx="5035066" cy="3329338"/>
            <a:chOff x="609601" y="6579539"/>
            <a:chExt cx="5035066" cy="3329338"/>
          </a:xfrm>
        </p:grpSpPr>
        <p:grpSp>
          <p:nvGrpSpPr>
            <p:cNvPr id="79" name="Group 78"/>
            <p:cNvGrpSpPr/>
            <p:nvPr/>
          </p:nvGrpSpPr>
          <p:grpSpPr>
            <a:xfrm>
              <a:off x="609601" y="6680145"/>
              <a:ext cx="4471360" cy="3228732"/>
              <a:chOff x="533400" y="-237126"/>
              <a:chExt cx="13350665" cy="3894726"/>
            </a:xfrm>
          </p:grpSpPr>
          <p:grpSp>
            <p:nvGrpSpPr>
              <p:cNvPr id="80" name="Group 34"/>
              <p:cNvGrpSpPr/>
              <p:nvPr/>
            </p:nvGrpSpPr>
            <p:grpSpPr>
              <a:xfrm>
                <a:off x="533400" y="390674"/>
                <a:ext cx="13213622" cy="3266926"/>
                <a:chOff x="0" y="-47625"/>
                <a:chExt cx="2385791" cy="860425"/>
              </a:xfrm>
            </p:grpSpPr>
            <p:sp>
              <p:nvSpPr>
                <p:cNvPr id="82" name="Freeform 35"/>
                <p:cNvSpPr/>
                <p:nvPr/>
              </p:nvSpPr>
              <p:spPr>
                <a:xfrm>
                  <a:off x="325005" y="0"/>
                  <a:ext cx="2060786" cy="409618"/>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rgbClr val="FFFFFF"/>
                </a:solidFill>
              </p:spPr>
            </p:sp>
            <p:sp>
              <p:nvSpPr>
                <p:cNvPr id="83"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sz="3600">
                    <a:latin typeface="#9Slide05 SVNKitten" pitchFamily="2" charset="0"/>
                  </a:endParaRPr>
                </a:p>
              </p:txBody>
            </p:sp>
          </p:grpSp>
          <p:sp>
            <p:nvSpPr>
              <p:cNvPr id="81" name="TextBox 72"/>
              <p:cNvSpPr txBox="1"/>
              <p:nvPr/>
            </p:nvSpPr>
            <p:spPr>
              <a:xfrm>
                <a:off x="1633856" y="-237126"/>
                <a:ext cx="12250209" cy="1986482"/>
              </a:xfrm>
              <a:prstGeom prst="rect">
                <a:avLst/>
              </a:prstGeom>
            </p:spPr>
            <p:txBody>
              <a:bodyPr wrap="square" lIns="0" tIns="0" rIns="0" bIns="0" rtlCol="0" anchor="t">
                <a:spAutoFit/>
              </a:bodyPr>
              <a:lstStyle/>
              <a:p>
                <a:pPr algn="ctr">
                  <a:lnSpc>
                    <a:spcPts val="15679"/>
                  </a:lnSpc>
                  <a:spcBef>
                    <a:spcPct val="0"/>
                  </a:spcBef>
                </a:pPr>
                <a:r>
                  <a:rPr lang="en-US" sz="3600" dirty="0" err="1">
                    <a:solidFill>
                      <a:srgbClr val="03989E"/>
                    </a:solidFill>
                    <a:latin typeface="#9Slide05 SVNKitten" pitchFamily="2" charset="0"/>
                  </a:rPr>
                  <a:t>Số</a:t>
                </a:r>
                <a:r>
                  <a:rPr lang="en-US" sz="3600" dirty="0">
                    <a:solidFill>
                      <a:srgbClr val="03989E"/>
                    </a:solidFill>
                    <a:latin typeface="#9Slide05 SVNKitten" pitchFamily="2" charset="0"/>
                  </a:rPr>
                  <a:t> </a:t>
                </a:r>
                <a:r>
                  <a:rPr lang="en-US" sz="3600" dirty="0" err="1">
                    <a:solidFill>
                      <a:srgbClr val="03989E"/>
                    </a:solidFill>
                    <a:latin typeface="#9Slide05 SVNKitten" pitchFamily="2" charset="0"/>
                  </a:rPr>
                  <a:t>lớn</a:t>
                </a:r>
                <a:endParaRPr lang="en-US" sz="3600" dirty="0">
                  <a:solidFill>
                    <a:srgbClr val="03989E"/>
                  </a:solidFill>
                  <a:latin typeface="#9Slide05 SVNKitten" pitchFamily="2" charset="0"/>
                </a:endParaRPr>
              </a:p>
            </p:txBody>
          </p:sp>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1279" y1="22791" x2="41279" y2="22791"/>
                          <a14:foregroundMark x1="61628" y1="20000" x2="61628" y2="20000"/>
                          <a14:foregroundMark x1="52907" y1="32093" x2="52907" y2="32093"/>
                        </a14:backgroundRemoval>
                      </a14:imgEffect>
                    </a14:imgLayer>
                  </a14:imgProps>
                </a:ext>
              </a:extLst>
            </a:blip>
            <a:stretch>
              <a:fillRect/>
            </a:stretch>
          </p:blipFill>
          <p:spPr>
            <a:xfrm>
              <a:off x="3996445" y="6579539"/>
              <a:ext cx="1648222" cy="2060277"/>
            </a:xfrm>
            <a:prstGeom prst="rect">
              <a:avLst/>
            </a:prstGeom>
          </p:spPr>
        </p:pic>
      </p:grpSp>
      <p:sp>
        <p:nvSpPr>
          <p:cNvPr id="39" name="Freeform 39"/>
          <p:cNvSpPr/>
          <p:nvPr/>
        </p:nvSpPr>
        <p:spPr>
          <a:xfrm>
            <a:off x="10757397" y="79374"/>
            <a:ext cx="3999448" cy="3419804"/>
          </a:xfrm>
          <a:custGeom>
            <a:avLst/>
            <a:gdLst/>
            <a:ahLst/>
            <a:cxnLst/>
            <a:rect l="l" t="t" r="r" b="b"/>
            <a:pathLst>
              <a:path w="10005593" h="8229600">
                <a:moveTo>
                  <a:pt x="0" y="0"/>
                </a:moveTo>
                <a:lnTo>
                  <a:pt x="10005592" y="0"/>
                </a:lnTo>
                <a:lnTo>
                  <a:pt x="10005592"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2871627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ppt_x"/>
                                          </p:val>
                                        </p:tav>
                                        <p:tav tm="100000">
                                          <p:val>
                                            <p:strVal val="#ppt_x"/>
                                          </p:val>
                                        </p:tav>
                                      </p:tavLst>
                                    </p:anim>
                                    <p:anim calcmode="lin" valueType="num">
                                      <p:cBhvr additive="base">
                                        <p:cTn id="12" dur="500" fill="hold"/>
                                        <p:tgtEl>
                                          <p:spTgt spid="8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fill="hold"/>
                                        <p:tgtEl>
                                          <p:spTgt spid="89"/>
                                        </p:tgtEl>
                                        <p:attrNameLst>
                                          <p:attrName>ppt_x</p:attrName>
                                        </p:attrNameLst>
                                      </p:cBhvr>
                                      <p:tavLst>
                                        <p:tav tm="0">
                                          <p:val>
                                            <p:strVal val="#ppt_x"/>
                                          </p:val>
                                        </p:tav>
                                        <p:tav tm="100000">
                                          <p:val>
                                            <p:strVal val="#ppt_x"/>
                                          </p:val>
                                        </p:tav>
                                      </p:tavLst>
                                    </p:anim>
                                    <p:anim calcmode="lin" valueType="num">
                                      <p:cBhvr additive="base">
                                        <p:cTn id="16"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subTnLst>
                                    <p:audio>
                                      <p:cMediaNode>
                                        <p:cTn display="0" masterRel="sameClick">
                                          <p:stCondLst>
                                            <p:cond evt="begin" delay="0">
                                              <p:tn val="27"/>
                                            </p:cond>
                                          </p:stCondLst>
                                          <p:endCondLst>
                                            <p:cond evt="onStopAudio" delay="0">
                                              <p:tgtEl>
                                                <p:sldTgt/>
                                              </p:tgtEl>
                                            </p:cond>
                                          </p:endCondLst>
                                        </p:cTn>
                                        <p:tgtEl>
                                          <p:sndTgt r:embed="rId2" name="arrow.wav"/>
                                        </p:tgtEl>
                                      </p:cMediaNode>
                                    </p:audio>
                                  </p:sub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subTnLst>
                                    <p:audio>
                                      <p:cMediaNode>
                                        <p:cTn display="0" masterRel="sameClick">
                                          <p:stCondLst>
                                            <p:cond evt="begin" delay="0">
                                              <p:tn val="3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txBody>
          <a:bodyPr/>
          <a:lstStyle/>
          <a:p>
            <a:endParaRPr lang="en-US"/>
          </a:p>
        </p:txBody>
      </p:sp>
      <p:grpSp>
        <p:nvGrpSpPr>
          <p:cNvPr id="40" name="Group 39"/>
          <p:cNvGrpSpPr/>
          <p:nvPr/>
        </p:nvGrpSpPr>
        <p:grpSpPr>
          <a:xfrm>
            <a:off x="2821148" y="1064489"/>
            <a:ext cx="9784629" cy="1903458"/>
            <a:chOff x="533400" y="390674"/>
            <a:chExt cx="13213628" cy="3266926"/>
          </a:xfrm>
        </p:grpSpPr>
        <p:grpSp>
          <p:nvGrpSpPr>
            <p:cNvPr id="34" name="Group 34"/>
            <p:cNvGrpSpPr/>
            <p:nvPr/>
          </p:nvGrpSpPr>
          <p:grpSpPr>
            <a:xfrm>
              <a:off x="533400" y="390674"/>
              <a:ext cx="13213628" cy="3266926"/>
              <a:chOff x="0" y="-47625"/>
              <a:chExt cx="2385792" cy="860425"/>
            </a:xfrm>
          </p:grpSpPr>
          <p:sp>
            <p:nvSpPr>
              <p:cNvPr id="35" name="Freeform 35"/>
              <p:cNvSpPr/>
              <p:nvPr/>
            </p:nvSpPr>
            <p:spPr>
              <a:xfrm>
                <a:off x="0" y="0"/>
                <a:ext cx="2385792" cy="720108"/>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bg1"/>
              </a:solidFill>
              <a:ln w="76200">
                <a:solidFill>
                  <a:schemeClr val="tx1"/>
                </a:solidFill>
              </a:ln>
            </p:spPr>
          </p:sp>
          <p:sp>
            <p:nvSpPr>
              <p:cNvPr id="36"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sz="3600"/>
              </a:p>
            </p:txBody>
          </p:sp>
        </p:grpSp>
        <p:sp>
          <p:nvSpPr>
            <p:cNvPr id="72" name="TextBox 72"/>
            <p:cNvSpPr txBox="1"/>
            <p:nvPr/>
          </p:nvSpPr>
          <p:spPr>
            <a:xfrm>
              <a:off x="978536" y="769022"/>
              <a:ext cx="12250207" cy="1107996"/>
            </a:xfrm>
            <a:prstGeom prst="rect">
              <a:avLst/>
            </a:prstGeom>
          </p:spPr>
          <p:txBody>
            <a:bodyPr wrap="square" lIns="0" tIns="0" rIns="0" bIns="0" rtlCol="0" anchor="t">
              <a:spAutoFit/>
            </a:bodyPr>
            <a:lstStyle/>
            <a:p>
              <a:pPr algn="ctr">
                <a:spcBef>
                  <a:spcPct val="0"/>
                </a:spcBef>
              </a:pPr>
              <a:r>
                <a:rPr lang="en-US" sz="3600" b="1" dirty="0" err="1"/>
                <a:t>Tổng</a:t>
              </a:r>
              <a:r>
                <a:rPr lang="en-US" sz="3600" b="1" dirty="0"/>
                <a:t> </a:t>
              </a:r>
              <a:r>
                <a:rPr lang="en-US" sz="3600" b="1" dirty="0" err="1"/>
                <a:t>của</a:t>
              </a:r>
              <a:r>
                <a:rPr lang="en-US" sz="3600" b="1" dirty="0"/>
                <a:t> </a:t>
              </a:r>
              <a:r>
                <a:rPr lang="en-US" sz="3600" b="1" dirty="0" err="1"/>
                <a:t>hai</a:t>
              </a:r>
              <a:r>
                <a:rPr lang="en-US" sz="3600" b="1" dirty="0"/>
                <a:t> </a:t>
              </a:r>
              <a:r>
                <a:rPr lang="en-US" sz="3600" b="1" dirty="0" err="1"/>
                <a:t>số</a:t>
              </a:r>
              <a:r>
                <a:rPr lang="en-US" sz="3600" b="1" dirty="0"/>
                <a:t> </a:t>
              </a:r>
              <a:r>
                <a:rPr lang="en-US" sz="3600" b="1" dirty="0" err="1"/>
                <a:t>là</a:t>
              </a:r>
              <a:r>
                <a:rPr lang="en-US" sz="3600" b="1" dirty="0"/>
                <a:t> 1045, </a:t>
              </a:r>
            </a:p>
            <a:p>
              <a:pPr algn="ctr">
                <a:spcBef>
                  <a:spcPct val="0"/>
                </a:spcBef>
              </a:pPr>
              <a:r>
                <a:rPr lang="en-US" sz="3600" b="1" dirty="0" err="1"/>
                <a:t>hiệu</a:t>
              </a:r>
              <a:r>
                <a:rPr lang="en-US" sz="3600" b="1" dirty="0"/>
                <a:t> </a:t>
              </a:r>
              <a:r>
                <a:rPr lang="en-US" sz="3600" b="1" dirty="0" err="1"/>
                <a:t>hai</a:t>
              </a:r>
              <a:r>
                <a:rPr lang="en-US" sz="3600" b="1" dirty="0"/>
                <a:t> </a:t>
              </a:r>
              <a:r>
                <a:rPr lang="en-US" sz="3600" b="1" dirty="0" err="1"/>
                <a:t>số</a:t>
              </a:r>
              <a:r>
                <a:rPr lang="en-US" sz="3600" b="1" dirty="0"/>
                <a:t> </a:t>
              </a:r>
              <a:r>
                <a:rPr lang="en-US" sz="3600" b="1" dirty="0" err="1"/>
                <a:t>là</a:t>
              </a:r>
              <a:r>
                <a:rPr lang="en-US" sz="3600" b="1" dirty="0"/>
                <a:t> 257. </a:t>
              </a:r>
              <a:endParaRPr lang="en-US" sz="3600" b="1" dirty="0">
                <a:solidFill>
                  <a:schemeClr val="bg1"/>
                </a:solidFill>
              </a:endParaRPr>
            </a:p>
          </p:txBody>
        </p:sp>
      </p:grpSp>
      <p:grpSp>
        <p:nvGrpSpPr>
          <p:cNvPr id="84" name="Group 83"/>
          <p:cNvGrpSpPr/>
          <p:nvPr/>
        </p:nvGrpSpPr>
        <p:grpSpPr>
          <a:xfrm>
            <a:off x="3179376" y="3128707"/>
            <a:ext cx="8669869" cy="2014794"/>
            <a:chOff x="533400" y="-754392"/>
            <a:chExt cx="13213628" cy="3716655"/>
          </a:xfrm>
        </p:grpSpPr>
        <p:grpSp>
          <p:nvGrpSpPr>
            <p:cNvPr id="85" name="Group 34"/>
            <p:cNvGrpSpPr/>
            <p:nvPr/>
          </p:nvGrpSpPr>
          <p:grpSpPr>
            <a:xfrm>
              <a:off x="533400" y="571500"/>
              <a:ext cx="13213628" cy="2390763"/>
              <a:chOff x="0" y="0"/>
              <a:chExt cx="2385792" cy="629666"/>
            </a:xfrm>
          </p:grpSpPr>
          <p:sp>
            <p:nvSpPr>
              <p:cNvPr id="87"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chemeClr val="accent2">
                  <a:lumMod val="75000"/>
                </a:schemeClr>
              </a:solidFill>
              <a:ln w="76200">
                <a:solidFill>
                  <a:schemeClr val="tx1"/>
                </a:solidFill>
              </a:ln>
            </p:spPr>
          </p:sp>
          <p:sp>
            <p:nvSpPr>
              <p:cNvPr id="88"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sz="3600">
                  <a:latin typeface="#9Slide05 SVNKitten" pitchFamily="2" charset="0"/>
                </a:endParaRPr>
              </a:p>
            </p:txBody>
          </p:sp>
        </p:grpSp>
        <p:sp>
          <p:nvSpPr>
            <p:cNvPr id="86" name="TextBox 72"/>
            <p:cNvSpPr txBox="1"/>
            <p:nvPr/>
          </p:nvSpPr>
          <p:spPr>
            <a:xfrm>
              <a:off x="1088721" y="-754392"/>
              <a:ext cx="12250207" cy="1968542"/>
            </a:xfrm>
            <a:prstGeom prst="rect">
              <a:avLst/>
            </a:prstGeom>
          </p:spPr>
          <p:txBody>
            <a:bodyPr wrap="square" lIns="0" tIns="0" rIns="0" bIns="0" rtlCol="0" anchor="t">
              <a:spAutoFit/>
            </a:bodyPr>
            <a:lstStyle/>
            <a:p>
              <a:pPr algn="ctr">
                <a:lnSpc>
                  <a:spcPts val="15679"/>
                </a:lnSpc>
                <a:spcBef>
                  <a:spcPct val="0"/>
                </a:spcBef>
              </a:pPr>
              <a:r>
                <a:rPr lang="en-US" sz="3600" b="1" dirty="0" err="1">
                  <a:solidFill>
                    <a:schemeClr val="bg1"/>
                  </a:solidFill>
                </a:rPr>
                <a:t>Em</a:t>
              </a:r>
              <a:r>
                <a:rPr lang="en-US" sz="3600" b="1" dirty="0">
                  <a:solidFill>
                    <a:schemeClr val="bg1"/>
                  </a:solidFill>
                </a:rPr>
                <a:t> </a:t>
              </a:r>
              <a:r>
                <a:rPr lang="en-US" sz="3600" b="1" dirty="0" err="1">
                  <a:solidFill>
                    <a:schemeClr val="bg1"/>
                  </a:solidFill>
                </a:rPr>
                <a:t>hãy</a:t>
              </a:r>
              <a:r>
                <a:rPr lang="en-US" sz="3600" b="1" dirty="0">
                  <a:solidFill>
                    <a:schemeClr val="bg1"/>
                  </a:solidFill>
                </a:rPr>
                <a:t> </a:t>
              </a:r>
              <a:r>
                <a:rPr lang="en-US" sz="3600" b="1" dirty="0" err="1">
                  <a:solidFill>
                    <a:schemeClr val="bg1"/>
                  </a:solidFill>
                </a:rPr>
                <a:t>tìm</a:t>
              </a:r>
              <a:r>
                <a:rPr lang="en-US" sz="3600" b="1" dirty="0">
                  <a:solidFill>
                    <a:schemeClr val="bg1"/>
                  </a:solidFill>
                </a:rPr>
                <a:t> 2 </a:t>
              </a:r>
              <a:r>
                <a:rPr lang="en-US" sz="3600" b="1" dirty="0" err="1">
                  <a:solidFill>
                    <a:schemeClr val="bg1"/>
                  </a:solidFill>
                </a:rPr>
                <a:t>số</a:t>
              </a:r>
              <a:r>
                <a:rPr lang="en-US" sz="3600" b="1" dirty="0">
                  <a:solidFill>
                    <a:schemeClr val="bg1"/>
                  </a:solidFill>
                </a:rPr>
                <a:t> </a:t>
              </a:r>
              <a:r>
                <a:rPr lang="en-US" sz="3600" b="1" dirty="0" err="1">
                  <a:solidFill>
                    <a:schemeClr val="bg1"/>
                  </a:solidFill>
                </a:rPr>
                <a:t>đó</a:t>
              </a:r>
              <a:endParaRPr lang="en-US" sz="3600" b="1" dirty="0">
                <a:solidFill>
                  <a:schemeClr val="bg1"/>
                </a:solidFill>
              </a:endParaRPr>
            </a:p>
          </p:txBody>
        </p:sp>
      </p:grpSp>
      <p:sp>
        <p:nvSpPr>
          <p:cNvPr id="39" name="Freeform 39"/>
          <p:cNvSpPr/>
          <p:nvPr/>
        </p:nvSpPr>
        <p:spPr>
          <a:xfrm>
            <a:off x="11192839" y="222721"/>
            <a:ext cx="3999448" cy="3419804"/>
          </a:xfrm>
          <a:custGeom>
            <a:avLst/>
            <a:gdLst/>
            <a:ahLst/>
            <a:cxnLst/>
            <a:rect l="l" t="t" r="r" b="b"/>
            <a:pathLst>
              <a:path w="10005593" h="8229600">
                <a:moveTo>
                  <a:pt x="0" y="0"/>
                </a:moveTo>
                <a:lnTo>
                  <a:pt x="10005592" y="0"/>
                </a:lnTo>
                <a:lnTo>
                  <a:pt x="10005592" y="8229600"/>
                </a:lnTo>
                <a:lnTo>
                  <a:pt x="0" y="8229600"/>
                </a:lnTo>
                <a:lnTo>
                  <a:pt x="0" y="0"/>
                </a:lnTo>
                <a:close/>
              </a:path>
            </a:pathLst>
          </a:custGeom>
          <a:blipFill>
            <a:blip r:embed="rId4"/>
            <a:stretch>
              <a:fillRect/>
            </a:stretch>
          </a:blipFill>
        </p:spPr>
        <p:txBody>
          <a:bodyPr/>
          <a:lstStyle/>
          <a:p>
            <a:endParaRPr lang="en-US"/>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9048" l="0" r="100000">
                        <a14:foregroundMark x1="72727" y1="45143" x2="75108" y2="67238"/>
                        <a14:foregroundMark x1="76840" y1="74857" x2="81169" y2="90095"/>
                        <a14:foregroundMark x1="61905" y1="91048" x2="61905" y2="91048"/>
                        <a14:foregroundMark x1="17749" y1="91810" x2="17749" y2="91810"/>
                        <a14:foregroundMark x1="26840" y1="24000" x2="26840" y2="24000"/>
                        <a14:foregroundMark x1="34199" y1="32571" x2="34199" y2="32571"/>
                        <a14:foregroundMark x1="40476" y1="38857" x2="40476" y2="38857"/>
                      </a14:backgroundRemoval>
                    </a14:imgEffect>
                  </a14:imgLayer>
                </a14:imgProps>
              </a:ext>
            </a:extLst>
          </a:blip>
          <a:stretch>
            <a:fillRect/>
          </a:stretch>
        </p:blipFill>
        <p:spPr>
          <a:xfrm>
            <a:off x="-381000" y="5414632"/>
            <a:ext cx="4419600" cy="5022273"/>
          </a:xfrm>
          <a:prstGeom prst="rect">
            <a:avLst/>
          </a:prstGeom>
        </p:spPr>
      </p:pic>
      <p:grpSp>
        <p:nvGrpSpPr>
          <p:cNvPr id="89" name="Group 88"/>
          <p:cNvGrpSpPr/>
          <p:nvPr/>
        </p:nvGrpSpPr>
        <p:grpSpPr>
          <a:xfrm>
            <a:off x="3166726" y="5593588"/>
            <a:ext cx="8698477" cy="1944901"/>
            <a:chOff x="533400" y="-721555"/>
            <a:chExt cx="13213628" cy="3683818"/>
          </a:xfrm>
        </p:grpSpPr>
        <p:grpSp>
          <p:nvGrpSpPr>
            <p:cNvPr id="90" name="Group 34"/>
            <p:cNvGrpSpPr/>
            <p:nvPr/>
          </p:nvGrpSpPr>
          <p:grpSpPr>
            <a:xfrm>
              <a:off x="533400" y="571500"/>
              <a:ext cx="13213628" cy="2390763"/>
              <a:chOff x="0" y="0"/>
              <a:chExt cx="2385792" cy="629666"/>
            </a:xfrm>
          </p:grpSpPr>
          <p:sp>
            <p:nvSpPr>
              <p:cNvPr id="92" name="Freeform 35"/>
              <p:cNvSpPr/>
              <p:nvPr/>
            </p:nvSpPr>
            <p:spPr>
              <a:xfrm>
                <a:off x="0" y="0"/>
                <a:ext cx="2385792" cy="629666"/>
              </a:xfrm>
              <a:custGeom>
                <a:avLst/>
                <a:gdLst/>
                <a:ahLst/>
                <a:cxnLst/>
                <a:rect l="l" t="t" r="r" b="b"/>
                <a:pathLst>
                  <a:path w="2385792" h="629666">
                    <a:moveTo>
                      <a:pt x="43587" y="0"/>
                    </a:moveTo>
                    <a:lnTo>
                      <a:pt x="2342205" y="0"/>
                    </a:lnTo>
                    <a:cubicBezTo>
                      <a:pt x="2353764" y="0"/>
                      <a:pt x="2364851" y="4592"/>
                      <a:pt x="2373025" y="12766"/>
                    </a:cubicBezTo>
                    <a:cubicBezTo>
                      <a:pt x="2381200" y="20941"/>
                      <a:pt x="2385792" y="32027"/>
                      <a:pt x="2385792" y="43587"/>
                    </a:cubicBezTo>
                    <a:lnTo>
                      <a:pt x="2385792" y="586079"/>
                    </a:lnTo>
                    <a:cubicBezTo>
                      <a:pt x="2385792" y="597639"/>
                      <a:pt x="2381200" y="608725"/>
                      <a:pt x="2373025" y="616900"/>
                    </a:cubicBezTo>
                    <a:cubicBezTo>
                      <a:pt x="2364851" y="625074"/>
                      <a:pt x="2353764" y="629666"/>
                      <a:pt x="2342205" y="629666"/>
                    </a:cubicBezTo>
                    <a:lnTo>
                      <a:pt x="43587" y="629666"/>
                    </a:lnTo>
                    <a:cubicBezTo>
                      <a:pt x="32027" y="629666"/>
                      <a:pt x="20941" y="625074"/>
                      <a:pt x="12766" y="616900"/>
                    </a:cubicBezTo>
                    <a:cubicBezTo>
                      <a:pt x="4592" y="608725"/>
                      <a:pt x="0" y="597639"/>
                      <a:pt x="0" y="586079"/>
                    </a:cubicBezTo>
                    <a:lnTo>
                      <a:pt x="0" y="43587"/>
                    </a:lnTo>
                    <a:cubicBezTo>
                      <a:pt x="0" y="32027"/>
                      <a:pt x="4592" y="20941"/>
                      <a:pt x="12766" y="12766"/>
                    </a:cubicBezTo>
                    <a:cubicBezTo>
                      <a:pt x="20941" y="4592"/>
                      <a:pt x="32027" y="0"/>
                      <a:pt x="43587" y="0"/>
                    </a:cubicBezTo>
                    <a:close/>
                  </a:path>
                </a:pathLst>
              </a:custGeom>
              <a:solidFill>
                <a:srgbClr val="C00000"/>
              </a:solidFill>
              <a:ln w="76200">
                <a:solidFill>
                  <a:schemeClr val="tx1"/>
                </a:solidFill>
              </a:ln>
            </p:spPr>
          </p:sp>
          <p:sp>
            <p:nvSpPr>
              <p:cNvPr id="93" name="TextBox 36"/>
              <p:cNvSpPr txBox="1"/>
              <p:nvPr/>
            </p:nvSpPr>
            <p:spPr>
              <a:xfrm>
                <a:off x="0" y="-47625"/>
                <a:ext cx="812800" cy="860425"/>
              </a:xfrm>
              <a:prstGeom prst="rect">
                <a:avLst/>
              </a:prstGeom>
            </p:spPr>
            <p:txBody>
              <a:bodyPr lIns="50800" tIns="50800" rIns="50800" bIns="50800" rtlCol="0" anchor="ctr"/>
              <a:lstStyle/>
              <a:p>
                <a:pPr algn="ctr">
                  <a:lnSpc>
                    <a:spcPts val="2659"/>
                  </a:lnSpc>
                </a:pPr>
                <a:endParaRPr sz="3600">
                  <a:latin typeface="#9Slide05 SVNKitten" pitchFamily="2" charset="0"/>
                </a:endParaRPr>
              </a:p>
            </p:txBody>
          </p:sp>
        </p:grpSp>
        <p:sp>
          <p:nvSpPr>
            <p:cNvPr id="91" name="TextBox 72"/>
            <p:cNvSpPr txBox="1"/>
            <p:nvPr/>
          </p:nvSpPr>
          <p:spPr>
            <a:xfrm>
              <a:off x="1110206" y="-721555"/>
              <a:ext cx="12250207" cy="1968540"/>
            </a:xfrm>
            <a:prstGeom prst="rect">
              <a:avLst/>
            </a:prstGeom>
          </p:spPr>
          <p:txBody>
            <a:bodyPr wrap="square" lIns="0" tIns="0" rIns="0" bIns="0" rtlCol="0" anchor="t">
              <a:spAutoFit/>
            </a:bodyPr>
            <a:lstStyle/>
            <a:p>
              <a:pPr algn="ctr">
                <a:lnSpc>
                  <a:spcPts val="15679"/>
                </a:lnSpc>
                <a:spcBef>
                  <a:spcPct val="0"/>
                </a:spcBef>
              </a:pPr>
              <a:r>
                <a:rPr lang="en-US" sz="3600" b="1" dirty="0">
                  <a:solidFill>
                    <a:schemeClr val="bg1"/>
                  </a:solidFill>
                </a:rPr>
                <a:t>394 </a:t>
              </a:r>
              <a:r>
                <a:rPr lang="en-US" sz="3600" b="1" dirty="0" err="1">
                  <a:solidFill>
                    <a:schemeClr val="bg1"/>
                  </a:solidFill>
                </a:rPr>
                <a:t>và</a:t>
              </a:r>
              <a:r>
                <a:rPr lang="en-US" sz="3600" b="1" dirty="0">
                  <a:solidFill>
                    <a:schemeClr val="bg1"/>
                  </a:solidFill>
                </a:rPr>
                <a:t> 651</a:t>
              </a:r>
            </a:p>
          </p:txBody>
        </p:sp>
      </p:gr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4386" b="100000" l="3846" r="100000">
                        <a14:foregroundMark x1="26331" y1="26901" x2="26331" y2="26901"/>
                      </a14:backgroundRemoval>
                    </a14:imgEffect>
                  </a14:imgLayer>
                </a14:imgProps>
              </a:ext>
            </a:extLst>
          </a:blip>
          <a:stretch>
            <a:fillRect/>
          </a:stretch>
        </p:blipFill>
        <p:spPr>
          <a:xfrm>
            <a:off x="12819271" y="5143500"/>
            <a:ext cx="4589577" cy="4643892"/>
          </a:xfrm>
          <a:prstGeom prst="rect">
            <a:avLst/>
          </a:prstGeom>
        </p:spPr>
      </p:pic>
      <p:pic>
        <p:nvPicPr>
          <p:cNvPr id="21" name="Picture 20">
            <a:extLst>
              <a:ext uri="{FF2B5EF4-FFF2-40B4-BE49-F238E27FC236}">
                <a16:creationId xmlns:a16="http://schemas.microsoft.com/office/drawing/2014/main" id="{98A36776-0AB6-4821-9462-05AE36AEAD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22" name="Picture 21">
            <a:extLst>
              <a:ext uri="{FF2B5EF4-FFF2-40B4-BE49-F238E27FC236}">
                <a16:creationId xmlns:a16="http://schemas.microsoft.com/office/drawing/2014/main" id="{2883B65D-08D4-450D-B147-DA925CA825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23" name="Picture 22">
            <a:extLst>
              <a:ext uri="{FF2B5EF4-FFF2-40B4-BE49-F238E27FC236}">
                <a16:creationId xmlns:a16="http://schemas.microsoft.com/office/drawing/2014/main" id="{28F5DED4-A36C-4DA3-BCF2-26E99A64F1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24" name="Picture 23">
            <a:extLst>
              <a:ext uri="{FF2B5EF4-FFF2-40B4-BE49-F238E27FC236}">
                <a16:creationId xmlns:a16="http://schemas.microsoft.com/office/drawing/2014/main" id="{FA213518-0D6C-4D37-BBC1-EEFCAA6FCB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70313" y="4618643"/>
            <a:ext cx="531974" cy="4989551"/>
          </a:xfrm>
          <a:prstGeom prst="rect">
            <a:avLst/>
          </a:prstGeom>
        </p:spPr>
      </p:pic>
      <p:pic>
        <p:nvPicPr>
          <p:cNvPr id="25" name="Picture 24">
            <a:extLst>
              <a:ext uri="{FF2B5EF4-FFF2-40B4-BE49-F238E27FC236}">
                <a16:creationId xmlns:a16="http://schemas.microsoft.com/office/drawing/2014/main" id="{C895D4DE-7AF9-49CC-9920-B94C953B13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04941" y="4463201"/>
            <a:ext cx="531974" cy="4989551"/>
          </a:xfrm>
          <a:prstGeom prst="rect">
            <a:avLst/>
          </a:prstGeom>
        </p:spPr>
      </p:pic>
    </p:spTree>
    <p:extLst>
      <p:ext uri="{BB962C8B-B14F-4D97-AF65-F5344CB8AC3E}">
        <p14:creationId xmlns:p14="http://schemas.microsoft.com/office/powerpoint/2010/main" val="235404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4" presetClass="entr" presetSubtype="1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randombar(horizontal)">
                                      <p:cBhvr>
                                        <p:cTn id="10" dur="500"/>
                                        <p:tgtEl>
                                          <p:spTgt spid="84"/>
                                        </p:tgtEl>
                                      </p:cBhvr>
                                    </p:animEffect>
                                  </p:childTnLst>
                                </p:cTn>
                              </p:par>
                              <p:par>
                                <p:cTn id="11" presetID="14" presetClass="entr" presetSubtype="1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down)">
                                      <p:cBhvr>
                                        <p:cTn id="18" dur="500"/>
                                        <p:tgtEl>
                                          <p:spTgt spid="89"/>
                                        </p:tgtEl>
                                      </p:cBhvr>
                                    </p:animEffect>
                                  </p:childTnLst>
                                  <p:subTnLst>
                                    <p:audio>
                                      <p:cMediaNode>
                                        <p:cTn display="0" masterRel="sameClick">
                                          <p:stCondLst>
                                            <p:cond evt="begin" delay="0">
                                              <p:tn val="16"/>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sp>
      <p:pic>
        <p:nvPicPr>
          <p:cNvPr id="3" name="Picture 2"/>
          <p:cNvPicPr>
            <a:picLocks noChangeAspect="1"/>
          </p:cNvPicPr>
          <p:nvPr/>
        </p:nvPicPr>
        <p:blipFill>
          <a:blip r:embed="rId3"/>
          <a:stretch>
            <a:fillRect/>
          </a:stretch>
        </p:blipFill>
        <p:spPr>
          <a:xfrm>
            <a:off x="1202404" y="1877656"/>
            <a:ext cx="8482709" cy="6319899"/>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9362" r="100000"/>
                    </a14:imgEffect>
                  </a14:imgLayer>
                </a14:imgProps>
              </a:ext>
            </a:extLst>
          </a:blip>
          <a:stretch>
            <a:fillRect/>
          </a:stretch>
        </p:blipFill>
        <p:spPr>
          <a:xfrm>
            <a:off x="8534400" y="4152900"/>
            <a:ext cx="2804886" cy="4261040"/>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9871" b="100000" l="9804" r="89869"/>
                    </a14:imgEffect>
                  </a14:imgLayer>
                </a14:imgProps>
              </a:ext>
            </a:extLst>
          </a:blip>
          <a:stretch>
            <a:fillRect/>
          </a:stretch>
        </p:blipFill>
        <p:spPr>
          <a:xfrm>
            <a:off x="228600" y="6591300"/>
            <a:ext cx="3302436" cy="2514600"/>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0" b="97608" l="0" r="100000"/>
                    </a14:imgEffect>
                  </a14:imgLayer>
                </a14:imgProps>
              </a:ext>
            </a:extLst>
          </a:blip>
          <a:stretch>
            <a:fillRect/>
          </a:stretch>
        </p:blipFill>
        <p:spPr>
          <a:xfrm>
            <a:off x="762000" y="495300"/>
            <a:ext cx="2890915" cy="2350977"/>
          </a:xfrm>
          <a:prstGeom prst="rect">
            <a:avLst/>
          </a:prstGeom>
        </p:spPr>
      </p:pic>
      <p:pic>
        <p:nvPicPr>
          <p:cNvPr id="9" name="Picture 8">
            <a:extLst>
              <a:ext uri="{FF2B5EF4-FFF2-40B4-BE49-F238E27FC236}">
                <a16:creationId xmlns:a16="http://schemas.microsoft.com/office/drawing/2014/main" id="{98A36776-0AB6-4821-9462-05AE36AEAD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0" name="Picture 9">
            <a:extLst>
              <a:ext uri="{FF2B5EF4-FFF2-40B4-BE49-F238E27FC236}">
                <a16:creationId xmlns:a16="http://schemas.microsoft.com/office/drawing/2014/main" id="{2883B65D-08D4-450D-B147-DA925CA825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1" name="Picture 10">
            <a:extLst>
              <a:ext uri="{FF2B5EF4-FFF2-40B4-BE49-F238E27FC236}">
                <a16:creationId xmlns:a16="http://schemas.microsoft.com/office/drawing/2014/main" id="{28F5DED4-A36C-4DA3-BCF2-26E99A64F1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2" name="Picture 11">
            <a:extLst>
              <a:ext uri="{FF2B5EF4-FFF2-40B4-BE49-F238E27FC236}">
                <a16:creationId xmlns:a16="http://schemas.microsoft.com/office/drawing/2014/main" id="{FA213518-0D6C-4D37-BBC1-EEFCAA6FCB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13" name="Picture 12">
            <a:extLst>
              <a:ext uri="{FF2B5EF4-FFF2-40B4-BE49-F238E27FC236}">
                <a16:creationId xmlns:a16="http://schemas.microsoft.com/office/drawing/2014/main" id="{C895D4DE-7AF9-49CC-9920-B94C953B13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extLst>
      <p:ext uri="{BB962C8B-B14F-4D97-AF65-F5344CB8AC3E}">
        <p14:creationId xmlns:p14="http://schemas.microsoft.com/office/powerpoint/2010/main" val="1582938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sp>
        <p:nvSpPr>
          <p:cNvPr id="7" name="Freeform 7"/>
          <p:cNvSpPr/>
          <p:nvPr/>
        </p:nvSpPr>
        <p:spPr>
          <a:xfrm>
            <a:off x="1" y="6444005"/>
            <a:ext cx="2826950" cy="4126100"/>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7"/>
          <p:cNvGrpSpPr/>
          <p:nvPr/>
        </p:nvGrpSpPr>
        <p:grpSpPr>
          <a:xfrm>
            <a:off x="11000550" y="6229429"/>
            <a:ext cx="18856570" cy="4938336"/>
            <a:chOff x="-568569" y="6080147"/>
            <a:chExt cx="18856570" cy="4938336"/>
          </a:xfrm>
        </p:grpSpPr>
        <p:pic>
          <p:nvPicPr>
            <p:cNvPr id="5" name="Picture 4"/>
            <p:cNvPicPr>
              <a:picLocks noChangeAspect="1"/>
            </p:cNvPicPr>
            <p:nvPr/>
          </p:nvPicPr>
          <p:blipFill>
            <a:blip r:embed="rId6"/>
            <a:stretch>
              <a:fillRect/>
            </a:stretch>
          </p:blipFill>
          <p:spPr>
            <a:xfrm>
              <a:off x="4308661" y="7439821"/>
              <a:ext cx="13979340" cy="3578662"/>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9610" b="100000" l="9952" r="94061"/>
                      </a14:imgEffect>
                    </a14:imgLayer>
                  </a14:imgProps>
                </a:ext>
              </a:extLst>
            </a:blip>
            <a:stretch>
              <a:fillRect/>
            </a:stretch>
          </p:blipFill>
          <p:spPr>
            <a:xfrm>
              <a:off x="-568569" y="6080147"/>
              <a:ext cx="7026164" cy="4342012"/>
            </a:xfrm>
            <a:prstGeom prst="rect">
              <a:avLst/>
            </a:prstGeom>
          </p:spPr>
        </p:pic>
      </p:grpSp>
      <p:pic>
        <p:nvPicPr>
          <p:cNvPr id="9" name="Picture 8"/>
          <p:cNvPicPr>
            <a:picLocks noChangeAspect="1"/>
          </p:cNvPicPr>
          <p:nvPr/>
        </p:nvPicPr>
        <p:blipFill>
          <a:blip r:embed="rId9"/>
          <a:stretch>
            <a:fillRect/>
          </a:stretch>
        </p:blipFill>
        <p:spPr>
          <a:xfrm>
            <a:off x="165816" y="1126090"/>
            <a:ext cx="5322269" cy="4127350"/>
          </a:xfrm>
          <a:prstGeom prst="rect">
            <a:avLst/>
          </a:prstGeom>
        </p:spPr>
      </p:pic>
      <p:pic>
        <p:nvPicPr>
          <p:cNvPr id="10" name="Picture 9"/>
          <p:cNvPicPr>
            <a:picLocks noChangeAspect="1"/>
          </p:cNvPicPr>
          <p:nvPr/>
        </p:nvPicPr>
        <p:blipFill>
          <a:blip r:embed="rId10"/>
          <a:stretch>
            <a:fillRect/>
          </a:stretch>
        </p:blipFill>
        <p:spPr>
          <a:xfrm>
            <a:off x="4939004" y="1772867"/>
            <a:ext cx="5029636" cy="4456562"/>
          </a:xfrm>
          <a:prstGeom prst="rect">
            <a:avLst/>
          </a:prstGeom>
        </p:spPr>
      </p:pic>
      <p:pic>
        <p:nvPicPr>
          <p:cNvPr id="11" name="Picture 10"/>
          <p:cNvPicPr>
            <a:picLocks noChangeAspect="1"/>
          </p:cNvPicPr>
          <p:nvPr/>
        </p:nvPicPr>
        <p:blipFill>
          <a:blip r:embed="rId11"/>
          <a:stretch>
            <a:fillRect/>
          </a:stretch>
        </p:blipFill>
        <p:spPr>
          <a:xfrm>
            <a:off x="9656752" y="302038"/>
            <a:ext cx="4999153" cy="5761219"/>
          </a:xfrm>
          <a:prstGeom prst="rect">
            <a:avLst/>
          </a:prstGeom>
        </p:spPr>
      </p:pic>
      <p:pic>
        <p:nvPicPr>
          <p:cNvPr id="12" name="Picture 11"/>
          <p:cNvPicPr>
            <a:picLocks noChangeAspect="1"/>
          </p:cNvPicPr>
          <p:nvPr/>
        </p:nvPicPr>
        <p:blipFill>
          <a:blip r:embed="rId12"/>
          <a:stretch>
            <a:fillRect/>
          </a:stretch>
        </p:blipFill>
        <p:spPr>
          <a:xfrm>
            <a:off x="13170888" y="1953474"/>
            <a:ext cx="5425910" cy="5041829"/>
          </a:xfrm>
          <a:prstGeom prst="rect">
            <a:avLst/>
          </a:prstGeom>
        </p:spPr>
      </p:pic>
      <p:pic>
        <p:nvPicPr>
          <p:cNvPr id="33" name="Picture 32">
            <a:extLst>
              <a:ext uri="{FF2B5EF4-FFF2-40B4-BE49-F238E27FC236}">
                <a16:creationId xmlns:a16="http://schemas.microsoft.com/office/drawing/2014/main" id="{98A36776-0AB6-4821-9462-05AE36AEAD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34" name="Picture 33">
            <a:extLst>
              <a:ext uri="{FF2B5EF4-FFF2-40B4-BE49-F238E27FC236}">
                <a16:creationId xmlns:a16="http://schemas.microsoft.com/office/drawing/2014/main" id="{2883B65D-08D4-450D-B147-DA925CA825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35" name="Picture 34">
            <a:extLst>
              <a:ext uri="{FF2B5EF4-FFF2-40B4-BE49-F238E27FC236}">
                <a16:creationId xmlns:a16="http://schemas.microsoft.com/office/drawing/2014/main" id="{28F5DED4-A36C-4DA3-BCF2-26E99A64F1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36" name="Picture 35">
            <a:extLst>
              <a:ext uri="{FF2B5EF4-FFF2-40B4-BE49-F238E27FC236}">
                <a16:creationId xmlns:a16="http://schemas.microsoft.com/office/drawing/2014/main" id="{FA213518-0D6C-4D37-BBC1-EEFCAA6FCB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37" name="Picture 36">
            <a:extLst>
              <a:ext uri="{FF2B5EF4-FFF2-40B4-BE49-F238E27FC236}">
                <a16:creationId xmlns:a16="http://schemas.microsoft.com/office/drawing/2014/main" id="{C895D4DE-7AF9-49CC-9920-B94C953B13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88889E-6 -4.69136E-6 L -0.62951 -0.00493 " pathEditMode="relative" rAng="0" ptsTypes="AA">
                                      <p:cBhvr>
                                        <p:cTn id="6" dur="2000" fill="hold"/>
                                        <p:tgtEl>
                                          <p:spTgt spid="8"/>
                                        </p:tgtEl>
                                        <p:attrNameLst>
                                          <p:attrName>ppt_x</p:attrName>
                                          <p:attrName>ppt_y</p:attrName>
                                        </p:attrNameLst>
                                      </p:cBhvr>
                                      <p:rCtr x="-31476" y="-247"/>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subTnLst>
                                    <p:audio>
                                      <p:cMediaNode mute="1">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par>
                          <p:cTn id="23" fill="hold">
                            <p:stCondLst>
                              <p:cond delay="1500"/>
                            </p:stCondLst>
                            <p:childTnLst>
                              <p:par>
                                <p:cTn id="24" presetID="2" presetClass="entr" presetSubtype="1"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subTnLst>
                                    <p:audio>
                                      <p:cMediaNode mute="1">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sp>
        <p:nvSpPr>
          <p:cNvPr id="7" name="Freeform 7"/>
          <p:cNvSpPr/>
          <p:nvPr/>
        </p:nvSpPr>
        <p:spPr>
          <a:xfrm>
            <a:off x="1" y="6444005"/>
            <a:ext cx="2826950" cy="4126100"/>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Picture 4"/>
          <p:cNvPicPr>
            <a:picLocks noChangeAspect="1"/>
          </p:cNvPicPr>
          <p:nvPr/>
        </p:nvPicPr>
        <p:blipFill>
          <a:blip r:embed="rId6"/>
          <a:stretch>
            <a:fillRect/>
          </a:stretch>
        </p:blipFill>
        <p:spPr>
          <a:xfrm>
            <a:off x="3567805" y="7100378"/>
            <a:ext cx="13979340" cy="3578662"/>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9610" b="100000" l="9952" r="94061"/>
                    </a14:imgEffect>
                  </a14:imgLayer>
                </a14:imgProps>
              </a:ext>
            </a:extLst>
          </a:blip>
          <a:stretch>
            <a:fillRect/>
          </a:stretch>
        </p:blipFill>
        <p:spPr>
          <a:xfrm flipH="1">
            <a:off x="-7334962" y="-1868968"/>
            <a:ext cx="7026164" cy="4342012"/>
          </a:xfrm>
          <a:prstGeom prst="rect">
            <a:avLst/>
          </a:prstGeom>
        </p:spPr>
      </p:pic>
      <p:pic>
        <p:nvPicPr>
          <p:cNvPr id="10" name="Picture 9"/>
          <p:cNvPicPr>
            <a:picLocks noChangeAspect="1"/>
          </p:cNvPicPr>
          <p:nvPr/>
        </p:nvPicPr>
        <p:blipFill>
          <a:blip r:embed="rId9"/>
          <a:stretch>
            <a:fillRect/>
          </a:stretch>
        </p:blipFill>
        <p:spPr>
          <a:xfrm>
            <a:off x="5096042" y="954366"/>
            <a:ext cx="5029636" cy="4456562"/>
          </a:xfrm>
          <a:prstGeom prst="rect">
            <a:avLst/>
          </a:prstGeom>
        </p:spPr>
      </p:pic>
      <p:pic>
        <p:nvPicPr>
          <p:cNvPr id="11" name="Picture 10"/>
          <p:cNvPicPr>
            <a:picLocks noChangeAspect="1"/>
          </p:cNvPicPr>
          <p:nvPr/>
        </p:nvPicPr>
        <p:blipFill>
          <a:blip r:embed="rId10"/>
          <a:stretch>
            <a:fillRect/>
          </a:stretch>
        </p:blipFill>
        <p:spPr>
          <a:xfrm>
            <a:off x="9656752" y="302038"/>
            <a:ext cx="4999153" cy="5761219"/>
          </a:xfrm>
          <a:prstGeom prst="rect">
            <a:avLst/>
          </a:prstGeom>
        </p:spPr>
      </p:pic>
      <p:pic>
        <p:nvPicPr>
          <p:cNvPr id="12" name="Picture 11"/>
          <p:cNvPicPr>
            <a:picLocks noChangeAspect="1"/>
          </p:cNvPicPr>
          <p:nvPr/>
        </p:nvPicPr>
        <p:blipFill>
          <a:blip r:embed="rId11"/>
          <a:stretch>
            <a:fillRect/>
          </a:stretch>
        </p:blipFill>
        <p:spPr>
          <a:xfrm>
            <a:off x="13170888" y="1953474"/>
            <a:ext cx="5425910" cy="5041829"/>
          </a:xfrm>
          <a:prstGeom prst="rect">
            <a:avLst/>
          </a:prstGeom>
        </p:spPr>
      </p:pic>
      <p:pic>
        <p:nvPicPr>
          <p:cNvPr id="9" name="Picture 8"/>
          <p:cNvPicPr>
            <a:picLocks noChangeAspect="1"/>
          </p:cNvPicPr>
          <p:nvPr/>
        </p:nvPicPr>
        <p:blipFill>
          <a:blip r:embed="rId12"/>
          <a:stretch>
            <a:fillRect/>
          </a:stretch>
        </p:blipFill>
        <p:spPr>
          <a:xfrm>
            <a:off x="242699" y="3684890"/>
            <a:ext cx="5322269" cy="4127350"/>
          </a:xfrm>
          <a:prstGeom prst="rect">
            <a:avLst/>
          </a:prstGeom>
        </p:spPr>
      </p:pic>
      <p:pic>
        <p:nvPicPr>
          <p:cNvPr id="13" name="Picture 12">
            <a:extLst>
              <a:ext uri="{FF2B5EF4-FFF2-40B4-BE49-F238E27FC236}">
                <a16:creationId xmlns:a16="http://schemas.microsoft.com/office/drawing/2014/main" id="{98A36776-0AB6-4821-9462-05AE36AEAD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4" name="Picture 13">
            <a:extLst>
              <a:ext uri="{FF2B5EF4-FFF2-40B4-BE49-F238E27FC236}">
                <a16:creationId xmlns:a16="http://schemas.microsoft.com/office/drawing/2014/main" id="{2883B65D-08D4-450D-B147-DA925CA825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5" name="Picture 14">
            <a:extLst>
              <a:ext uri="{FF2B5EF4-FFF2-40B4-BE49-F238E27FC236}">
                <a16:creationId xmlns:a16="http://schemas.microsoft.com/office/drawing/2014/main" id="{28F5DED4-A36C-4DA3-BCF2-26E99A64F1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6" name="Picture 15">
            <a:extLst>
              <a:ext uri="{FF2B5EF4-FFF2-40B4-BE49-F238E27FC236}">
                <a16:creationId xmlns:a16="http://schemas.microsoft.com/office/drawing/2014/main" id="{FA213518-0D6C-4D37-BBC1-EEFCAA6FCB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17" name="Picture 16">
            <a:extLst>
              <a:ext uri="{FF2B5EF4-FFF2-40B4-BE49-F238E27FC236}">
                <a16:creationId xmlns:a16="http://schemas.microsoft.com/office/drawing/2014/main" id="{C895D4DE-7AF9-49CC-9920-B94C953B13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extLst>
      <p:ext uri="{BB962C8B-B14F-4D97-AF65-F5344CB8AC3E}">
        <p14:creationId xmlns:p14="http://schemas.microsoft.com/office/powerpoint/2010/main" val="119223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9.72222E-7 -9.87654E-7 L 0.36719 0.18179 " pathEditMode="relative" rAng="0" ptsTypes="AA">
                                      <p:cBhvr>
                                        <p:cTn id="6" dur="2000" fill="hold"/>
                                        <p:tgtEl>
                                          <p:spTgt spid="24"/>
                                        </p:tgtEl>
                                        <p:attrNameLst>
                                          <p:attrName>ppt_x</p:attrName>
                                          <p:attrName>ppt_y</p:attrName>
                                        </p:attrNameLst>
                                      </p:cBhvr>
                                      <p:rCtr x="18359" y="9090"/>
                                    </p:animMotion>
                                  </p:childTnLst>
                                </p:cTn>
                              </p:par>
                              <p:par>
                                <p:cTn id="7" presetID="26" presetClass="emph" presetSubtype="0" repeatCount="4000" fill="hold" nodeType="withEffect">
                                  <p:stCondLst>
                                    <p:cond delay="0"/>
                                  </p:stCondLst>
                                  <p:childTnLst>
                                    <p:animEffect transition="out" filter="fade">
                                      <p:cBhvr>
                                        <p:cTn id="8" dur="500" tmFilter="0, 0; .2, .5; .8, .5; 1, 0"/>
                                        <p:tgtEl>
                                          <p:spTgt spid="24"/>
                                        </p:tgtEl>
                                      </p:cBhvr>
                                    </p:animEffect>
                                    <p:animScale>
                                      <p:cBhvr>
                                        <p:cTn id="9" dur="250" autoRev="1" fill="hold"/>
                                        <p:tgtEl>
                                          <p:spTgt spid="24"/>
                                        </p:tgtEl>
                                      </p:cBhvr>
                                      <p:by x="105000" y="105000"/>
                                    </p:animScale>
                                  </p:childTnLst>
                                  <p:subTnLst>
                                    <p:audio>
                                      <p:cMediaNode mute="1">
                                        <p:cTn display="0" masterRel="sameClick">
                                          <p:stCondLst>
                                            <p:cond evt="begin" delay="0">
                                              <p:tn val="7"/>
                                            </p:cond>
                                          </p:stCondLst>
                                          <p:endCondLst>
                                            <p:cond evt="onStopAudio" delay="0">
                                              <p:tgtEl>
                                                <p:sldTgt/>
                                              </p:tgtEl>
                                            </p:cond>
                                          </p:endCondLst>
                                        </p:cTn>
                                        <p:tgtEl>
                                          <p:sndTgt r:embed="rId2" name="nhạc nêng.wav"/>
                                        </p:tgtEl>
                                      </p:cMediaNode>
                                    </p:audio>
                                  </p:subTnLst>
                                </p:cTn>
                              </p:par>
                            </p:childTnLst>
                          </p:cTn>
                        </p:par>
                        <p:par>
                          <p:cTn id="10" fill="hold">
                            <p:stCondLst>
                              <p:cond delay="2000"/>
                            </p:stCondLst>
                            <p:childTnLst>
                              <p:par>
                                <p:cTn id="11" presetID="6" presetClass="emph" presetSubtype="0" fill="hold" nodeType="afterEffect">
                                  <p:stCondLst>
                                    <p:cond delay="0"/>
                                  </p:stCondLst>
                                  <p:childTnLst>
                                    <p:animScale>
                                      <p:cBhvr>
                                        <p:cTn id="12"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407" b="-14407"/>
            </a:stretch>
          </a:blipFill>
        </p:spPr>
      </p:sp>
      <p:sp>
        <p:nvSpPr>
          <p:cNvPr id="3" name="Freeform 3"/>
          <p:cNvSpPr/>
          <p:nvPr/>
        </p:nvSpPr>
        <p:spPr>
          <a:xfrm>
            <a:off x="3878632" y="8146517"/>
            <a:ext cx="3134543" cy="2057400"/>
          </a:xfrm>
          <a:custGeom>
            <a:avLst/>
            <a:gdLst/>
            <a:ahLst/>
            <a:cxnLst/>
            <a:rect l="l" t="t" r="r" b="b"/>
            <a:pathLst>
              <a:path w="3134543" h="2057400">
                <a:moveTo>
                  <a:pt x="0" y="0"/>
                </a:moveTo>
                <a:lnTo>
                  <a:pt x="3134543" y="0"/>
                </a:lnTo>
                <a:lnTo>
                  <a:pt x="3134543"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629861" y="8407372"/>
            <a:ext cx="700659" cy="1535691"/>
          </a:xfrm>
          <a:custGeom>
            <a:avLst/>
            <a:gdLst/>
            <a:ahLst/>
            <a:cxnLst/>
            <a:rect l="l" t="t" r="r" b="b"/>
            <a:pathLst>
              <a:path w="700659" h="1535691">
                <a:moveTo>
                  <a:pt x="0" y="0"/>
                </a:moveTo>
                <a:lnTo>
                  <a:pt x="700659" y="0"/>
                </a:lnTo>
                <a:lnTo>
                  <a:pt x="700659" y="1535691"/>
                </a:lnTo>
                <a:lnTo>
                  <a:pt x="0" y="15356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7718513" y="8407372"/>
            <a:ext cx="1885551" cy="1155329"/>
          </a:xfrm>
          <a:custGeom>
            <a:avLst/>
            <a:gdLst/>
            <a:ahLst/>
            <a:cxnLst/>
            <a:rect l="l" t="t" r="r" b="b"/>
            <a:pathLst>
              <a:path w="1885551" h="1155329">
                <a:moveTo>
                  <a:pt x="0" y="0"/>
                </a:moveTo>
                <a:lnTo>
                  <a:pt x="1885551" y="0"/>
                </a:lnTo>
                <a:lnTo>
                  <a:pt x="1885551" y="1155329"/>
                </a:lnTo>
                <a:lnTo>
                  <a:pt x="0" y="11553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0" y="4941516"/>
            <a:ext cx="3391225" cy="5628589"/>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5" name="Group 15"/>
          <p:cNvGrpSpPr/>
          <p:nvPr/>
        </p:nvGrpSpPr>
        <p:grpSpPr>
          <a:xfrm>
            <a:off x="561751" y="-162008"/>
            <a:ext cx="17209111" cy="10105067"/>
            <a:chOff x="0" y="-47625"/>
            <a:chExt cx="3243572" cy="915455"/>
          </a:xfrm>
        </p:grpSpPr>
        <p:sp>
          <p:nvSpPr>
            <p:cNvPr id="16" name="Freeform 16"/>
            <p:cNvSpPr/>
            <p:nvPr/>
          </p:nvSpPr>
          <p:spPr>
            <a:xfrm>
              <a:off x="0" y="0"/>
              <a:ext cx="3243572" cy="867830"/>
            </a:xfrm>
            <a:custGeom>
              <a:avLst/>
              <a:gdLst/>
              <a:ahLst/>
              <a:cxnLst/>
              <a:rect l="l" t="t" r="r" b="b"/>
              <a:pathLst>
                <a:path w="3243572" h="833372">
                  <a:moveTo>
                    <a:pt x="32060" y="0"/>
                  </a:moveTo>
                  <a:lnTo>
                    <a:pt x="3211512" y="0"/>
                  </a:lnTo>
                  <a:cubicBezTo>
                    <a:pt x="3220015" y="0"/>
                    <a:pt x="3228169" y="3378"/>
                    <a:pt x="3234182" y="9390"/>
                  </a:cubicBezTo>
                  <a:cubicBezTo>
                    <a:pt x="3240194" y="15403"/>
                    <a:pt x="3243572" y="23557"/>
                    <a:pt x="3243572" y="32060"/>
                  </a:cubicBezTo>
                  <a:lnTo>
                    <a:pt x="3243572" y="801312"/>
                  </a:lnTo>
                  <a:cubicBezTo>
                    <a:pt x="3243572" y="819018"/>
                    <a:pt x="3229218" y="833372"/>
                    <a:pt x="3211512" y="833372"/>
                  </a:cubicBezTo>
                  <a:lnTo>
                    <a:pt x="32060" y="833372"/>
                  </a:lnTo>
                  <a:cubicBezTo>
                    <a:pt x="14354" y="833372"/>
                    <a:pt x="0" y="819018"/>
                    <a:pt x="0" y="801312"/>
                  </a:cubicBezTo>
                  <a:lnTo>
                    <a:pt x="0" y="32060"/>
                  </a:lnTo>
                  <a:cubicBezTo>
                    <a:pt x="0" y="14354"/>
                    <a:pt x="14354" y="0"/>
                    <a:pt x="32060" y="0"/>
                  </a:cubicBezTo>
                  <a:close/>
                </a:path>
              </a:pathLst>
            </a:custGeom>
            <a:solidFill>
              <a:srgbClr val="FFFFFF"/>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0" y="995995"/>
            <a:ext cx="4281070" cy="1474763"/>
          </a:xfrm>
          <a:prstGeom prst="rect">
            <a:avLst/>
          </a:prstGeom>
        </p:spPr>
        <p:txBody>
          <a:bodyPr wrap="square" lIns="0" tIns="0" rIns="0" bIns="0" rtlCol="0" anchor="t">
            <a:spAutoFit/>
          </a:bodyPr>
          <a:lstStyle/>
          <a:p>
            <a:pPr algn="ctr">
              <a:lnSpc>
                <a:spcPts val="11535"/>
              </a:lnSpc>
            </a:pPr>
            <a:r>
              <a:rPr lang="en-US" sz="11199" dirty="0">
                <a:solidFill>
                  <a:srgbClr val="03989E"/>
                </a:solidFill>
                <a:latin typeface="Bobby Jones"/>
              </a:rPr>
              <a:t>BÀI 1</a:t>
            </a:r>
          </a:p>
        </p:txBody>
      </p:sp>
      <p:sp>
        <p:nvSpPr>
          <p:cNvPr id="20" name="TextBox 72"/>
          <p:cNvSpPr txBox="1"/>
          <p:nvPr/>
        </p:nvSpPr>
        <p:spPr>
          <a:xfrm>
            <a:off x="4000461" y="845299"/>
            <a:ext cx="13258800" cy="1846659"/>
          </a:xfrm>
          <a:prstGeom prst="rect">
            <a:avLst/>
          </a:prstGeom>
        </p:spPr>
        <p:txBody>
          <a:bodyPr wrap="square" lIns="0" tIns="0" rIns="0" bIns="0" rtlCol="0" anchor="t">
            <a:spAutoFit/>
          </a:bodyPr>
          <a:lstStyle/>
          <a:p>
            <a:pPr algn="just">
              <a:spcBef>
                <a:spcPct val="0"/>
              </a:spcBef>
            </a:pPr>
            <a:r>
              <a:rPr lang="vi-VN" sz="4000" dirty="0">
                <a:latin typeface="Calibri" panose="020F0502020204030204" pitchFamily="34" charset="0"/>
                <a:ea typeface="Calibri" panose="020F0502020204030204" pitchFamily="34" charset="0"/>
                <a:cs typeface="Calibri" panose="020F0502020204030204" pitchFamily="34" charset="0"/>
              </a:rPr>
              <a:t>Một lớp học võ dân tộc có 40 bạn tham gia, trong đó số bạn nữ ít hơn số bạn nam là 10 bạn. Hỏi lớp học võ đó có bao nhiêu bạn nữ, bao nhiêu bạn nam?</a:t>
            </a:r>
            <a:endPar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Lst>
          </a:blip>
          <a:stretch>
            <a:fillRect/>
          </a:stretch>
        </p:blipFill>
        <p:spPr>
          <a:xfrm>
            <a:off x="-685800" y="4531704"/>
            <a:ext cx="13185434" cy="5236092"/>
          </a:xfrm>
          <a:prstGeom prst="rect">
            <a:avLst/>
          </a:prstGeom>
        </p:spPr>
      </p:pic>
      <p:sp>
        <p:nvSpPr>
          <p:cNvPr id="23" name="Freeform 3"/>
          <p:cNvSpPr/>
          <p:nvPr/>
        </p:nvSpPr>
        <p:spPr>
          <a:xfrm>
            <a:off x="585042" y="2159817"/>
            <a:ext cx="3134543" cy="2057400"/>
          </a:xfrm>
          <a:custGeom>
            <a:avLst/>
            <a:gdLst/>
            <a:ahLst/>
            <a:cxnLst/>
            <a:rect l="l" t="t" r="r" b="b"/>
            <a:pathLst>
              <a:path w="3134543" h="2057400">
                <a:moveTo>
                  <a:pt x="0" y="0"/>
                </a:moveTo>
                <a:lnTo>
                  <a:pt x="3134543" y="0"/>
                </a:lnTo>
                <a:lnTo>
                  <a:pt x="3134543"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cxnSp>
        <p:nvCxnSpPr>
          <p:cNvPr id="25" name="Straight Connector 24"/>
          <p:cNvCxnSpPr>
            <a:cxnSpLocks/>
          </p:cNvCxnSpPr>
          <p:nvPr/>
        </p:nvCxnSpPr>
        <p:spPr>
          <a:xfrm>
            <a:off x="8991600" y="1409700"/>
            <a:ext cx="3962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15240000" y="1409700"/>
            <a:ext cx="201926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10058400" y="2019300"/>
            <a:ext cx="720086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3971132" y="2628900"/>
            <a:ext cx="486806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556025" y="8452061"/>
            <a:ext cx="9671971" cy="1155329"/>
          </a:xfrm>
          <a:prstGeom prst="roundRect">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lumMod val="75000"/>
                    <a:lumOff val="25000"/>
                  </a:schemeClr>
                </a:solidFill>
              </a:rPr>
              <a:t>Hãy</a:t>
            </a:r>
            <a:r>
              <a:rPr lang="en-US" sz="4000" b="1" dirty="0">
                <a:solidFill>
                  <a:schemeClr val="tx1">
                    <a:lumMod val="75000"/>
                    <a:lumOff val="25000"/>
                  </a:schemeClr>
                </a:solidFill>
              </a:rPr>
              <a:t> </a:t>
            </a:r>
            <a:r>
              <a:rPr lang="en-US" sz="4000" b="1" dirty="0" err="1">
                <a:solidFill>
                  <a:schemeClr val="tx1">
                    <a:lumMod val="75000"/>
                    <a:lumOff val="25000"/>
                  </a:schemeClr>
                </a:solidFill>
              </a:rPr>
              <a:t>nêu</a:t>
            </a:r>
            <a:r>
              <a:rPr lang="en-US" sz="4000" b="1" dirty="0">
                <a:solidFill>
                  <a:schemeClr val="tx1">
                    <a:lumMod val="75000"/>
                    <a:lumOff val="25000"/>
                  </a:schemeClr>
                </a:solidFill>
              </a:rPr>
              <a:t> </a:t>
            </a:r>
            <a:r>
              <a:rPr lang="en-US" sz="4000" b="1" dirty="0" err="1">
                <a:solidFill>
                  <a:schemeClr val="tx1">
                    <a:lumMod val="75000"/>
                    <a:lumOff val="25000"/>
                  </a:schemeClr>
                </a:solidFill>
              </a:rPr>
              <a:t>cách</a:t>
            </a:r>
            <a:r>
              <a:rPr lang="en-US" sz="4000" b="1" dirty="0">
                <a:solidFill>
                  <a:schemeClr val="tx1">
                    <a:lumMod val="75000"/>
                    <a:lumOff val="25000"/>
                  </a:schemeClr>
                </a:solidFill>
              </a:rPr>
              <a:t> </a:t>
            </a:r>
            <a:r>
              <a:rPr lang="en-US" sz="4000" b="1" dirty="0" err="1">
                <a:solidFill>
                  <a:schemeClr val="tx1">
                    <a:lumMod val="75000"/>
                    <a:lumOff val="25000"/>
                  </a:schemeClr>
                </a:solidFill>
              </a:rPr>
              <a:t>giải</a:t>
            </a:r>
            <a:r>
              <a:rPr lang="en-US" sz="4000" b="1" dirty="0">
                <a:solidFill>
                  <a:schemeClr val="tx1">
                    <a:lumMod val="75000"/>
                    <a:lumOff val="25000"/>
                  </a:schemeClr>
                </a:solidFill>
              </a:rPr>
              <a:t> </a:t>
            </a:r>
            <a:r>
              <a:rPr lang="en-US" sz="4000" b="1" dirty="0" err="1">
                <a:solidFill>
                  <a:schemeClr val="tx1">
                    <a:lumMod val="75000"/>
                    <a:lumOff val="25000"/>
                  </a:schemeClr>
                </a:solidFill>
              </a:rPr>
              <a:t>bài</a:t>
            </a:r>
            <a:r>
              <a:rPr lang="en-US" sz="4000" b="1" dirty="0">
                <a:solidFill>
                  <a:schemeClr val="tx1">
                    <a:lumMod val="75000"/>
                    <a:lumOff val="25000"/>
                  </a:schemeClr>
                </a:solidFill>
              </a:rPr>
              <a:t> </a:t>
            </a:r>
            <a:r>
              <a:rPr lang="en-US" sz="4000" b="1" dirty="0" err="1">
                <a:solidFill>
                  <a:schemeClr val="tx1">
                    <a:lumMod val="75000"/>
                    <a:lumOff val="25000"/>
                  </a:schemeClr>
                </a:solidFill>
              </a:rPr>
              <a:t>toán</a:t>
            </a:r>
            <a:endParaRPr lang="en-US" sz="4000" b="1" dirty="0">
              <a:solidFill>
                <a:schemeClr val="tx1">
                  <a:lumMod val="75000"/>
                  <a:lumOff val="25000"/>
                </a:schemeClr>
              </a:solidFill>
            </a:endParaRPr>
          </a:p>
        </p:txBody>
      </p:sp>
      <p:sp>
        <p:nvSpPr>
          <p:cNvPr id="31" name="Rectangle 30"/>
          <p:cNvSpPr/>
          <p:nvPr/>
        </p:nvSpPr>
        <p:spPr>
          <a:xfrm>
            <a:off x="2988059" y="2902933"/>
            <a:ext cx="13607203" cy="3416320"/>
          </a:xfrm>
          <a:prstGeom prst="rect">
            <a:avLst/>
          </a:prstGeom>
        </p:spPr>
        <p:txBody>
          <a:bodyPr wrap="square">
            <a:spAutoFit/>
          </a:bodyPr>
          <a:lstStyle/>
          <a:p>
            <a:pPr algn="ctr"/>
            <a:r>
              <a:rPr lang="en-US" sz="3600" b="1" i="1" u="sng" dirty="0" err="1">
                <a:solidFill>
                  <a:schemeClr val="accent6">
                    <a:lumMod val="50000"/>
                  </a:schemeClr>
                </a:solidFill>
              </a:rPr>
              <a:t>Bài</a:t>
            </a:r>
            <a:r>
              <a:rPr lang="en-US" sz="3600" b="1" i="1" u="sng" dirty="0">
                <a:solidFill>
                  <a:schemeClr val="accent6">
                    <a:lumMod val="50000"/>
                  </a:schemeClr>
                </a:solidFill>
              </a:rPr>
              <a:t> </a:t>
            </a:r>
            <a:r>
              <a:rPr lang="en-US" sz="3600" b="1" i="1" u="sng" dirty="0" err="1">
                <a:solidFill>
                  <a:schemeClr val="accent6">
                    <a:lumMod val="50000"/>
                  </a:schemeClr>
                </a:solidFill>
              </a:rPr>
              <a:t>giải</a:t>
            </a:r>
            <a:r>
              <a:rPr lang="en-US" sz="3600" b="1" i="1" u="sng" dirty="0">
                <a:solidFill>
                  <a:schemeClr val="accent6">
                    <a:lumMod val="50000"/>
                  </a:schemeClr>
                </a:solidFill>
              </a:rPr>
              <a:t>:</a:t>
            </a:r>
          </a:p>
          <a:p>
            <a:pPr algn="ctr"/>
            <a:r>
              <a:rPr lang="en-US" sz="3600" dirty="0" err="1">
                <a:solidFill>
                  <a:schemeClr val="accent6">
                    <a:lumMod val="50000"/>
                  </a:schemeClr>
                </a:solidFill>
              </a:rPr>
              <a:t>Số</a:t>
            </a:r>
            <a:r>
              <a:rPr lang="en-US" sz="3600" dirty="0">
                <a:solidFill>
                  <a:schemeClr val="accent6">
                    <a:lumMod val="50000"/>
                  </a:schemeClr>
                </a:solidFill>
              </a:rPr>
              <a:t> </a:t>
            </a:r>
            <a:r>
              <a:rPr lang="en-US" sz="3600" dirty="0" err="1">
                <a:solidFill>
                  <a:schemeClr val="accent6">
                    <a:lumMod val="50000"/>
                  </a:schemeClr>
                </a:solidFill>
              </a:rPr>
              <a:t>bạn</a:t>
            </a:r>
            <a:r>
              <a:rPr lang="en-US" sz="3600" dirty="0">
                <a:solidFill>
                  <a:schemeClr val="accent6">
                    <a:lumMod val="50000"/>
                  </a:schemeClr>
                </a:solidFill>
              </a:rPr>
              <a:t> </a:t>
            </a:r>
            <a:r>
              <a:rPr lang="en-US" sz="3600" dirty="0" err="1">
                <a:solidFill>
                  <a:schemeClr val="accent6">
                    <a:lumMod val="50000"/>
                  </a:schemeClr>
                </a:solidFill>
              </a:rPr>
              <a:t>nữ</a:t>
            </a:r>
            <a:r>
              <a:rPr lang="en-US" sz="3600" dirty="0">
                <a:solidFill>
                  <a:schemeClr val="accent6">
                    <a:lumMod val="50000"/>
                  </a:schemeClr>
                </a:solidFill>
              </a:rPr>
              <a:t> </a:t>
            </a:r>
            <a:r>
              <a:rPr lang="en-US" sz="3600" dirty="0" err="1">
                <a:solidFill>
                  <a:schemeClr val="accent6">
                    <a:lumMod val="50000"/>
                  </a:schemeClr>
                </a:solidFill>
              </a:rPr>
              <a:t>là</a:t>
            </a:r>
            <a:r>
              <a:rPr lang="en-US" sz="3600" dirty="0">
                <a:solidFill>
                  <a:schemeClr val="accent6">
                    <a:lumMod val="50000"/>
                  </a:schemeClr>
                </a:solidFill>
              </a:rPr>
              <a:t>: </a:t>
            </a:r>
          </a:p>
          <a:p>
            <a:pPr algn="ctr"/>
            <a:r>
              <a:rPr lang="en-US" sz="3600" dirty="0">
                <a:solidFill>
                  <a:schemeClr val="accent6">
                    <a:lumMod val="50000"/>
                  </a:schemeClr>
                </a:solidFill>
              </a:rPr>
              <a:t>(40 - 10) : 2 = 15 (</a:t>
            </a:r>
            <a:r>
              <a:rPr lang="en-US" sz="3600" dirty="0" err="1">
                <a:solidFill>
                  <a:schemeClr val="accent6">
                    <a:lumMod val="50000"/>
                  </a:schemeClr>
                </a:solidFill>
              </a:rPr>
              <a:t>bạn</a:t>
            </a:r>
            <a:r>
              <a:rPr lang="en-US" sz="3600" dirty="0">
                <a:solidFill>
                  <a:schemeClr val="accent6">
                    <a:lumMod val="50000"/>
                  </a:schemeClr>
                </a:solidFill>
              </a:rPr>
              <a:t>)</a:t>
            </a:r>
          </a:p>
          <a:p>
            <a:pPr algn="ctr"/>
            <a:r>
              <a:rPr lang="en-US" sz="3600" dirty="0" err="1">
                <a:solidFill>
                  <a:schemeClr val="accent6">
                    <a:lumMod val="50000"/>
                  </a:schemeClr>
                </a:solidFill>
              </a:rPr>
              <a:t>Số</a:t>
            </a:r>
            <a:r>
              <a:rPr lang="en-US" sz="3600" dirty="0">
                <a:solidFill>
                  <a:schemeClr val="accent6">
                    <a:lumMod val="50000"/>
                  </a:schemeClr>
                </a:solidFill>
              </a:rPr>
              <a:t> </a:t>
            </a:r>
            <a:r>
              <a:rPr lang="en-US" sz="3600" dirty="0" err="1">
                <a:solidFill>
                  <a:schemeClr val="accent6">
                    <a:lumMod val="50000"/>
                  </a:schemeClr>
                </a:solidFill>
              </a:rPr>
              <a:t>bạn</a:t>
            </a:r>
            <a:r>
              <a:rPr lang="en-US" sz="3600" dirty="0">
                <a:solidFill>
                  <a:schemeClr val="accent6">
                    <a:lumMod val="50000"/>
                  </a:schemeClr>
                </a:solidFill>
              </a:rPr>
              <a:t> </a:t>
            </a:r>
            <a:r>
              <a:rPr lang="en-US" sz="3600" dirty="0" err="1">
                <a:solidFill>
                  <a:schemeClr val="accent6">
                    <a:lumMod val="50000"/>
                  </a:schemeClr>
                </a:solidFill>
              </a:rPr>
              <a:t>nam</a:t>
            </a:r>
            <a:r>
              <a:rPr lang="en-US" sz="3600" dirty="0">
                <a:solidFill>
                  <a:schemeClr val="accent6">
                    <a:lumMod val="50000"/>
                  </a:schemeClr>
                </a:solidFill>
              </a:rPr>
              <a:t> </a:t>
            </a:r>
            <a:r>
              <a:rPr lang="en-US" sz="3600" dirty="0" err="1">
                <a:solidFill>
                  <a:schemeClr val="accent6">
                    <a:lumMod val="50000"/>
                  </a:schemeClr>
                </a:solidFill>
              </a:rPr>
              <a:t>là</a:t>
            </a:r>
            <a:r>
              <a:rPr lang="en-US" sz="3600" dirty="0">
                <a:solidFill>
                  <a:schemeClr val="accent6">
                    <a:lumMod val="50000"/>
                  </a:schemeClr>
                </a:solidFill>
              </a:rPr>
              <a:t>:</a:t>
            </a:r>
          </a:p>
          <a:p>
            <a:pPr algn="ctr"/>
            <a:r>
              <a:rPr lang="en-US" sz="3600" dirty="0">
                <a:solidFill>
                  <a:schemeClr val="accent6">
                    <a:lumMod val="50000"/>
                  </a:schemeClr>
                </a:solidFill>
              </a:rPr>
              <a:t> 40 - 15 = 25 (</a:t>
            </a:r>
            <a:r>
              <a:rPr lang="en-US" sz="3600" dirty="0" err="1">
                <a:solidFill>
                  <a:schemeClr val="accent6">
                    <a:lumMod val="50000"/>
                  </a:schemeClr>
                </a:solidFill>
              </a:rPr>
              <a:t>bạn</a:t>
            </a:r>
            <a:r>
              <a:rPr lang="en-US" sz="3600" dirty="0">
                <a:solidFill>
                  <a:schemeClr val="accent6">
                    <a:lumMod val="50000"/>
                  </a:schemeClr>
                </a:solidFill>
              </a:rPr>
              <a:t>)</a:t>
            </a:r>
          </a:p>
          <a:p>
            <a:pPr algn="ctr"/>
            <a:r>
              <a:rPr lang="en-US" sz="3600" b="1" i="1" dirty="0" err="1">
                <a:solidFill>
                  <a:schemeClr val="accent6">
                    <a:lumMod val="50000"/>
                  </a:schemeClr>
                </a:solidFill>
              </a:rPr>
              <a:t>Đáp</a:t>
            </a:r>
            <a:r>
              <a:rPr lang="en-US" sz="3600" b="1" i="1" dirty="0">
                <a:solidFill>
                  <a:schemeClr val="accent6">
                    <a:lumMod val="50000"/>
                  </a:schemeClr>
                </a:solidFill>
              </a:rPr>
              <a:t> </a:t>
            </a:r>
            <a:r>
              <a:rPr lang="en-US" sz="3600" b="1" i="1" dirty="0" err="1">
                <a:solidFill>
                  <a:schemeClr val="accent6">
                    <a:lumMod val="50000"/>
                  </a:schemeClr>
                </a:solidFill>
              </a:rPr>
              <a:t>số</a:t>
            </a:r>
            <a:r>
              <a:rPr lang="en-US" sz="3600" b="1" i="1" dirty="0">
                <a:solidFill>
                  <a:schemeClr val="accent6">
                    <a:lumMod val="50000"/>
                  </a:schemeClr>
                </a:solidFill>
              </a:rPr>
              <a:t>: </a:t>
            </a:r>
            <a:r>
              <a:rPr lang="en-US" sz="3600" dirty="0" err="1">
                <a:solidFill>
                  <a:schemeClr val="accent6">
                    <a:lumMod val="50000"/>
                  </a:schemeClr>
                </a:solidFill>
              </a:rPr>
              <a:t>Nữ</a:t>
            </a:r>
            <a:r>
              <a:rPr lang="en-US" sz="3600" dirty="0">
                <a:solidFill>
                  <a:schemeClr val="accent6">
                    <a:lumMod val="50000"/>
                  </a:schemeClr>
                </a:solidFill>
              </a:rPr>
              <a:t>: 15 </a:t>
            </a:r>
            <a:r>
              <a:rPr lang="en-US" sz="3600" dirty="0" err="1">
                <a:solidFill>
                  <a:schemeClr val="accent6">
                    <a:lumMod val="50000"/>
                  </a:schemeClr>
                </a:solidFill>
              </a:rPr>
              <a:t>bạn</a:t>
            </a:r>
            <a:r>
              <a:rPr lang="en-US" sz="3600" dirty="0">
                <a:solidFill>
                  <a:schemeClr val="accent6">
                    <a:lumMod val="50000"/>
                  </a:schemeClr>
                </a:solidFill>
              </a:rPr>
              <a:t>, </a:t>
            </a:r>
            <a:r>
              <a:rPr lang="en-US" sz="3600" dirty="0" err="1">
                <a:solidFill>
                  <a:schemeClr val="accent6">
                    <a:lumMod val="50000"/>
                  </a:schemeClr>
                </a:solidFill>
              </a:rPr>
              <a:t>nam</a:t>
            </a:r>
            <a:r>
              <a:rPr lang="en-US" sz="3600" dirty="0">
                <a:solidFill>
                  <a:schemeClr val="accent6">
                    <a:lumMod val="50000"/>
                  </a:schemeClr>
                </a:solidFill>
              </a:rPr>
              <a:t>: 25 </a:t>
            </a:r>
            <a:r>
              <a:rPr lang="en-US" sz="3600" dirty="0" err="1">
                <a:solidFill>
                  <a:schemeClr val="accent6">
                    <a:lumMod val="50000"/>
                  </a:schemeClr>
                </a:solidFill>
              </a:rPr>
              <a:t>bạn</a:t>
            </a:r>
            <a:endParaRPr lang="en-US" sz="3600" b="0" i="0" dirty="0">
              <a:solidFill>
                <a:schemeClr val="accent6">
                  <a:lumMod val="50000"/>
                </a:schemeClr>
              </a:solidFill>
              <a:effectLst/>
            </a:endParaRPr>
          </a:p>
        </p:txBody>
      </p:sp>
      <p:cxnSp>
        <p:nvCxnSpPr>
          <p:cNvPr id="24" name="Straight Connector 23">
            <a:extLst>
              <a:ext uri="{FF2B5EF4-FFF2-40B4-BE49-F238E27FC236}">
                <a16:creationId xmlns:a16="http://schemas.microsoft.com/office/drawing/2014/main" id="{9FD24E01-D5B2-4EA4-AF07-9EFA909FB9DB}"/>
              </a:ext>
            </a:extLst>
          </p:cNvPr>
          <p:cNvCxnSpPr>
            <a:cxnSpLocks/>
          </p:cNvCxnSpPr>
          <p:nvPr/>
        </p:nvCxnSpPr>
        <p:spPr>
          <a:xfrm>
            <a:off x="3962400" y="2019300"/>
            <a:ext cx="5829261"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16" presetClass="entr" presetSubtype="2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inVertic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30" grpId="0" animBg="1"/>
      <p:bldP spid="30" grpId="1"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4407" b="-14407"/>
            </a:stretch>
          </a:blipFill>
        </p:spPr>
      </p:sp>
      <p:sp>
        <p:nvSpPr>
          <p:cNvPr id="7" name="Freeform 7"/>
          <p:cNvSpPr/>
          <p:nvPr/>
        </p:nvSpPr>
        <p:spPr>
          <a:xfrm>
            <a:off x="1" y="6444005"/>
            <a:ext cx="2826950" cy="4126100"/>
          </a:xfrm>
          <a:custGeom>
            <a:avLst/>
            <a:gdLst/>
            <a:ahLst/>
            <a:cxnLst/>
            <a:rect l="l" t="t" r="r" b="b"/>
            <a:pathLst>
              <a:path w="3391225" h="5628589">
                <a:moveTo>
                  <a:pt x="0" y="0"/>
                </a:moveTo>
                <a:lnTo>
                  <a:pt x="3391225" y="0"/>
                </a:lnTo>
                <a:lnTo>
                  <a:pt x="3391225" y="5628589"/>
                </a:lnTo>
                <a:lnTo>
                  <a:pt x="0" y="56285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Picture 4"/>
          <p:cNvPicPr>
            <a:picLocks noChangeAspect="1"/>
          </p:cNvPicPr>
          <p:nvPr/>
        </p:nvPicPr>
        <p:blipFill>
          <a:blip r:embed="rId6"/>
          <a:stretch>
            <a:fillRect/>
          </a:stretch>
        </p:blipFill>
        <p:spPr>
          <a:xfrm>
            <a:off x="3567805" y="7100378"/>
            <a:ext cx="13979340" cy="3578662"/>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9610" b="100000" l="9952" r="94061"/>
                    </a14:imgEffect>
                  </a14:imgLayer>
                </a14:imgProps>
              </a:ext>
            </a:extLst>
          </a:blip>
          <a:stretch>
            <a:fillRect/>
          </a:stretch>
        </p:blipFill>
        <p:spPr>
          <a:xfrm flipH="1">
            <a:off x="-7334962" y="-1868968"/>
            <a:ext cx="7026164" cy="4342012"/>
          </a:xfrm>
          <a:prstGeom prst="rect">
            <a:avLst/>
          </a:prstGeom>
        </p:spPr>
      </p:pic>
      <p:pic>
        <p:nvPicPr>
          <p:cNvPr id="10" name="Picture 9"/>
          <p:cNvPicPr>
            <a:picLocks noChangeAspect="1"/>
          </p:cNvPicPr>
          <p:nvPr/>
        </p:nvPicPr>
        <p:blipFill>
          <a:blip r:embed="rId9"/>
          <a:stretch>
            <a:fillRect/>
          </a:stretch>
        </p:blipFill>
        <p:spPr>
          <a:xfrm rot="20703027">
            <a:off x="5366508" y="718679"/>
            <a:ext cx="5029636" cy="4456562"/>
          </a:xfrm>
          <a:prstGeom prst="rect">
            <a:avLst/>
          </a:prstGeom>
        </p:spPr>
      </p:pic>
      <p:pic>
        <p:nvPicPr>
          <p:cNvPr id="11" name="Picture 10"/>
          <p:cNvPicPr>
            <a:picLocks noChangeAspect="1"/>
          </p:cNvPicPr>
          <p:nvPr/>
        </p:nvPicPr>
        <p:blipFill>
          <a:blip r:embed="rId10"/>
          <a:stretch>
            <a:fillRect/>
          </a:stretch>
        </p:blipFill>
        <p:spPr>
          <a:xfrm>
            <a:off x="9656752" y="302038"/>
            <a:ext cx="4999153" cy="5761219"/>
          </a:xfrm>
          <a:prstGeom prst="rect">
            <a:avLst/>
          </a:prstGeom>
        </p:spPr>
      </p:pic>
      <p:pic>
        <p:nvPicPr>
          <p:cNvPr id="12" name="Picture 11"/>
          <p:cNvPicPr>
            <a:picLocks noChangeAspect="1"/>
          </p:cNvPicPr>
          <p:nvPr/>
        </p:nvPicPr>
        <p:blipFill>
          <a:blip r:embed="rId11"/>
          <a:stretch>
            <a:fillRect/>
          </a:stretch>
        </p:blipFill>
        <p:spPr>
          <a:xfrm>
            <a:off x="13170888" y="1953474"/>
            <a:ext cx="5425910" cy="5041829"/>
          </a:xfrm>
          <a:prstGeom prst="rect">
            <a:avLst/>
          </a:prstGeom>
        </p:spPr>
      </p:pic>
      <p:pic>
        <p:nvPicPr>
          <p:cNvPr id="9" name="Picture 8"/>
          <p:cNvPicPr>
            <a:picLocks noChangeAspect="1"/>
          </p:cNvPicPr>
          <p:nvPr/>
        </p:nvPicPr>
        <p:blipFill>
          <a:blip r:embed="rId12"/>
          <a:stretch>
            <a:fillRect/>
          </a:stretch>
        </p:blipFill>
        <p:spPr>
          <a:xfrm>
            <a:off x="242699" y="3684890"/>
            <a:ext cx="5322269" cy="4127350"/>
          </a:xfrm>
          <a:prstGeom prst="rect">
            <a:avLst/>
          </a:prstGeom>
        </p:spPr>
      </p:pic>
      <p:pic>
        <p:nvPicPr>
          <p:cNvPr id="13" name="Picture 12">
            <a:extLst>
              <a:ext uri="{FF2B5EF4-FFF2-40B4-BE49-F238E27FC236}">
                <a16:creationId xmlns:a16="http://schemas.microsoft.com/office/drawing/2014/main" id="{98A36776-0AB6-4821-9462-05AE36AEAD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11319" y="1101229"/>
            <a:ext cx="531974" cy="4989551"/>
          </a:xfrm>
          <a:prstGeom prst="rect">
            <a:avLst/>
          </a:prstGeom>
        </p:spPr>
      </p:pic>
      <p:pic>
        <p:nvPicPr>
          <p:cNvPr id="14" name="Picture 13">
            <a:extLst>
              <a:ext uri="{FF2B5EF4-FFF2-40B4-BE49-F238E27FC236}">
                <a16:creationId xmlns:a16="http://schemas.microsoft.com/office/drawing/2014/main" id="{2883B65D-08D4-450D-B147-DA925CA825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96924" y="1481324"/>
            <a:ext cx="531974" cy="4989551"/>
          </a:xfrm>
          <a:prstGeom prst="rect">
            <a:avLst/>
          </a:prstGeom>
        </p:spPr>
      </p:pic>
      <p:pic>
        <p:nvPicPr>
          <p:cNvPr id="15" name="Picture 14">
            <a:extLst>
              <a:ext uri="{FF2B5EF4-FFF2-40B4-BE49-F238E27FC236}">
                <a16:creationId xmlns:a16="http://schemas.microsoft.com/office/drawing/2014/main" id="{28F5DED4-A36C-4DA3-BCF2-26E99A64F1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2766" y="4136698"/>
            <a:ext cx="531974" cy="4989551"/>
          </a:xfrm>
          <a:prstGeom prst="rect">
            <a:avLst/>
          </a:prstGeom>
        </p:spPr>
      </p:pic>
      <p:pic>
        <p:nvPicPr>
          <p:cNvPr id="16" name="Picture 15">
            <a:extLst>
              <a:ext uri="{FF2B5EF4-FFF2-40B4-BE49-F238E27FC236}">
                <a16:creationId xmlns:a16="http://schemas.microsoft.com/office/drawing/2014/main" id="{FA213518-0D6C-4D37-BBC1-EEFCAA6FCB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12395" y="-779046"/>
            <a:ext cx="531974" cy="4989551"/>
          </a:xfrm>
          <a:prstGeom prst="rect">
            <a:avLst/>
          </a:prstGeom>
        </p:spPr>
      </p:pic>
      <p:pic>
        <p:nvPicPr>
          <p:cNvPr id="17" name="Picture 16">
            <a:extLst>
              <a:ext uri="{FF2B5EF4-FFF2-40B4-BE49-F238E27FC236}">
                <a16:creationId xmlns:a16="http://schemas.microsoft.com/office/drawing/2014/main" id="{C895D4DE-7AF9-49CC-9920-B94C953B13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076571" y="5586917"/>
            <a:ext cx="531974" cy="4989551"/>
          </a:xfrm>
          <a:prstGeom prst="rect">
            <a:avLst/>
          </a:prstGeom>
        </p:spPr>
      </p:pic>
    </p:spTree>
    <p:extLst>
      <p:ext uri="{BB962C8B-B14F-4D97-AF65-F5344CB8AC3E}">
        <p14:creationId xmlns:p14="http://schemas.microsoft.com/office/powerpoint/2010/main" val="2184882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63" presetClass="path" presetSubtype="0" accel="50000" decel="50000" fill="hold" nodeType="withEffect">
                                  <p:stCondLst>
                                    <p:cond delay="0"/>
                                  </p:stCondLst>
                                  <p:childTnLst>
                                    <p:animMotion origin="layout" path="M 0.38229 0.16065 L 0.47561 0.4892 " pathEditMode="relative" rAng="0" ptsTypes="AA">
                                      <p:cBhvr>
                                        <p:cTn id="9" dur="2000" fill="hold"/>
                                        <p:tgtEl>
                                          <p:spTgt spid="24"/>
                                        </p:tgtEl>
                                        <p:attrNameLst>
                                          <p:attrName>ppt_x</p:attrName>
                                          <p:attrName>ppt_y</p:attrName>
                                        </p:attrNameLst>
                                      </p:cBhvr>
                                      <p:rCtr x="4661" y="16420"/>
                                    </p:animMotion>
                                  </p:childTnLst>
                                </p:cTn>
                              </p:par>
                              <p:par>
                                <p:cTn id="10" presetID="26" presetClass="emph" presetSubtype="0" repeatCount="4000" fill="hold" nodeType="withEffect">
                                  <p:stCondLst>
                                    <p:cond delay="0"/>
                                  </p:stCondLst>
                                  <p:childTnLst>
                                    <p:animEffect transition="out" filter="fade">
                                      <p:cBhvr>
                                        <p:cTn id="11" dur="500" tmFilter="0, 0; .2, .5; .8, .5; 1, 0"/>
                                        <p:tgtEl>
                                          <p:spTgt spid="24"/>
                                        </p:tgtEl>
                                      </p:cBhvr>
                                    </p:animEffect>
                                    <p:animScale>
                                      <p:cBhvr>
                                        <p:cTn id="12" dur="250" autoRev="1" fill="hold"/>
                                        <p:tgtEl>
                                          <p:spTgt spid="24"/>
                                        </p:tgtEl>
                                      </p:cBhvr>
                                      <p:by x="105000" y="105000"/>
                                    </p:animScale>
                                  </p:childTnLst>
                                  <p:subTnLst>
                                    <p:audio>
                                      <p:cMediaNode mute="1">
                                        <p:cTn display="0" masterRel="sameClick">
                                          <p:stCondLst>
                                            <p:cond evt="begin" delay="0">
                                              <p:tn val="10"/>
                                            </p:cond>
                                          </p:stCondLst>
                                          <p:endCondLst>
                                            <p:cond evt="onStopAudio" delay="0">
                                              <p:tgtEl>
                                                <p:sldTgt/>
                                              </p:tgtEl>
                                            </p:cond>
                                          </p:endCondLst>
                                        </p:cTn>
                                        <p:tgtEl>
                                          <p:sndTgt r:embed="rId2" name="nhạc nêng.wav"/>
                                        </p:tgtEl>
                                      </p:cMediaNode>
                                    </p:audio>
                                  </p:subTnLst>
                                </p:cTn>
                              </p:par>
                            </p:childTnLst>
                          </p:cTn>
                        </p:par>
                        <p:par>
                          <p:cTn id="13" fill="hold">
                            <p:stCondLst>
                              <p:cond delay="2000"/>
                            </p:stCondLst>
                            <p:childTnLst>
                              <p:par>
                                <p:cTn id="14" presetID="6" presetClass="emph" presetSubtype="0" fill="hold" nodeType="afterEffect">
                                  <p:stCondLst>
                                    <p:cond delay="0"/>
                                  </p:stCondLst>
                                  <p:childTnLst>
                                    <p:animScale>
                                      <p:cBhvr>
                                        <p:cTn id="15"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189</TotalTime>
  <Words>553</Words>
  <Application>Microsoft Office PowerPoint</Application>
  <PresentationFormat>Custom</PresentationFormat>
  <Paragraphs>73</Paragraphs>
  <Slides>20</Slides>
  <Notes>5</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20</vt:i4>
      </vt:variant>
    </vt:vector>
  </HeadingPairs>
  <TitlesOfParts>
    <vt:vector size="34" baseType="lpstr">
      <vt:lpstr>Calibri</vt:lpstr>
      <vt:lpstr>#9Slide05 SVNKitten</vt:lpstr>
      <vt:lpstr>Arial Black</vt:lpstr>
      <vt:lpstr>Roboto</vt:lpstr>
      <vt:lpstr>Cambria</vt:lpstr>
      <vt:lpstr>Bobby Jones</vt:lpstr>
      <vt:lpstr>SVN-SAF</vt:lpstr>
      <vt:lpstr>Arial</vt:lpstr>
      <vt:lpstr>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Animated Number Sequencing Patterns Maths Presentation</dc:title>
  <dc:subject>9Slide.vn</dc:subject>
  <dc:creator>HP</dc:creator>
  <dc:description>9Slide.vn</dc:description>
  <cp:lastModifiedBy>Hà Lê</cp:lastModifiedBy>
  <cp:revision>30</cp:revision>
  <dcterms:created xsi:type="dcterms:W3CDTF">2006-08-16T00:00:00Z</dcterms:created>
  <dcterms:modified xsi:type="dcterms:W3CDTF">2023-11-17T13:24:22Z</dcterms:modified>
  <cp:category>9Slide.vn</cp:category>
  <dc:identifier>DAFwHtftWEM</dc:identifier>
</cp:coreProperties>
</file>