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handoutMasterIdLst>
    <p:handoutMasterId r:id="rId28"/>
  </p:handoutMasterIdLst>
  <p:sldIdLst>
    <p:sldId id="256" r:id="rId4"/>
    <p:sldId id="257" r:id="rId5"/>
    <p:sldId id="258" r:id="rId6"/>
    <p:sldId id="276" r:id="rId7"/>
    <p:sldId id="321" r:id="rId8"/>
    <p:sldId id="322" r:id="rId9"/>
    <p:sldId id="324" r:id="rId10"/>
    <p:sldId id="323" r:id="rId11"/>
    <p:sldId id="267" r:id="rId12"/>
    <p:sldId id="262" r:id="rId13"/>
    <p:sldId id="263" r:id="rId14"/>
    <p:sldId id="264" r:id="rId15"/>
    <p:sldId id="268" r:id="rId16"/>
    <p:sldId id="265" r:id="rId17"/>
    <p:sldId id="266" r:id="rId18"/>
    <p:sldId id="269" r:id="rId19"/>
    <p:sldId id="271" r:id="rId20"/>
    <p:sldId id="273" r:id="rId21"/>
    <p:sldId id="274" r:id="rId22"/>
    <p:sldId id="272" r:id="rId23"/>
    <p:sldId id="277" r:id="rId24"/>
    <p:sldId id="259" r:id="rId25"/>
    <p:sldId id="275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Fredoka One" panose="020B0604020202020204" charset="0"/>
      <p:regular r:id="rId39"/>
    </p:embeddedFont>
    <p:embeddedFont>
      <p:font typeface="Vogue-ExtraBold" panose="020B0500000000000000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>
        <p:scale>
          <a:sx n="50" d="100"/>
          <a:sy n="50" d="100"/>
        </p:scale>
        <p:origin x="92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E49415-A4A0-4627-AC17-5B389E8933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4F7E5-4A84-461B-99B9-6B69AE0E2A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9D54-F7F9-48D0-9875-FEF13D4F576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00226-3C4C-4AFC-AF52-F0D81557BC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F11DD-B5B3-4F50-B953-94E4798FF5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4BEB3-311C-48DE-B01F-ED312A663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65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9E28B2C-46D9-4DBC-B4F2-ED7C9F2898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6B61303-B5F0-4B62-8A4D-2CD5934F38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AC77E6C-DFCB-4D0F-8164-F0E2D36C24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D875-4B3D-D601-32B4-F225DE065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490" y="654992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5D2C-51A3-9439-C5FE-AC5A9BF8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2" y="276510"/>
            <a:ext cx="9559956" cy="6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 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779" y="2202610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7" y="1676664"/>
            <a:ext cx="96625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 lực đặc thù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2.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Năng lực chung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năng lực giải quyết vấn đề, năng lực giao tiếp toán học thông qua làm các bài tập.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kĩ năng hợp tác và giao tiếp, rèn tính cẩn thận.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Phẩm chất: chăm chỉ, trách nhiệm.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80F9B-71BC-8D23-B2B8-3659BD6BB9AC}"/>
              </a:ext>
            </a:extLst>
          </p:cNvPr>
          <p:cNvGrpSpPr/>
          <p:nvPr/>
        </p:nvGrpSpPr>
        <p:grpSpPr>
          <a:xfrm>
            <a:off x="1545979" y="1713810"/>
            <a:ext cx="4523295" cy="3660748"/>
            <a:chOff x="792614" y="2011335"/>
            <a:chExt cx="4523295" cy="3660748"/>
          </a:xfrm>
        </p:grpSpPr>
        <p:pic>
          <p:nvPicPr>
            <p:cNvPr id="8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6764BBF0-EF6D-AC91-2A69-7CF37BCD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2CD54-CC0A-9774-260C-66DD0A784ED2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Hoàn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thành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FC438-854D-5DD3-D295-5B2AF9489E86}"/>
              </a:ext>
            </a:extLst>
          </p:cNvPr>
          <p:cNvGrpSpPr/>
          <p:nvPr/>
        </p:nvGrpSpPr>
        <p:grpSpPr>
          <a:xfrm>
            <a:off x="6849365" y="1713810"/>
            <a:ext cx="4523295" cy="3660748"/>
            <a:chOff x="792614" y="2011335"/>
            <a:chExt cx="4523295" cy="3660748"/>
          </a:xfrm>
        </p:grpSpPr>
        <p:pic>
          <p:nvPicPr>
            <p:cNvPr id="14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35C71271-857A-109A-3D86-A340984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FB0ED-1FB7-F1E3-B5E2-F73450D647A1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6" name="图片 4" descr="千库网_数学补习班人物_元素编号12386371">
            <a:extLst>
              <a:ext uri="{FF2B5EF4-FFF2-40B4-BE49-F238E27FC236}">
                <a16:creationId xmlns:a16="http://schemas.microsoft.com/office/drawing/2014/main" id="{68CF94D5-4576-9398-703E-ED8F712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9" t="13678" b="14470"/>
          <a:stretch>
            <a:fillRect/>
          </a:stretch>
        </p:blipFill>
        <p:spPr>
          <a:xfrm>
            <a:off x="391922" y="3936411"/>
            <a:ext cx="3796405" cy="2876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4D7D0-A21E-52D3-C3B3-E2BA5FB6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35" y="511793"/>
            <a:ext cx="4779678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402186 w 7820286"/>
                <a:gd name="connsiteY1" fmla="*/ 0 h 1220855"/>
                <a:gd name="connsiteX2" fmla="*/ 1038981 w 7820286"/>
                <a:gd name="connsiteY2" fmla="*/ 0 h 1220855"/>
                <a:gd name="connsiteX3" fmla="*/ 1753978 w 7820286"/>
                <a:gd name="connsiteY3" fmla="*/ 0 h 1220855"/>
                <a:gd name="connsiteX4" fmla="*/ 2468976 w 7820286"/>
                <a:gd name="connsiteY4" fmla="*/ 0 h 1220855"/>
                <a:gd name="connsiteX5" fmla="*/ 3105771 w 7820286"/>
                <a:gd name="connsiteY5" fmla="*/ 0 h 1220855"/>
                <a:gd name="connsiteX6" fmla="*/ 3664363 w 7820286"/>
                <a:gd name="connsiteY6" fmla="*/ 0 h 1220855"/>
                <a:gd name="connsiteX7" fmla="*/ 4379360 w 7820286"/>
                <a:gd name="connsiteY7" fmla="*/ 0 h 1220855"/>
                <a:gd name="connsiteX8" fmla="*/ 4781546 w 7820286"/>
                <a:gd name="connsiteY8" fmla="*/ 0 h 1220855"/>
                <a:gd name="connsiteX9" fmla="*/ 5261935 w 7820286"/>
                <a:gd name="connsiteY9" fmla="*/ 0 h 1220855"/>
                <a:gd name="connsiteX10" fmla="*/ 5742324 w 7820286"/>
                <a:gd name="connsiteY10" fmla="*/ 0 h 1220855"/>
                <a:gd name="connsiteX11" fmla="*/ 6144510 w 7820286"/>
                <a:gd name="connsiteY11" fmla="*/ 0 h 1220855"/>
                <a:gd name="connsiteX12" fmla="*/ 6703102 w 7820286"/>
                <a:gd name="connsiteY12" fmla="*/ 0 h 1220855"/>
                <a:gd name="connsiteX13" fmla="*/ 7105288 w 7820286"/>
                <a:gd name="connsiteY13" fmla="*/ 0 h 1220855"/>
                <a:gd name="connsiteX14" fmla="*/ 7820286 w 7820286"/>
                <a:gd name="connsiteY14" fmla="*/ 0 h 1220855"/>
                <a:gd name="connsiteX15" fmla="*/ 7820286 w 7820286"/>
                <a:gd name="connsiteY15" fmla="*/ 419160 h 1220855"/>
                <a:gd name="connsiteX16" fmla="*/ 7820286 w 7820286"/>
                <a:gd name="connsiteY16" fmla="*/ 826112 h 1220855"/>
                <a:gd name="connsiteX17" fmla="*/ 7820286 w 7820286"/>
                <a:gd name="connsiteY17" fmla="*/ 1220855 h 1220855"/>
                <a:gd name="connsiteX18" fmla="*/ 7496303 w 7820286"/>
                <a:gd name="connsiteY18" fmla="*/ 1220855 h 1220855"/>
                <a:gd name="connsiteX19" fmla="*/ 6859508 w 7820286"/>
                <a:gd name="connsiteY19" fmla="*/ 1220855 h 1220855"/>
                <a:gd name="connsiteX20" fmla="*/ 6300916 w 7820286"/>
                <a:gd name="connsiteY20" fmla="*/ 1220855 h 1220855"/>
                <a:gd name="connsiteX21" fmla="*/ 5976933 w 7820286"/>
                <a:gd name="connsiteY21" fmla="*/ 1220855 h 1220855"/>
                <a:gd name="connsiteX22" fmla="*/ 5340138 w 7820286"/>
                <a:gd name="connsiteY22" fmla="*/ 1220855 h 1220855"/>
                <a:gd name="connsiteX23" fmla="*/ 4859749 w 7820286"/>
                <a:gd name="connsiteY23" fmla="*/ 1220855 h 1220855"/>
                <a:gd name="connsiteX24" fmla="*/ 4301157 w 7820286"/>
                <a:gd name="connsiteY24" fmla="*/ 1220855 h 1220855"/>
                <a:gd name="connsiteX25" fmla="*/ 3664363 w 7820286"/>
                <a:gd name="connsiteY25" fmla="*/ 1220855 h 1220855"/>
                <a:gd name="connsiteX26" fmla="*/ 3340379 w 7820286"/>
                <a:gd name="connsiteY26" fmla="*/ 1220855 h 1220855"/>
                <a:gd name="connsiteX27" fmla="*/ 2781787 w 7820286"/>
                <a:gd name="connsiteY27" fmla="*/ 1220855 h 1220855"/>
                <a:gd name="connsiteX28" fmla="*/ 2144993 w 7820286"/>
                <a:gd name="connsiteY28" fmla="*/ 1220855 h 1220855"/>
                <a:gd name="connsiteX29" fmla="*/ 1508198 w 7820286"/>
                <a:gd name="connsiteY29" fmla="*/ 1220855 h 1220855"/>
                <a:gd name="connsiteX30" fmla="*/ 1106012 w 7820286"/>
                <a:gd name="connsiteY30" fmla="*/ 1220855 h 1220855"/>
                <a:gd name="connsiteX31" fmla="*/ 625623 w 7820286"/>
                <a:gd name="connsiteY31" fmla="*/ 1220855 h 1220855"/>
                <a:gd name="connsiteX32" fmla="*/ 0 w 7820286"/>
                <a:gd name="connsiteY32" fmla="*/ 1220855 h 1220855"/>
                <a:gd name="connsiteX33" fmla="*/ 0 w 7820286"/>
                <a:gd name="connsiteY33" fmla="*/ 838320 h 1220855"/>
                <a:gd name="connsiteX34" fmla="*/ 0 w 7820286"/>
                <a:gd name="connsiteY34" fmla="*/ 443577 h 1220855"/>
                <a:gd name="connsiteX35" fmla="*/ 0 w 7820286"/>
                <a:gd name="connsiteY3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195189" y="-37728"/>
                    <a:pt x="257781" y="10052"/>
                    <a:pt x="402186" y="0"/>
                  </a:cubicBezTo>
                  <a:cubicBezTo>
                    <a:pt x="546591" y="-10052"/>
                    <a:pt x="761480" y="73439"/>
                    <a:pt x="1038981" y="0"/>
                  </a:cubicBezTo>
                  <a:cubicBezTo>
                    <a:pt x="1316483" y="-73439"/>
                    <a:pt x="1454275" y="85170"/>
                    <a:pt x="1753978" y="0"/>
                  </a:cubicBezTo>
                  <a:cubicBezTo>
                    <a:pt x="2053681" y="-85170"/>
                    <a:pt x="2118023" y="55986"/>
                    <a:pt x="2468976" y="0"/>
                  </a:cubicBezTo>
                  <a:cubicBezTo>
                    <a:pt x="2819929" y="-55986"/>
                    <a:pt x="2803204" y="68099"/>
                    <a:pt x="3105771" y="0"/>
                  </a:cubicBezTo>
                  <a:cubicBezTo>
                    <a:pt x="3408338" y="-68099"/>
                    <a:pt x="3541553" y="24818"/>
                    <a:pt x="3664363" y="0"/>
                  </a:cubicBezTo>
                  <a:cubicBezTo>
                    <a:pt x="3787173" y="-24818"/>
                    <a:pt x="4154897" y="41261"/>
                    <a:pt x="4379360" y="0"/>
                  </a:cubicBezTo>
                  <a:cubicBezTo>
                    <a:pt x="4603823" y="-41261"/>
                    <a:pt x="4637397" y="6901"/>
                    <a:pt x="4781546" y="0"/>
                  </a:cubicBezTo>
                  <a:cubicBezTo>
                    <a:pt x="4925695" y="-6901"/>
                    <a:pt x="5125934" y="24321"/>
                    <a:pt x="5261935" y="0"/>
                  </a:cubicBezTo>
                  <a:cubicBezTo>
                    <a:pt x="5397936" y="-24321"/>
                    <a:pt x="5567626" y="29507"/>
                    <a:pt x="5742324" y="0"/>
                  </a:cubicBezTo>
                  <a:cubicBezTo>
                    <a:pt x="5917022" y="-29507"/>
                    <a:pt x="6024942" y="17886"/>
                    <a:pt x="6144510" y="0"/>
                  </a:cubicBezTo>
                  <a:cubicBezTo>
                    <a:pt x="6264078" y="-17886"/>
                    <a:pt x="6497444" y="14440"/>
                    <a:pt x="6703102" y="0"/>
                  </a:cubicBezTo>
                  <a:cubicBezTo>
                    <a:pt x="6908760" y="-14440"/>
                    <a:pt x="6937555" y="4382"/>
                    <a:pt x="7105288" y="0"/>
                  </a:cubicBezTo>
                  <a:cubicBezTo>
                    <a:pt x="7273021" y="-4382"/>
                    <a:pt x="7545312" y="16366"/>
                    <a:pt x="7820286" y="0"/>
                  </a:cubicBezTo>
                  <a:cubicBezTo>
                    <a:pt x="7860277" y="108811"/>
                    <a:pt x="7815435" y="288938"/>
                    <a:pt x="7820286" y="419160"/>
                  </a:cubicBezTo>
                  <a:cubicBezTo>
                    <a:pt x="7825137" y="549382"/>
                    <a:pt x="7790737" y="665384"/>
                    <a:pt x="7820286" y="826112"/>
                  </a:cubicBezTo>
                  <a:cubicBezTo>
                    <a:pt x="7849835" y="986840"/>
                    <a:pt x="7798534" y="1121083"/>
                    <a:pt x="7820286" y="1220855"/>
                  </a:cubicBezTo>
                  <a:cubicBezTo>
                    <a:pt x="7740461" y="1253812"/>
                    <a:pt x="7587273" y="1197609"/>
                    <a:pt x="7496303" y="1220855"/>
                  </a:cubicBezTo>
                  <a:cubicBezTo>
                    <a:pt x="7405333" y="1244101"/>
                    <a:pt x="7155009" y="1185026"/>
                    <a:pt x="6859508" y="1220855"/>
                  </a:cubicBezTo>
                  <a:cubicBezTo>
                    <a:pt x="6564007" y="1256684"/>
                    <a:pt x="6424084" y="1199206"/>
                    <a:pt x="6300916" y="1220855"/>
                  </a:cubicBezTo>
                  <a:cubicBezTo>
                    <a:pt x="6177748" y="1242504"/>
                    <a:pt x="6109554" y="1199198"/>
                    <a:pt x="5976933" y="1220855"/>
                  </a:cubicBezTo>
                  <a:cubicBezTo>
                    <a:pt x="5844312" y="1242512"/>
                    <a:pt x="5586636" y="1181987"/>
                    <a:pt x="5340138" y="1220855"/>
                  </a:cubicBezTo>
                  <a:cubicBezTo>
                    <a:pt x="5093640" y="1259723"/>
                    <a:pt x="4972767" y="1215337"/>
                    <a:pt x="4859749" y="1220855"/>
                  </a:cubicBezTo>
                  <a:cubicBezTo>
                    <a:pt x="4746731" y="1226373"/>
                    <a:pt x="4537937" y="1212860"/>
                    <a:pt x="4301157" y="1220855"/>
                  </a:cubicBezTo>
                  <a:cubicBezTo>
                    <a:pt x="4064377" y="1228850"/>
                    <a:pt x="3966069" y="1183022"/>
                    <a:pt x="3664363" y="1220855"/>
                  </a:cubicBezTo>
                  <a:cubicBezTo>
                    <a:pt x="3362657" y="1258688"/>
                    <a:pt x="3481641" y="1196146"/>
                    <a:pt x="3340379" y="1220855"/>
                  </a:cubicBezTo>
                  <a:cubicBezTo>
                    <a:pt x="3199117" y="1245564"/>
                    <a:pt x="2994095" y="1189774"/>
                    <a:pt x="2781787" y="1220855"/>
                  </a:cubicBezTo>
                  <a:cubicBezTo>
                    <a:pt x="2569479" y="1251936"/>
                    <a:pt x="2410850" y="1160875"/>
                    <a:pt x="2144993" y="1220855"/>
                  </a:cubicBezTo>
                  <a:cubicBezTo>
                    <a:pt x="1879136" y="1280835"/>
                    <a:pt x="1770222" y="1218544"/>
                    <a:pt x="1508198" y="1220855"/>
                  </a:cubicBezTo>
                  <a:cubicBezTo>
                    <a:pt x="1246175" y="1223166"/>
                    <a:pt x="1211092" y="1176539"/>
                    <a:pt x="1106012" y="1220855"/>
                  </a:cubicBezTo>
                  <a:cubicBezTo>
                    <a:pt x="1000932" y="1265171"/>
                    <a:pt x="856675" y="1185225"/>
                    <a:pt x="625623" y="1220855"/>
                  </a:cubicBezTo>
                  <a:cubicBezTo>
                    <a:pt x="394571" y="1256485"/>
                    <a:pt x="222375" y="1208581"/>
                    <a:pt x="0" y="1220855"/>
                  </a:cubicBezTo>
                  <a:cubicBezTo>
                    <a:pt x="-8994" y="1085904"/>
                    <a:pt x="45552" y="934075"/>
                    <a:pt x="0" y="838320"/>
                  </a:cubicBezTo>
                  <a:cubicBezTo>
                    <a:pt x="-45552" y="742565"/>
                    <a:pt x="26812" y="601619"/>
                    <a:pt x="0" y="443577"/>
                  </a:cubicBezTo>
                  <a:cubicBezTo>
                    <a:pt x="-26812" y="285535"/>
                    <a:pt x="17140" y="156374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58444" y="2189335"/>
              <a:ext cx="2614142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40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4000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40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487301" y="2124594"/>
                <a:ext cx="2542618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40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573737" y="2159830"/>
                <a:ext cx="2495158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40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627938" y="2132385"/>
                <a:ext cx="2506463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291077" y="233243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76510" y="4555849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653223" y="2652960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541568" y="2453156"/>
            <a:ext cx="5270880" cy="1576904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496481" y="2385095"/>
            <a:ext cx="4985822" cy="1713025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667721" y="4454337"/>
            <a:ext cx="5132436" cy="1723734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661815" y="2082374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71653" y="4407458"/>
            <a:ext cx="5102210" cy="1865022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97958" y="441578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66572" y="4450115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77127" y="148938"/>
            <a:ext cx="12114873" cy="1891318"/>
            <a:chOff x="270965" y="118491"/>
            <a:chExt cx="8773350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835086" y="385428"/>
                <a:ext cx="669986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0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0965" y="322203"/>
              <a:ext cx="1701135" cy="1220855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7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2" y="2370146"/>
            <a:ext cx="5588705" cy="1623493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2" y="2281870"/>
            <a:ext cx="5537347" cy="1833665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537346" cy="1644339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653886" cy="1807951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261943" y="2324440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261943" y="4328078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598319" y="2312556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3053" y="4438371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606583" cy="1630037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3600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7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7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34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5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5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6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</TotalTime>
  <Words>666</Words>
  <Application>Microsoft Office PowerPoint</Application>
  <PresentationFormat>Widescreen</PresentationFormat>
  <Paragraphs>96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M PLUS Rounded 1c</vt:lpstr>
      <vt:lpstr>Fredoka One</vt:lpstr>
      <vt:lpstr>Vogue-ExtraBold</vt:lpstr>
      <vt:lpstr>Calibri</vt:lpstr>
      <vt:lpstr>思源黑体 CN Bold</vt:lpstr>
      <vt:lpstr>Calibri Light</vt:lpstr>
      <vt:lpstr>Cambria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MangNonTeam;MNT</cp:keywords>
  <dc:description>9Slide.vn</dc:description>
  <cp:lastModifiedBy>Hà Lê</cp:lastModifiedBy>
  <cp:revision>22</cp:revision>
  <dcterms:created xsi:type="dcterms:W3CDTF">2023-07-26T09:04:35Z</dcterms:created>
  <dcterms:modified xsi:type="dcterms:W3CDTF">2023-11-14T15:13:47Z</dcterms:modified>
  <cp:category>9Slide.vn</cp:category>
</cp:coreProperties>
</file>