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294" r:id="rId6"/>
    <p:sldId id="293" r:id="rId7"/>
    <p:sldId id="259" r:id="rId8"/>
    <p:sldId id="283" r:id="rId9"/>
    <p:sldId id="282" r:id="rId10"/>
    <p:sldId id="260" r:id="rId11"/>
    <p:sldId id="296" r:id="rId12"/>
    <p:sldId id="284" r:id="rId13"/>
    <p:sldId id="285" r:id="rId14"/>
    <p:sldId id="291" r:id="rId15"/>
    <p:sldId id="286" r:id="rId16"/>
    <p:sldId id="287" r:id="rId17"/>
    <p:sldId id="288" r:id="rId18"/>
    <p:sldId id="289" r:id="rId19"/>
    <p:sldId id="290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3A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81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62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80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1068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631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2"/>
            <a:ext cx="5181600" cy="980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1"/>
            <a:ext cx="4267200" cy="1168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5"/>
            <a:ext cx="5181600" cy="908049"/>
          </a:xfrm>
          <a:prstGeom prst="rect">
            <a:avLst/>
          </a:prstGeo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514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21935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52419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82902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213386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43870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2" y="1023410"/>
            <a:ext cx="269451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2" y="1449917"/>
            <a:ext cx="269451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409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6"/>
            <a:ext cx="2005541" cy="774699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4"/>
            </a:lvl1pPr>
            <a:lvl2pPr>
              <a:defRPr sz="1868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1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4"/>
            </a:lvl1pPr>
            <a:lvl2pPr marL="304838" indent="0">
              <a:buNone/>
              <a:defRPr sz="1868"/>
            </a:lvl2pPr>
            <a:lvl3pPr marL="609677" indent="0">
              <a:buNone/>
              <a:defRPr sz="1599"/>
            </a:lvl3pPr>
            <a:lvl4pPr marL="914514" indent="0">
              <a:buNone/>
              <a:defRPr sz="1333"/>
            </a:lvl4pPr>
            <a:lvl5pPr marL="1219352" indent="0">
              <a:buNone/>
              <a:defRPr sz="1333"/>
            </a:lvl5pPr>
            <a:lvl6pPr marL="1524191" indent="0">
              <a:buNone/>
              <a:defRPr sz="1333"/>
            </a:lvl6pPr>
            <a:lvl7pPr marL="1829029" indent="0">
              <a:buNone/>
              <a:defRPr sz="1333"/>
            </a:lvl7pPr>
            <a:lvl8pPr marL="2133866" indent="0">
              <a:buNone/>
              <a:defRPr sz="1333"/>
            </a:lvl8pPr>
            <a:lvl9pPr marL="243870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199" cy="39010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11/5/2023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9363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0644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244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6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052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71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997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5B1CA801-BB45-4DA7-AAD8-D4431721D0A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805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1F000E50-F796-4617-AB46-2816A283ACF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8031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22BE30A0-19A4-4E14-9D1D-F278D9F5CD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292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77" rtl="0" eaLnBrk="1" latinLnBrk="0" hangingPunct="1">
        <a:spcBef>
          <a:spcPct val="0"/>
        </a:spcBef>
        <a:buNone/>
        <a:defRPr sz="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609677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495362" indent="-190524" algn="l" defTabSz="609677" rtl="0" eaLnBrk="1" latinLnBrk="0" hangingPunct="1">
        <a:spcBef>
          <a:spcPct val="20000"/>
        </a:spcBef>
        <a:buFont typeface="Arial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96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933" indent="-152419" algn="l" defTabSz="60967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1" indent="-152419" algn="l" defTabSz="60967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610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448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85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124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8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77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14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2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91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9029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70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994483-856D-470C-B014-083A1282D240}"/>
              </a:ext>
            </a:extLst>
          </p:cNvPr>
          <p:cNvCxnSpPr>
            <a:cxnSpLocks/>
          </p:cNvCxnSpPr>
          <p:nvPr/>
        </p:nvCxnSpPr>
        <p:spPr>
          <a:xfrm>
            <a:off x="3078479" y="3664443"/>
            <a:ext cx="603504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BBE6465-A8CD-40FC-866A-5D2B61E04EB9}"/>
              </a:ext>
            </a:extLst>
          </p:cNvPr>
          <p:cNvCxnSpPr>
            <a:cxnSpLocks/>
          </p:cNvCxnSpPr>
          <p:nvPr/>
        </p:nvCxnSpPr>
        <p:spPr>
          <a:xfrm>
            <a:off x="3976135" y="4678976"/>
            <a:ext cx="382677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93" y="3381349"/>
            <a:ext cx="3639987" cy="36399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634" y="1034398"/>
            <a:ext cx="7498730" cy="3645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-1"/>
            <a:ext cx="2068798" cy="20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49173"/>
              </p:ext>
            </p:extLst>
          </p:nvPr>
        </p:nvGraphicFramePr>
        <p:xfrm>
          <a:off x="2043004" y="2378711"/>
          <a:ext cx="2743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3600" b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70419"/>
              </p:ext>
            </p:extLst>
          </p:nvPr>
        </p:nvGraphicFramePr>
        <p:xfrm>
          <a:off x="6761182" y="2410363"/>
          <a:ext cx="2743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5250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478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71686" y="2706292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8076" y="2706292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66327" y="3675450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52620" y="3697444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03712"/>
              </p:ext>
            </p:extLst>
          </p:nvPr>
        </p:nvGraphicFramePr>
        <p:xfrm>
          <a:off x="4239886" y="2345984"/>
          <a:ext cx="548640" cy="68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6868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58351"/>
              </p:ext>
            </p:extLst>
          </p:nvPr>
        </p:nvGraphicFramePr>
        <p:xfrm>
          <a:off x="3688641" y="3015519"/>
          <a:ext cx="548640" cy="68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6868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3691"/>
              </p:ext>
            </p:extLst>
          </p:nvPr>
        </p:nvGraphicFramePr>
        <p:xfrm>
          <a:off x="3127731" y="2372433"/>
          <a:ext cx="571951" cy="646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51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6463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28905"/>
              </p:ext>
            </p:extLst>
          </p:nvPr>
        </p:nvGraphicFramePr>
        <p:xfrm>
          <a:off x="2588014" y="3018764"/>
          <a:ext cx="548640" cy="6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66296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87688"/>
              </p:ext>
            </p:extLst>
          </p:nvPr>
        </p:nvGraphicFramePr>
        <p:xfrm>
          <a:off x="8968454" y="3675450"/>
          <a:ext cx="548640" cy="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648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62466"/>
              </p:ext>
            </p:extLst>
          </p:nvPr>
        </p:nvGraphicFramePr>
        <p:xfrm>
          <a:off x="8415478" y="2345984"/>
          <a:ext cx="548640" cy="78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28132"/>
              </p:ext>
            </p:extLst>
          </p:nvPr>
        </p:nvGraphicFramePr>
        <p:xfrm>
          <a:off x="7853132" y="3049411"/>
          <a:ext cx="5486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63138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89739"/>
              </p:ext>
            </p:extLst>
          </p:nvPr>
        </p:nvGraphicFramePr>
        <p:xfrm>
          <a:off x="7299163" y="2378711"/>
          <a:ext cx="548640" cy="78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630" y="305339"/>
            <a:ext cx="13418459" cy="201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7" y="4387714"/>
            <a:ext cx="2384782" cy="2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90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51583" y="284423"/>
            <a:ext cx="11935058" cy="168789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kumimoji="0" lang="zh-CN" altLang="en-US" sz="3600" b="1" i="0" u="none" strike="noStrike" kern="1200" cap="none" normalizeH="0" baseline="0" noProof="0" dirty="0">
              <a:solidFill>
                <a:srgbClr val="00B050"/>
              </a:solidFill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-1168126" y="-2"/>
            <a:ext cx="3439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4</a:t>
            </a:r>
            <a:endParaRPr kumimoji="0" lang="zh-CN" altLang="en-US" sz="138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5" t="2302" r="3922"/>
          <a:stretch/>
        </p:blipFill>
        <p:spPr>
          <a:xfrm>
            <a:off x="1298840" y="2076924"/>
            <a:ext cx="9201520" cy="3281311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91560" y="4329862"/>
            <a:ext cx="8458200" cy="168789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i="1" u="none" strike="noStrike" kern="1200" cap="none" normalizeH="0" baseline="0" noProof="0" dirty="0"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8" l="9756" r="92195">
                        <a14:backgroundMark x1="59512" y1="79817" x2="87805" y2="74312"/>
                        <a14:backgroundMark x1="86341" y1="65138" x2="86341" y2="65138"/>
                        <a14:backgroundMark x1="78049" y1="66055" x2="78049" y2="66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05" y="2602970"/>
            <a:ext cx="1637400" cy="8706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19520" y="1584722"/>
            <a:ext cx="3342640" cy="1564878"/>
          </a:xfrm>
          <a:custGeom>
            <a:avLst/>
            <a:gdLst>
              <a:gd name="connsiteX0" fmla="*/ 0 w 3342640"/>
              <a:gd name="connsiteY0" fmla="*/ 1564878 h 1564878"/>
              <a:gd name="connsiteX1" fmla="*/ 243840 w 3342640"/>
              <a:gd name="connsiteY1" fmla="*/ 528558 h 1564878"/>
              <a:gd name="connsiteX2" fmla="*/ 1310640 w 3342640"/>
              <a:gd name="connsiteY2" fmla="*/ 238 h 1564878"/>
              <a:gd name="connsiteX3" fmla="*/ 2854960 w 3342640"/>
              <a:gd name="connsiteY3" fmla="*/ 467598 h 1564878"/>
              <a:gd name="connsiteX4" fmla="*/ 3342640 w 3342640"/>
              <a:gd name="connsiteY4" fmla="*/ 965438 h 15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40" h="1564878">
                <a:moveTo>
                  <a:pt x="0" y="1564878"/>
                </a:moveTo>
                <a:cubicBezTo>
                  <a:pt x="12700" y="1177104"/>
                  <a:pt x="25400" y="789331"/>
                  <a:pt x="243840" y="528558"/>
                </a:cubicBezTo>
                <a:cubicBezTo>
                  <a:pt x="462280" y="267785"/>
                  <a:pt x="875453" y="10398"/>
                  <a:pt x="1310640" y="238"/>
                </a:cubicBezTo>
                <a:cubicBezTo>
                  <a:pt x="1745827" y="-9922"/>
                  <a:pt x="2516293" y="306731"/>
                  <a:pt x="2854960" y="467598"/>
                </a:cubicBezTo>
                <a:cubicBezTo>
                  <a:pt x="3193627" y="628465"/>
                  <a:pt x="3268133" y="796951"/>
                  <a:pt x="3342640" y="96543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61926">
            <a:off x="1702570" y="4486885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461926">
            <a:off x="5242028" y="3254968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461926">
            <a:off x="8725503" y="2542309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584787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43 250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26764" y="5856244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71924" y="584787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2008" y="584138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87618" y="5836613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43 370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7832" y="584138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03442" y="5836613"/>
            <a:ext cx="2037914" cy="494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129 930</a:t>
            </a:r>
          </a:p>
        </p:txBody>
      </p:sp>
    </p:spTree>
    <p:extLst>
      <p:ext uri="{BB962C8B-B14F-4D97-AF65-F5344CB8AC3E}">
        <p14:creationId xmlns:p14="http://schemas.microsoft.com/office/powerpoint/2010/main" val="2402698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0573 -0.09792 L 0.03333 -0.17639 L 0.06823 -0.20903 L 0.11745 -0.22362 L 0.17747 -0.20162 L 0.24414 -0.15417 L 0.27083 -0.08889 " pathEditMode="relative" rAng="0" ptsTypes="AAAAAA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11" grpId="0" animBg="1"/>
      <p:bldP spid="12" grpId="0" animBg="1"/>
      <p:bldP spid="28" grpId="0" animBg="1"/>
      <p:bldP spid="37" grpId="0" animBg="1"/>
      <p:bldP spid="1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6756955" y="1861374"/>
            <a:ext cx="34394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3</a:t>
            </a:r>
            <a:endParaRPr kumimoji="0" lang="zh-CN" altLang="en-US" sz="150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9179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652167" y="3226229"/>
            <a:ext cx="8822044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6714"/>
              </a:lnSpc>
            </a:pPr>
            <a:r>
              <a:rPr lang="en-US" sz="9735" dirty="0">
                <a:solidFill>
                  <a:srgbClr val="000000"/>
                </a:solidFill>
                <a:latin typeface="SVN-KG Ten Thousand Reasons" panose="02040603050506020204" pitchFamily="18" charset="0"/>
              </a:rPr>
              <a:t>AI NHANH NHẤT?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84216" y="4663002"/>
            <a:ext cx="2457954" cy="102407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236" y="4688155"/>
            <a:ext cx="2408734" cy="971912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28436" y="4663002"/>
            <a:ext cx="2457954" cy="1024078"/>
            <a:chOff x="0" y="0"/>
            <a:chExt cx="1703194" cy="7096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4456" y="4688155"/>
            <a:ext cx="2408734" cy="971912"/>
            <a:chOff x="0" y="0"/>
            <a:chExt cx="1669088" cy="6734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72656" y="4663002"/>
            <a:ext cx="2457954" cy="1024078"/>
            <a:chOff x="0" y="0"/>
            <a:chExt cx="1703194" cy="7096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98676" y="4688155"/>
            <a:ext cx="2408734" cy="971912"/>
            <a:chOff x="0" y="0"/>
            <a:chExt cx="1669088" cy="673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16876" y="4663002"/>
            <a:ext cx="2457954" cy="1024078"/>
            <a:chOff x="0" y="0"/>
            <a:chExt cx="1703194" cy="709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42896" y="4688155"/>
            <a:ext cx="2408734" cy="971912"/>
            <a:chOff x="0" y="0"/>
            <a:chExt cx="1669088" cy="6734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75244" r="98441"/>
                    </a14:imgEffect>
                  </a14:imgLayer>
                </a14:imgProps>
              </a:ext>
            </a:extLst>
          </a:blip>
          <a:srcRect l="76797" t="-6707" b="1"/>
          <a:stretch/>
        </p:blipFill>
        <p:spPr>
          <a:xfrm>
            <a:off x="9948222" y="4436936"/>
            <a:ext cx="1117599" cy="18033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50097" r="76413"/>
                    </a14:imgEffect>
                  </a14:imgLayer>
                </a14:imgProps>
              </a:ext>
            </a:extLst>
          </a:blip>
          <a:srcRect l="47033" t="4332" r="21781"/>
          <a:stretch/>
        </p:blipFill>
        <p:spPr>
          <a:xfrm>
            <a:off x="6910873" y="4019695"/>
            <a:ext cx="1524000" cy="1640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44" b="100000" l="29630" r="49903"/>
                    </a14:imgEffect>
                  </a14:imgLayer>
                </a14:imgProps>
              </a:ext>
            </a:extLst>
          </a:blip>
          <a:srcRect l="27288" t="5551" r="47373"/>
          <a:stretch/>
        </p:blipFill>
        <p:spPr>
          <a:xfrm>
            <a:off x="4279356" y="4567109"/>
            <a:ext cx="1371600" cy="1793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2534" r="27290"/>
                    </a14:imgEffect>
                  </a14:imgLayer>
                </a14:imgProps>
              </a:ext>
            </a:extLst>
          </a:blip>
          <a:srcRect r="72589"/>
          <a:stretch/>
        </p:blipFill>
        <p:spPr>
          <a:xfrm>
            <a:off x="1387362" y="3852359"/>
            <a:ext cx="1369202" cy="1752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/>
          <a:srcRect l="10289" t="39314" r="7047"/>
          <a:stretch/>
        </p:blipFill>
        <p:spPr>
          <a:xfrm>
            <a:off x="-58211" y="0"/>
            <a:ext cx="12242799" cy="31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4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872752" y="1875561"/>
            <a:ext cx="4265570" cy="1288499"/>
          </a:xfrm>
          <a:custGeom>
            <a:avLst/>
            <a:gdLst/>
            <a:ahLst/>
            <a:cxnLst/>
            <a:rect l="l" t="t" r="r" b="b"/>
            <a:pathLst>
              <a:path w="1669088" h="673469">
                <a:moveTo>
                  <a:pt x="0" y="0"/>
                </a:moveTo>
                <a:lnTo>
                  <a:pt x="1669088" y="0"/>
                </a:lnTo>
                <a:lnTo>
                  <a:pt x="1669088" y="673469"/>
                </a:lnTo>
                <a:lnTo>
                  <a:pt x="0" y="673469"/>
                </a:lnTo>
                <a:close/>
              </a:path>
            </a:pathLst>
          </a:custGeom>
          <a:solidFill>
            <a:srgbClr val="F7F7F7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872752" y="3766101"/>
            <a:ext cx="4265570" cy="1288499"/>
          </a:xfrm>
          <a:custGeom>
            <a:avLst/>
            <a:gdLst/>
            <a:ahLst/>
            <a:cxnLst/>
            <a:rect l="l" t="t" r="r" b="b"/>
            <a:pathLst>
              <a:path w="1669088" h="673469">
                <a:moveTo>
                  <a:pt x="0" y="0"/>
                </a:moveTo>
                <a:lnTo>
                  <a:pt x="1669088" y="0"/>
                </a:lnTo>
                <a:lnTo>
                  <a:pt x="1669088" y="673469"/>
                </a:lnTo>
                <a:lnTo>
                  <a:pt x="0" y="673469"/>
                </a:lnTo>
                <a:close/>
              </a:path>
            </a:pathLst>
          </a:custGeom>
          <a:solidFill>
            <a:srgbClr val="F7F7F7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707108" y="1875986"/>
            <a:ext cx="4265570" cy="1335878"/>
          </a:xfrm>
          <a:custGeom>
            <a:avLst/>
            <a:gdLst/>
            <a:ahLst/>
            <a:cxnLst/>
            <a:rect l="l" t="t" r="r" b="b"/>
            <a:pathLst>
              <a:path w="1669088" h="673469">
                <a:moveTo>
                  <a:pt x="0" y="0"/>
                </a:moveTo>
                <a:lnTo>
                  <a:pt x="1669088" y="0"/>
                </a:lnTo>
                <a:lnTo>
                  <a:pt x="1669088" y="673469"/>
                </a:lnTo>
                <a:lnTo>
                  <a:pt x="0" y="673469"/>
                </a:lnTo>
                <a:close/>
              </a:path>
            </a:pathLst>
          </a:custGeom>
          <a:solidFill>
            <a:srgbClr val="F7F7F7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6875981" y="2837531"/>
            <a:ext cx="3876079" cy="374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79 358</a:t>
            </a:r>
          </a:p>
        </p:txBody>
      </p:sp>
      <p:sp>
        <p:nvSpPr>
          <p:cNvPr id="34" name="Freeform 34"/>
          <p:cNvSpPr/>
          <p:nvPr/>
        </p:nvSpPr>
        <p:spPr>
          <a:xfrm>
            <a:off x="6747799" y="3727146"/>
            <a:ext cx="4265570" cy="1335878"/>
          </a:xfrm>
          <a:custGeom>
            <a:avLst/>
            <a:gdLst/>
            <a:ahLst/>
            <a:cxnLst/>
            <a:rect l="l" t="t" r="r" b="b"/>
            <a:pathLst>
              <a:path w="1669088" h="673469">
                <a:moveTo>
                  <a:pt x="0" y="0"/>
                </a:moveTo>
                <a:lnTo>
                  <a:pt x="1669088" y="0"/>
                </a:lnTo>
                <a:lnTo>
                  <a:pt x="1669088" y="673469"/>
                </a:lnTo>
                <a:lnTo>
                  <a:pt x="0" y="673469"/>
                </a:lnTo>
                <a:close/>
              </a:path>
            </a:pathLst>
          </a:custGeom>
          <a:solidFill>
            <a:srgbClr val="F7F7F7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1035201" y="2774505"/>
            <a:ext cx="3876079" cy="374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97 358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62225" y="4532839"/>
            <a:ext cx="3876079" cy="374333"/>
          </a:xfrm>
          <a:prstGeom prst="rect">
            <a:avLst/>
          </a:prstGeom>
          <a:ln w="38100">
            <a:noFill/>
          </a:ln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89 358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882598" y="4319751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79 458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71982" y="280388"/>
            <a:ext cx="11261093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57 369 + 8 264 + 13 725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32" y="1538241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13">
            <a:extLst>
              <a:ext uri="{FF2B5EF4-FFF2-40B4-BE49-F238E27FC236}">
                <a16:creationId xmlns:a16="http://schemas.microsoft.com/office/drawing/2014/main" id="{45E61F52-10CF-4292-AC5B-F86ADFF36A31}"/>
              </a:ext>
            </a:extLst>
          </p:cNvPr>
          <p:cNvSpPr txBox="1"/>
          <p:nvPr/>
        </p:nvSpPr>
        <p:spPr>
          <a:xfrm>
            <a:off x="1971041" y="2003425"/>
            <a:ext cx="20110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A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TextBox 13">
            <a:extLst>
              <a:ext uri="{FF2B5EF4-FFF2-40B4-BE49-F238E27FC236}">
                <a16:creationId xmlns:a16="http://schemas.microsoft.com/office/drawing/2014/main" id="{7A07B3F0-6BC6-4DEA-AC26-A460B0C9FC36}"/>
              </a:ext>
            </a:extLst>
          </p:cNvPr>
          <p:cNvSpPr txBox="1"/>
          <p:nvPr/>
        </p:nvSpPr>
        <p:spPr>
          <a:xfrm>
            <a:off x="7857028" y="2079760"/>
            <a:ext cx="20110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B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966DB612-150E-4C1B-ADF4-585B140F7B59}"/>
              </a:ext>
            </a:extLst>
          </p:cNvPr>
          <p:cNvSpPr txBox="1"/>
          <p:nvPr/>
        </p:nvSpPr>
        <p:spPr>
          <a:xfrm>
            <a:off x="1994717" y="3831413"/>
            <a:ext cx="20110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C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DF67B32D-E33E-4C5D-BA11-E8E071F3EBA4}"/>
              </a:ext>
            </a:extLst>
          </p:cNvPr>
          <p:cNvSpPr txBox="1"/>
          <p:nvPr/>
        </p:nvSpPr>
        <p:spPr>
          <a:xfrm>
            <a:off x="7815090" y="3785111"/>
            <a:ext cx="20110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D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3571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3" grpId="0"/>
      <p:bldP spid="57" grpId="0" animBg="1"/>
      <p:bldP spid="55" grpId="0"/>
      <p:bldP spid="56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499086" y="211870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101" y="286060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27332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5803" y="207132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11435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42635" y="709670"/>
            <a:ext cx="1126109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47"/>
          <p:cNvSpPr txBox="1"/>
          <p:nvPr/>
        </p:nvSpPr>
        <p:spPr>
          <a:xfrm>
            <a:off x="7436477" y="2809266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109 998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751261" y="5150489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04257" y="5145456"/>
            <a:ext cx="40900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110 001</a:t>
            </a:r>
          </a:p>
        </p:txBody>
      </p:sp>
      <p:pic>
        <p:nvPicPr>
          <p:cNvPr id="5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1371" y="218021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5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744667" y="2025777"/>
            <a:ext cx="4240156" cy="1403223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44667" y="4228487"/>
            <a:ext cx="4240156" cy="1403223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04767" y="2008050"/>
            <a:ext cx="4245055" cy="1403223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839070" y="4217299"/>
            <a:ext cx="4345361" cy="1403223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488809" y="168745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65916" y="2491150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2 467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598914" y="393680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896617" y="163043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841314" y="390946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514351" y="349063"/>
            <a:ext cx="11249438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dirty="0">
                <a:latin typeface="HP001 4 hàng" panose="020B0603050302020204" pitchFamily="34" charset="0"/>
                <a:ea typeface="Cambria" panose="02040503050406030204" pitchFamily="18" charset="0"/>
              </a:rPr>
              <a:t>x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- 3 268= 5 735 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latin typeface="HP001 4 hàng" panose="020B0603050302020204" pitchFamily="34" charset="0"/>
                <a:ea typeface="Cambria" panose="02040503050406030204" pitchFamily="18" charset="0"/>
              </a:rPr>
              <a:t> x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= ....</a:t>
            </a:r>
          </a:p>
        </p:txBody>
      </p:sp>
      <p:sp>
        <p:nvSpPr>
          <p:cNvPr id="54" name="TextBox 47"/>
          <p:cNvSpPr txBox="1"/>
          <p:nvPr/>
        </p:nvSpPr>
        <p:spPr>
          <a:xfrm>
            <a:off x="7255429" y="2477507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9 300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108744" y="4758571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9 030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7199916" y="4750323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9 003</a:t>
            </a:r>
          </a:p>
        </p:txBody>
      </p:sp>
      <p:pic>
        <p:nvPicPr>
          <p:cNvPr id="6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28" y="3921631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8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606051" y="2427369"/>
            <a:ext cx="4180987" cy="1198454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36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02345" y="4655251"/>
            <a:ext cx="4224879" cy="1073584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36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795207" y="2381367"/>
            <a:ext cx="4224879" cy="1245834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36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887232" y="4604681"/>
            <a:ext cx="4224879" cy="1107996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36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457608" y="2182175"/>
            <a:ext cx="461357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36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85802" y="2856114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000000"/>
                </a:solidFill>
                <a:latin typeface="Calibri"/>
              </a:rPr>
              <a:t>10 700 </a:t>
            </a:r>
            <a:r>
              <a:rPr lang="en-US" sz="36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561706" y="4361040"/>
            <a:ext cx="461357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36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538315" y="2130366"/>
            <a:ext cx="461357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36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631377" y="4266354"/>
            <a:ext cx="461357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36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457200" y="289945"/>
            <a:ext cx="11438133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7 500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3 200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5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464" y="4172861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7"/>
          <p:cNvSpPr txBox="1"/>
          <p:nvPr/>
        </p:nvSpPr>
        <p:spPr>
          <a:xfrm>
            <a:off x="7144007" y="2866224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000000"/>
                </a:solidFill>
                <a:latin typeface="Calibri"/>
              </a:rPr>
              <a:t>16 000 </a:t>
            </a:r>
            <a:r>
              <a:rPr lang="en-US" sz="36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865535" y="5008893"/>
            <a:ext cx="387607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000000"/>
                </a:solidFill>
                <a:latin typeface="Calibri"/>
              </a:rPr>
              <a:t>31 000 </a:t>
            </a:r>
            <a:r>
              <a:rPr lang="en-US" sz="36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924061" y="5082492"/>
            <a:ext cx="409008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solidFill>
                  <a:srgbClr val="000000"/>
                </a:solidFill>
                <a:latin typeface="Calibri"/>
              </a:rPr>
              <a:t>15 000 </a:t>
            </a:r>
            <a:r>
              <a:rPr lang="en-US" sz="36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88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8" y="2175484"/>
            <a:ext cx="2327781" cy="3851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2E8D7-4E93-4E42-A8BE-2CA768832E95}"/>
              </a:ext>
            </a:extLst>
          </p:cNvPr>
          <p:cNvSpPr txBox="1"/>
          <p:nvPr/>
        </p:nvSpPr>
        <p:spPr>
          <a:xfrm>
            <a:off x="3704189" y="2202350"/>
            <a:ext cx="6497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6853691" y="1930400"/>
            <a:ext cx="26967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1</a:t>
            </a:r>
            <a:endParaRPr kumimoji="0" lang="zh-CN" altLang="en-US" sz="150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75" y="1138847"/>
            <a:ext cx="5183953" cy="49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5007429" y="1063913"/>
            <a:ext cx="6200503" cy="4023806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" b="100000" l="546" r="100000">
                        <a14:foregroundMark x1="66889" y1="17890" x2="72650" y2="86659"/>
                        <a14:foregroundMark x1="76774" y1="42207" x2="75743" y2="41844"/>
                        <a14:foregroundMark x1="57307" y1="45603" x2="57307" y2="45603"/>
                        <a14:foregroundMark x1="62401" y1="83869" x2="62401" y2="83869"/>
                        <a14:foregroundMark x1="62765" y1="81504" x2="62765" y2="81504"/>
                        <a14:foregroundMark x1="70952" y1="81504" x2="70952" y2="81504"/>
                        <a14:foregroundMark x1="37113" y1="32262" x2="30625" y2="59976"/>
                        <a14:foregroundMark x1="38811" y1="85628" x2="38811" y2="85628"/>
                        <a14:foregroundMark x1="36082" y1="81140" x2="36082" y2="81140"/>
                        <a14:foregroundMark x1="29230" y1="79078" x2="27229" y2="86295"/>
                        <a14:foregroundMark x1="72650" y1="41480" x2="76774" y2="4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716" y="1716955"/>
            <a:ext cx="5479145" cy="54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38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6694034" y="2050967"/>
            <a:ext cx="34394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2</a:t>
            </a:r>
            <a:endParaRPr kumimoji="0" lang="zh-CN" altLang="en-US" sz="150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46" y="1194624"/>
            <a:ext cx="5736269" cy="49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92976" y="2433293"/>
            <a:ext cx="3692218" cy="1861006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Đặt</a:t>
            </a:r>
            <a:r>
              <a:rPr lang="en-US" altLang="zh-CN" sz="40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0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r>
              <a:rPr lang="en-US" altLang="zh-CN" sz="40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rồi</a:t>
            </a:r>
            <a:r>
              <a:rPr lang="en-US" altLang="zh-CN" sz="40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0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endParaRPr kumimoji="0" lang="zh-CN" altLang="en-US" sz="4000" b="0" i="0" u="none" strike="noStrike" kern="1200" cap="none" normalizeH="0" baseline="0" noProof="0" dirty="0">
              <a:ln>
                <a:solidFill>
                  <a:srgbClr val="3A547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三极义黑简体" panose="00000500000000000000" pitchFamily="2" charset="-122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4600961" y="2218248"/>
            <a:ext cx="5394200" cy="99542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4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70658" y="2803850"/>
            <a:ext cx="7454807" cy="99542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4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2874412" y="3455291"/>
            <a:ext cx="8847301" cy="99542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4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8575" y="-101021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194125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75759" y="2172452"/>
            <a:ext cx="5147693" cy="99542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4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3004" y="2941659"/>
            <a:ext cx="5336730" cy="2395522"/>
            <a:chOff x="2598497" y="3073050"/>
            <a:chExt cx="5336730" cy="239552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99542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5 839 </a:t>
              </a:r>
              <a:endParaRPr kumimoji="0" lang="zh-CN" altLang="en-US" sz="4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787534" y="3765264"/>
              <a:ext cx="5147693" cy="99542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712</a:t>
              </a:r>
              <a:endParaRPr kumimoji="0" lang="zh-CN" altLang="en-US" sz="4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37758" y="3610373"/>
              <a:ext cx="4395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4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937903" y="4600684"/>
              <a:ext cx="2468880" cy="0"/>
            </a:xfrm>
            <a:prstGeom prst="line">
              <a:avLst/>
            </a:prstGeom>
            <a:ln w="76200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4473150"/>
              <a:ext cx="5147693" cy="99542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6 551</a:t>
              </a:r>
              <a:endParaRPr kumimoji="0" lang="zh-CN" altLang="en-US" sz="4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sp>
        <p:nvSpPr>
          <p:cNvPr id="2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111158" y="2172452"/>
            <a:ext cx="7114133" cy="99542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4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4883" y="2941659"/>
            <a:ext cx="5240675" cy="2395522"/>
            <a:chOff x="2598497" y="3073050"/>
            <a:chExt cx="5240675" cy="2395522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99542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548 393</a:t>
              </a:r>
              <a:endParaRPr kumimoji="0" lang="zh-CN" altLang="en-US" sz="4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91479" y="3648300"/>
              <a:ext cx="5147693" cy="99542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28 </a:t>
              </a:r>
              <a:r>
                <a:rPr lang="en-US" altLang="zh-CN" sz="4000" spc="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1</a:t>
              </a:r>
              <a:r>
                <a:rPr lang="en-US" altLang="zh-CN" sz="4000" spc="60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10</a:t>
              </a:r>
              <a:endParaRPr kumimoji="0" lang="zh-CN" altLang="en-US" sz="40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2751" y="3501603"/>
              <a:ext cx="4395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617863" y="4599995"/>
              <a:ext cx="3108960" cy="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58186" y="4473150"/>
              <a:ext cx="5147693" cy="99542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576 503</a:t>
              </a:r>
              <a:endParaRPr kumimoji="0" lang="zh-CN" altLang="en-US" sz="4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39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749008" y="1597353"/>
            <a:ext cx="8442992" cy="90886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3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00131" y="2815156"/>
            <a:ext cx="5147695" cy="2372841"/>
            <a:chOff x="2653658" y="3118729"/>
            <a:chExt cx="5147695" cy="2372841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53660" y="3118729"/>
              <a:ext cx="5147693" cy="908864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noProof="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319 256</a:t>
              </a:r>
              <a:endParaRPr kumimoji="0" lang="zh-CN" altLang="en-US" sz="3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53660" y="3758241"/>
              <a:ext cx="5147693" cy="908864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378 028</a:t>
              </a:r>
              <a:endParaRPr kumimoji="0" lang="zh-CN" altLang="en-US" sz="36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70747" y="3539984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535865" y="4655269"/>
              <a:ext cx="338328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53658" y="4582706"/>
              <a:ext cx="5147693" cy="908864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697 284</a:t>
              </a:r>
              <a:endParaRPr kumimoji="0" lang="zh-CN" altLang="en-US" sz="3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" y="2769477"/>
            <a:ext cx="2532215" cy="357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144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640" y="1769266"/>
            <a:ext cx="10284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7738"/>
              </p:ext>
            </p:extLst>
          </p:nvPr>
        </p:nvGraphicFramePr>
        <p:xfrm>
          <a:off x="1766292" y="240806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05">
                  <a:extLst>
                    <a:ext uri="{9D8B030D-6E8A-4147-A177-3AD203B41FA5}">
                      <a16:colId xmlns:a16="http://schemas.microsoft.com/office/drawing/2014/main" val="3066650677"/>
                    </a:ext>
                  </a:extLst>
                </a:gridCol>
                <a:gridCol w="4248061">
                  <a:extLst>
                    <a:ext uri="{9D8B030D-6E8A-4147-A177-3AD203B41FA5}">
                      <a16:colId xmlns:a16="http://schemas.microsoft.com/office/drawing/2014/main" val="263458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381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3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24 600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9 500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kẻ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0424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640" y="5040154"/>
            <a:ext cx="12240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283" y="5645231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5686" y="5645231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293" y="564523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741" y="3918085"/>
            <a:ext cx="771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100 000 – 90 000 = 10 000(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23" y="1859490"/>
            <a:ext cx="6273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323" y="3798482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866" y="4622244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323" y="547554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61" y="1859385"/>
            <a:ext cx="4947258" cy="1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177</TotalTime>
  <Words>420</Words>
  <Application>Microsoft Office PowerPoint</Application>
  <PresentationFormat>Widescreen</PresentationFormat>
  <Paragraphs>140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#9Slide07 Soup of Justice</vt:lpstr>
      <vt:lpstr>Arial</vt:lpstr>
      <vt:lpstr>Berlin Sans FB Demi</vt:lpstr>
      <vt:lpstr>Calibri</vt:lpstr>
      <vt:lpstr>Calibri Light</vt:lpstr>
      <vt:lpstr>Cambria</vt:lpstr>
      <vt:lpstr>HP001 4 hàng</vt:lpstr>
      <vt:lpstr>SVN-KG Ten Thousand Reasons</vt:lpstr>
      <vt:lpstr>SVN-Poky's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Hà Lê</cp:lastModifiedBy>
  <cp:revision>21</cp:revision>
  <dcterms:created xsi:type="dcterms:W3CDTF">2023-09-27T05:45:54Z</dcterms:created>
  <dcterms:modified xsi:type="dcterms:W3CDTF">2023-11-05T16:10:51Z</dcterms:modified>
  <cp:category>9Slide.vn</cp:category>
</cp:coreProperties>
</file>