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56" r:id="rId10"/>
    <p:sldId id="260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96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8E437-6606-40C8-8529-DF6FB8F6DC8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FA7E32EE-EF5F-46B3-B6F9-BDF230977B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A288831B-617E-4784-8BF1-1B558901EB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071F07C-89B0-4F67-B76E-31CF8612BA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DFE3059-6ED7-479F-8DC7-110EA7B622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907E79BA-988D-430C-AF77-7140FD0544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7.gif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36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34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513832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36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36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36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36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36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36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9" y="423121"/>
            <a:ext cx="5053472" cy="944449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60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181721" y="33996"/>
            <a:ext cx="6695927" cy="3513832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78229" y="1613538"/>
            <a:ext cx="4156678" cy="902863"/>
            <a:chOff x="-49416" y="2500059"/>
            <a:chExt cx="6330254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6108171" y="2046610"/>
            <a:ext cx="4777481" cy="923330"/>
            <a:chOff x="-49417" y="2500059"/>
            <a:chExt cx="5809835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7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790782" y="4170812"/>
            <a:ext cx="259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349018"/>
            <a:ext cx="246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112243" y="4083080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724662" y="4581709"/>
            <a:ext cx="316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77710" y="3799293"/>
            <a:ext cx="305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353908" y="4493977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962478"/>
            <a:chOff x="3562349" y="287330"/>
            <a:chExt cx="6991246" cy="82835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4643892" cy="82835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60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923330"/>
            <a:chOff x="-49417" y="2500059"/>
            <a:chExt cx="4884991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923330"/>
            <a:chOff x="-49416" y="2500059"/>
            <a:chExt cx="5885002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8" y="4510780"/>
            <a:ext cx="259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904439" y="3775326"/>
            <a:ext cx="215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039148" y="4453482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4623559"/>
            <a:ext cx="287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0739" y="3811786"/>
            <a:ext cx="286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8068600" y="4460291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670512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83C177-D2BD-4E7D-80B5-AAC1DE5428D3}"/>
              </a:ext>
            </a:extLst>
          </p:cNvPr>
          <p:cNvSpPr txBox="1"/>
          <p:nvPr/>
        </p:nvSpPr>
        <p:spPr>
          <a:xfrm>
            <a:off x="6616281" y="2757460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1940465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275962" y="2917189"/>
            <a:ext cx="694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012668" y="2917189"/>
            <a:ext cx="451801" cy="65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155325"/>
            <a:ext cx="282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461146" y="2917768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6815709" y="5680891"/>
            <a:ext cx="582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6315949" y="5658879"/>
            <a:ext cx="2787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1759613" y="2921029"/>
            <a:ext cx="228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420492" y="2931332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143045" y="2925198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54800" y="2920597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289055" y="3105834"/>
            <a:ext cx="694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030373" y="3112863"/>
            <a:ext cx="68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090528" y="1268826"/>
            <a:ext cx="7457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057970" y="1924730"/>
            <a:ext cx="839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090528" y="2600765"/>
            <a:ext cx="6853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</a:rPr>
              <a:t>4 cộng 8 bằng </a:t>
            </a:r>
            <a:r>
              <a:rPr lang="nl-NL" sz="32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</a:rPr>
              <a:t>, viết 2 nhớ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</a:rPr>
              <a:t> 1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068480" y="3251476"/>
            <a:ext cx="839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19779" y="15488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02583" y="21657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6777609" y="5656682"/>
            <a:ext cx="582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6371265" y="5654484"/>
            <a:ext cx="2787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1782918" y="3132560"/>
            <a:ext cx="68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387861" y="3132560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795983" y="28074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09072" y="34492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127271" y="3132559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68480" y="3955411"/>
            <a:ext cx="839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09072" y="41531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40774" y="4655803"/>
            <a:ext cx="8875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781366" y="48535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5958" y="3133410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451</TotalTime>
  <Words>852</Words>
  <Application>Microsoft Office PowerPoint</Application>
  <PresentationFormat>Widescreen</PresentationFormat>
  <Paragraphs>142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#9Slide07 IcielCadena</vt:lpstr>
      <vt:lpstr>Arial</vt:lpstr>
      <vt:lpstr>Calibri</vt:lpstr>
      <vt:lpstr>Calibri Light</vt:lpstr>
      <vt:lpstr>Cambria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29</cp:revision>
  <dcterms:created xsi:type="dcterms:W3CDTF">2023-08-07T01:12:00Z</dcterms:created>
  <dcterms:modified xsi:type="dcterms:W3CDTF">2023-11-05T15:05:30Z</dcterms:modified>
  <cp:category>9Slide.vn</cp:category>
</cp:coreProperties>
</file>