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70" r:id="rId2"/>
    <p:sldId id="281" r:id="rId3"/>
    <p:sldId id="257" r:id="rId4"/>
    <p:sldId id="278" r:id="rId5"/>
    <p:sldId id="282" r:id="rId6"/>
    <p:sldId id="285" r:id="rId7"/>
    <p:sldId id="284" r:id="rId8"/>
    <p:sldId id="289" r:id="rId9"/>
    <p:sldId id="283" r:id="rId10"/>
    <p:sldId id="288" r:id="rId11"/>
    <p:sldId id="290" r:id="rId12"/>
    <p:sldId id="291" r:id="rId13"/>
    <p:sldId id="258" r:id="rId14"/>
    <p:sldId id="298" r:id="rId15"/>
    <p:sldId id="292" r:id="rId16"/>
    <p:sldId id="293" r:id="rId17"/>
    <p:sldId id="295" r:id="rId18"/>
    <p:sldId id="294" r:id="rId19"/>
    <p:sldId id="296" r:id="rId20"/>
  </p:sldIdLst>
  <p:sldSz cx="12192000" cy="6858000"/>
  <p:notesSz cx="6858000" cy="9144000"/>
  <p:embeddedFontLst>
    <p:embeddedFont>
      <p:font typeface="VNI-Cooper" pitchFamily="2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Billhead 1910" panose="02040603050506020204" pitchFamily="18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82396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nước.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Vĩnh Phúc,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458314"/>
            <a:ext cx="8823960" cy="1569660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Dương, Hải Phòng, Thái Bình; Nam Định, Hà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28908" y="1514653"/>
            <a:ext cx="5494652" cy="5200471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Đồng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bằng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Bắc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Bộ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chủ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yếu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người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Kinh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Đây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tập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trung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đông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đúc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nhất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cả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nước</a:t>
              </a:r>
              <a:r>
                <a:rPr lang="en-US" sz="3600" b="1" dirty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điều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kiện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tự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nhiên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thuận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lợi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cho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sinh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sống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sản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xuất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5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64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2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dân đúng của vùng vào năm 2020 là?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2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gồm bao nhiêu tỉnh thành?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8" y="498924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3926164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7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Ninh</a:t>
              </a: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Hưng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2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nào không thuộc vùng đồng bằng Bắc Bộ?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88647" y="-829255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05400" y="1148688"/>
            <a:ext cx="5932011" cy="6247792"/>
            <a:chOff x="5191760" y="1108048"/>
            <a:chExt cx="5932011" cy="6247792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91760" y="1108048"/>
              <a:ext cx="5932011" cy="6247792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191760" y="2966720"/>
              <a:ext cx="54864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	     “</a:t>
              </a:r>
              <a:r>
                <a:rPr lang="en-US" sz="3600" b="1" dirty="0" err="1">
                  <a:solidFill>
                    <a:srgbClr val="FB695B"/>
                  </a:solidFill>
                </a:rPr>
                <a:t>Hạt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gạo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làng</a:t>
              </a:r>
              <a:r>
                <a:rPr lang="en-US" sz="3600" b="1" dirty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Có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vị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phù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sa</a:t>
              </a:r>
              <a:endParaRPr lang="en-US" sz="3600" b="1" dirty="0">
                <a:solidFill>
                  <a:srgbClr val="FB695B"/>
                </a:solidFill>
              </a:endParaRP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Của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sông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Kinh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Thầy</a:t>
              </a:r>
              <a:r>
                <a:rPr lang="en-US" sz="3600" dirty="0"/>
                <a:t>”</a:t>
              </a:r>
            </a:p>
            <a:p>
              <a:pPr algn="r"/>
              <a:r>
                <a:rPr lang="en-US" sz="1400" dirty="0"/>
                <a:t>(</a:t>
              </a:r>
              <a:r>
                <a:rPr lang="en-US" sz="1400" dirty="0" err="1"/>
                <a:t>Trần</a:t>
              </a:r>
              <a:r>
                <a:rPr lang="en-US" sz="1400" dirty="0"/>
                <a:t> </a:t>
              </a:r>
              <a:r>
                <a:rPr lang="en-US" sz="1400" dirty="0" err="1"/>
                <a:t>Đăng</a:t>
              </a:r>
              <a:r>
                <a:rPr lang="en-US" sz="1400" dirty="0"/>
                <a:t> </a:t>
              </a:r>
              <a:r>
                <a:rPr lang="en-US" sz="1400" dirty="0" err="1"/>
                <a:t>Khoa</a:t>
              </a:r>
              <a:r>
                <a:rPr lang="en-US" sz="1400" dirty="0"/>
                <a:t>, </a:t>
              </a:r>
              <a:r>
                <a:rPr lang="en-US" sz="1400" dirty="0" err="1"/>
                <a:t>Hạt</a:t>
              </a:r>
              <a:r>
                <a:rPr lang="en-US" sz="1400" dirty="0"/>
                <a:t> </a:t>
              </a:r>
              <a:r>
                <a:rPr lang="en-US" sz="1400" dirty="0" err="1"/>
                <a:t>gạo</a:t>
              </a:r>
              <a:r>
                <a:rPr lang="en-US" sz="1400" dirty="0"/>
                <a:t> </a:t>
              </a:r>
              <a:r>
                <a:rPr lang="en-US" sz="1400" dirty="0" err="1"/>
                <a:t>làng</a:t>
              </a:r>
              <a:r>
                <a:rPr lang="en-US" sz="1400" dirty="0"/>
                <a:t> ta, in </a:t>
              </a:r>
              <a:r>
                <a:rPr lang="en-US" sz="1400" dirty="0" err="1"/>
                <a:t>trong</a:t>
              </a:r>
              <a:r>
                <a:rPr lang="en-US" sz="1400" dirty="0"/>
                <a:t> </a:t>
              </a:r>
              <a:r>
                <a:rPr lang="en-US" sz="1400" i="1" dirty="0" err="1"/>
                <a:t>Góc</a:t>
              </a:r>
              <a:r>
                <a:rPr lang="en-US" sz="1400" i="1" dirty="0"/>
                <a:t> </a:t>
              </a:r>
              <a:r>
                <a:rPr lang="en-US" sz="1400" i="1" dirty="0" err="1"/>
                <a:t>sân</a:t>
              </a:r>
              <a:r>
                <a:rPr lang="en-US" sz="1400" i="1" dirty="0"/>
                <a:t> </a:t>
              </a:r>
              <a:r>
                <a:rPr lang="en-US" sz="1400" i="1" dirty="0" err="1"/>
                <a:t>và</a:t>
              </a:r>
              <a:r>
                <a:rPr lang="en-US" sz="1400" i="1" dirty="0"/>
                <a:t> </a:t>
              </a:r>
              <a:r>
                <a:rPr lang="en-US" sz="1400" i="1" dirty="0" err="1"/>
                <a:t>khoảng</a:t>
              </a:r>
              <a:r>
                <a:rPr lang="en-US" sz="1400" i="1" dirty="0"/>
                <a:t> </a:t>
              </a:r>
              <a:r>
                <a:rPr lang="en-US" sz="1400" i="1" dirty="0" err="1"/>
                <a:t>trời</a:t>
              </a:r>
              <a:r>
                <a:rPr lang="en-US" sz="1400" dirty="0"/>
                <a:t>,</a:t>
              </a:r>
            </a:p>
            <a:p>
              <a:pPr algn="r"/>
              <a:r>
                <a:rPr lang="en-US" sz="1400" dirty="0"/>
                <a:t>NXB Kim </a:t>
              </a:r>
              <a:r>
                <a:rPr lang="en-US" sz="1400" dirty="0" err="1"/>
                <a:t>Đồng</a:t>
              </a:r>
              <a:r>
                <a:rPr lang="en-US" sz="1400" dirty="0"/>
                <a:t>, 2017)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0081" y="731999"/>
            <a:ext cx="84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7A8B5"/>
                </a:solidFill>
              </a:rPr>
              <a:t>Những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câu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thơ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sau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giúp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em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liên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tưởng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đến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hoạt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động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sản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xuất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nào</a:t>
            </a:r>
            <a:r>
              <a:rPr lang="en-US" sz="3200" b="1" dirty="0">
                <a:solidFill>
                  <a:srgbClr val="67A8B5"/>
                </a:solidFill>
              </a:rPr>
              <a:t> ở </a:t>
            </a:r>
            <a:r>
              <a:rPr lang="en-US" sz="3200" b="1" dirty="0" err="1">
                <a:solidFill>
                  <a:srgbClr val="67A8B5"/>
                </a:solidFill>
              </a:rPr>
              <a:t>vùng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Đồng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bằng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Bắc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Bộ</a:t>
            </a:r>
            <a:r>
              <a:rPr lang="en-US" sz="3200" b="1" dirty="0">
                <a:solidFill>
                  <a:srgbClr val="67A8B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35362"/>
                </a:solidFill>
              </a:rPr>
              <a:t>1.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kể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tên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một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tộc</a:t>
            </a:r>
            <a:r>
              <a:rPr lang="en-US" sz="3200" dirty="0">
                <a:solidFill>
                  <a:srgbClr val="035362"/>
                </a:solidFill>
              </a:rPr>
              <a:t> ở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>
                <a:solidFill>
                  <a:srgbClr val="035362"/>
                </a:solidFill>
              </a:rPr>
              <a:t>2. </a:t>
            </a:r>
            <a:r>
              <a:rPr lang="en-US" sz="3200" dirty="0" err="1">
                <a:solidFill>
                  <a:srgbClr val="035362"/>
                </a:solidFill>
              </a:rPr>
              <a:t>Quan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sát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hình</a:t>
            </a:r>
            <a:r>
              <a:rPr lang="en-US" sz="3200" dirty="0">
                <a:solidFill>
                  <a:srgbClr val="035362"/>
                </a:solidFill>
              </a:rPr>
              <a:t> 2 </a:t>
            </a:r>
            <a:r>
              <a:rPr lang="en-US" sz="3200" dirty="0" err="1">
                <a:solidFill>
                  <a:srgbClr val="035362"/>
                </a:solidFill>
              </a:rPr>
              <a:t>và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Nhận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xét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sự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phân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của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Giải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thích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vì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sao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có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tập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trung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đông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đúc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nhất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cả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nước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31800"/>
            <a:ext cx="5486524" cy="461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99" y="1370422"/>
            <a:ext cx="5977906" cy="5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các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tỉnh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thành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phố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thuộc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</a:t>
              </a:r>
              <a:r>
                <a:rPr lang="en-US" sz="3600" b="1" dirty="0" err="1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Vĩnh</a:t>
              </a:r>
              <a:r>
                <a:rPr lang="en-US" sz="3600" b="1" dirty="0"/>
                <a:t> </a:t>
              </a:r>
              <a:r>
                <a:rPr lang="en-US" sz="3600" b="1" dirty="0" err="1"/>
                <a:t>Phúc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Bắc</a:t>
              </a:r>
              <a:r>
                <a:rPr lang="en-US" sz="3600" b="1" dirty="0"/>
                <a:t> </a:t>
              </a:r>
              <a:r>
                <a:rPr lang="en-US" sz="3600" b="1" dirty="0" err="1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Dương</a:t>
              </a:r>
              <a:endParaRPr lang="en-US" sz="3600" b="1" dirty="0"/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2907665" cy="874287"/>
            <a:chOff x="2922271" y="2286959"/>
            <a:chExt cx="2907665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Phòng</a:t>
              </a:r>
              <a:endParaRPr lang="en-US" sz="3600" b="1" dirty="0"/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Hưng</a:t>
              </a:r>
              <a:r>
                <a:rPr lang="en-US" sz="3600" b="1" dirty="0"/>
                <a:t> </a:t>
              </a:r>
              <a:r>
                <a:rPr lang="en-US" sz="3600" b="1" dirty="0" err="1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Nam</a:t>
              </a:r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0636" y="5239491"/>
            <a:ext cx="2809877" cy="874287"/>
            <a:chOff x="3020059" y="2286959"/>
            <a:chExt cx="2809877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Nam </a:t>
              </a:r>
              <a:r>
                <a:rPr lang="en-US" sz="3600" b="1" dirty="0" err="1"/>
                <a:t>Định</a:t>
              </a:r>
              <a:endParaRPr lang="en-US" sz="3600" b="1" dirty="0"/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Ninh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một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số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dân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tộc</a:t>
            </a:r>
            <a:r>
              <a:rPr lang="en-US" sz="3600" b="1" dirty="0">
                <a:solidFill>
                  <a:srgbClr val="035362"/>
                </a:solidFill>
              </a:rPr>
              <a:t> ở </a:t>
            </a:r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r>
              <a:rPr lang="en-US" sz="3600" b="1" dirty="0">
                <a:solidFill>
                  <a:srgbClr val="035362"/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Sán</a:t>
              </a:r>
              <a:r>
                <a:rPr lang="en-US" sz="4000" b="1" dirty="0"/>
                <a:t> </a:t>
              </a:r>
              <a:r>
                <a:rPr lang="en-US" sz="4000" b="1" dirty="0" err="1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Dao</a:t>
              </a:r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668" y="2075308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华康方圆体W7(P)</vt:lpstr>
      <vt:lpstr>VNI-Cooper</vt:lpstr>
      <vt:lpstr>Calibri</vt:lpstr>
      <vt:lpstr>Wingdings</vt:lpstr>
      <vt:lpstr>字魂131号-酷乐潮玩体</vt:lpstr>
      <vt:lpstr>Arial</vt:lpstr>
      <vt:lpstr>思源黑体 CN Bold</vt:lpstr>
      <vt:lpstr>字魂59号-创粗黑</vt:lpstr>
      <vt:lpstr>UTM Billhead 1910</vt:lpstr>
      <vt:lpstr>宋体</vt:lpstr>
      <vt:lpstr>微软雅黑</vt:lpstr>
      <vt:lpstr>1_Office 主题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modified xsi:type="dcterms:W3CDTF">2023-11-06T09:46:39Z</dcterms:modified>
</cp:coreProperties>
</file>