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4" r:id="rId2"/>
    <p:sldId id="293" r:id="rId3"/>
    <p:sldId id="257" r:id="rId4"/>
    <p:sldId id="296" r:id="rId5"/>
    <p:sldId id="258" r:id="rId6"/>
    <p:sldId id="297" r:id="rId7"/>
    <p:sldId id="300" r:id="rId8"/>
    <p:sldId id="277" r:id="rId9"/>
    <p:sldId id="290" r:id="rId10"/>
    <p:sldId id="298" r:id="rId11"/>
    <p:sldId id="270" r:id="rId12"/>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mbria" panose="02040503050406030204" pitchFamily="18"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A515"/>
    <a:srgbClr val="003C3A"/>
    <a:srgbClr val="F6DCA1"/>
    <a:srgbClr val="E1494B"/>
    <a:srgbClr val="393C4B"/>
    <a:srgbClr val="E96163"/>
    <a:srgbClr val="EDB73E"/>
    <a:srgbClr val="F2A0A1"/>
    <a:srgbClr val="E39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40" autoAdjust="0"/>
    <p:restoredTop sz="94660"/>
  </p:normalViewPr>
  <p:slideViewPr>
    <p:cSldViewPr snapToGrid="0">
      <p:cViewPr>
        <p:scale>
          <a:sx n="66" d="100"/>
          <a:sy n="66" d="100"/>
        </p:scale>
        <p:origin x="33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486825CA-A203-4782-A3A4-89545E73B6B7}"/>
              </a:ext>
            </a:extLst>
          </p:cNvPr>
          <p:cNvSpPr>
            <a:spLocks noGrp="1"/>
          </p:cNvSpPr>
          <p:nvPr>
            <p:ph type="body" sz="quarter" idx="11" hasCustomPrompt="1"/>
          </p:nvPr>
        </p:nvSpPr>
        <p:spPr>
          <a:xfrm>
            <a:off x="4372303" y="3742267"/>
            <a:ext cx="3851804" cy="2015067"/>
          </a:xfrm>
        </p:spPr>
        <p:txBody>
          <a:bodyPr>
            <a:noAutofit/>
          </a:bodyPr>
          <a:lstStyle>
            <a:lvl1pPr marL="0" indent="0">
              <a:buNone/>
              <a:defRPr lang="en-US" sz="5400" kern="1200" dirty="0">
                <a:solidFill>
                  <a:schemeClr val="tx1">
                    <a:lumMod val="95000"/>
                    <a:lumOff val="5000"/>
                  </a:schemeClr>
                </a:solidFill>
                <a:latin typeface="Patrick Hand" panose="00000500000000000000" pitchFamily="2" charset="0"/>
                <a:ea typeface="+mn-ea"/>
                <a:cs typeface="+mn-cs"/>
              </a:defRPr>
            </a:lvl1pPr>
          </a:lstStyle>
          <a:p>
            <a:pPr lvl="0"/>
            <a:r>
              <a:rPr lang="en-US" dirty="0"/>
              <a:t>POWERPOINT </a:t>
            </a:r>
            <a:br>
              <a:rPr lang="en-US" dirty="0"/>
            </a:br>
            <a:r>
              <a:rPr lang="en-US" dirty="0"/>
              <a:t>TEMPLATE</a:t>
            </a:r>
          </a:p>
        </p:txBody>
      </p:sp>
      <p:sp>
        <p:nvSpPr>
          <p:cNvPr id="13" name="Text Placeholder 12">
            <a:extLst>
              <a:ext uri="{FF2B5EF4-FFF2-40B4-BE49-F238E27FC236}">
                <a16:creationId xmlns:a16="http://schemas.microsoft.com/office/drawing/2014/main" id="{AA8A2108-EB60-4865-B36D-C0C2120C776B}"/>
              </a:ext>
            </a:extLst>
          </p:cNvPr>
          <p:cNvSpPr>
            <a:spLocks noGrp="1"/>
          </p:cNvSpPr>
          <p:nvPr>
            <p:ph type="body" sz="quarter" idx="10" hasCustomPrompt="1"/>
          </p:nvPr>
        </p:nvSpPr>
        <p:spPr>
          <a:xfrm>
            <a:off x="4218097" y="2764991"/>
            <a:ext cx="3851804" cy="960342"/>
          </a:xfrm>
        </p:spPr>
        <p:txBody>
          <a:bodyPr>
            <a:noAutofit/>
          </a:bodyPr>
          <a:lstStyle>
            <a:lvl1pPr marL="0" indent="0">
              <a:buNone/>
              <a:defRPr lang="en-US" sz="7200" b="1" kern="1200" dirty="0">
                <a:solidFill>
                  <a:srgbClr val="E1494B"/>
                </a:solidFill>
                <a:latin typeface="Patrick Hand" panose="00000500000000000000" pitchFamily="2" charset="0"/>
                <a:ea typeface="+mn-ea"/>
                <a:cs typeface="+mn-cs"/>
              </a:defRPr>
            </a:lvl1pPr>
          </a:lstStyle>
          <a:p>
            <a:pPr lvl="0"/>
            <a:r>
              <a:rPr lang="en-US" dirty="0"/>
              <a:t>DINOSAUR</a:t>
            </a:r>
          </a:p>
        </p:txBody>
      </p:sp>
    </p:spTree>
    <p:extLst>
      <p:ext uri="{BB962C8B-B14F-4D97-AF65-F5344CB8AC3E}">
        <p14:creationId xmlns:p14="http://schemas.microsoft.com/office/powerpoint/2010/main" val="271983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88384D0F-8962-4EFF-9636-36DDF2230F86}"/>
              </a:ext>
            </a:extLst>
          </p:cNvPr>
          <p:cNvSpPr>
            <a:spLocks noGrp="1"/>
          </p:cNvSpPr>
          <p:nvPr>
            <p:ph type="title"/>
          </p:nvPr>
        </p:nvSpPr>
        <p:spPr>
          <a:xfrm>
            <a:off x="8662737" y="605872"/>
            <a:ext cx="3137836" cy="2079575"/>
          </a:xfrm>
        </p:spPr>
        <p:txBody>
          <a:bodyPr/>
          <a:lstStyle>
            <a:lvl1pPr algn="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649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1DA6DE-3A83-4121-895A-E8384AFBBEB2}"/>
              </a:ext>
            </a:extLst>
          </p:cNvPr>
          <p:cNvSpPr>
            <a:spLocks noGrp="1"/>
          </p:cNvSpPr>
          <p:nvPr>
            <p:ph type="title"/>
          </p:nvPr>
        </p:nvSpPr>
        <p:spPr>
          <a:xfrm>
            <a:off x="1761423" y="2389212"/>
            <a:ext cx="3715352" cy="2079575"/>
          </a:xfrm>
        </p:spPr>
        <p:txBody>
          <a:bodyPr/>
          <a:lstStyle>
            <a:lvl1pPr algn="l">
              <a:defRPr>
                <a:solidFill>
                  <a:schemeClr val="tx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BAEB7538-9A10-4833-952E-F73C4C79C940}"/>
              </a:ext>
            </a:extLst>
          </p:cNvPr>
          <p:cNvSpPr>
            <a:spLocks noGrp="1"/>
          </p:cNvSpPr>
          <p:nvPr>
            <p:ph type="body" sz="quarter" idx="10"/>
          </p:nvPr>
        </p:nvSpPr>
        <p:spPr>
          <a:xfrm>
            <a:off x="6096000" y="866775"/>
            <a:ext cx="5753100" cy="19431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a:extLst>
              <a:ext uri="{FF2B5EF4-FFF2-40B4-BE49-F238E27FC236}">
                <a16:creationId xmlns:a16="http://schemas.microsoft.com/office/drawing/2014/main" id="{E251EEE2-5C41-4785-B1FE-5410BA7255C0}"/>
              </a:ext>
            </a:extLst>
          </p:cNvPr>
          <p:cNvSpPr>
            <a:spLocks noGrp="1"/>
          </p:cNvSpPr>
          <p:nvPr>
            <p:ph type="body" sz="quarter" idx="11"/>
          </p:nvPr>
        </p:nvSpPr>
        <p:spPr>
          <a:xfrm>
            <a:off x="6323012" y="4648785"/>
            <a:ext cx="5284787" cy="1943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2991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58B5AE0-0C1E-4AB7-B07C-CA23D6203B09}"/>
              </a:ext>
            </a:extLst>
          </p:cNvPr>
          <p:cNvSpPr>
            <a:spLocks noGrp="1"/>
          </p:cNvSpPr>
          <p:nvPr>
            <p:ph type="title"/>
          </p:nvPr>
        </p:nvSpPr>
        <p:spPr>
          <a:xfrm>
            <a:off x="9143999" y="233152"/>
            <a:ext cx="2822007" cy="2808431"/>
          </a:xfrm>
        </p:spPr>
        <p:txBody>
          <a:bodyPr/>
          <a:lstStyle>
            <a:lvl1pPr algn="r">
              <a:defRPr>
                <a:solidFill>
                  <a:schemeClr val="tx1"/>
                </a:solidFill>
              </a:defRPr>
            </a:lvl1pPr>
          </a:lstStyle>
          <a:p>
            <a:r>
              <a:rPr lang="en-US" dirty="0"/>
              <a:t>Click to edit Master title style</a:t>
            </a:r>
          </a:p>
        </p:txBody>
      </p:sp>
      <p:sp>
        <p:nvSpPr>
          <p:cNvPr id="7" name="Text Placeholder 7">
            <a:extLst>
              <a:ext uri="{FF2B5EF4-FFF2-40B4-BE49-F238E27FC236}">
                <a16:creationId xmlns:a16="http://schemas.microsoft.com/office/drawing/2014/main" id="{2E3F4FE7-9B0D-43B9-988F-724474DA62A3}"/>
              </a:ext>
            </a:extLst>
          </p:cNvPr>
          <p:cNvSpPr>
            <a:spLocks noGrp="1"/>
          </p:cNvSpPr>
          <p:nvPr>
            <p:ph type="body" sz="quarter" idx="10"/>
          </p:nvPr>
        </p:nvSpPr>
        <p:spPr>
          <a:xfrm>
            <a:off x="532598" y="837899"/>
            <a:ext cx="5753100" cy="19431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9">
            <a:extLst>
              <a:ext uri="{FF2B5EF4-FFF2-40B4-BE49-F238E27FC236}">
                <a16:creationId xmlns:a16="http://schemas.microsoft.com/office/drawing/2014/main" id="{A13A8598-33E1-48E3-803A-36AAF485DA5F}"/>
              </a:ext>
            </a:extLst>
          </p:cNvPr>
          <p:cNvSpPr>
            <a:spLocks noGrp="1"/>
          </p:cNvSpPr>
          <p:nvPr>
            <p:ph type="body" sz="quarter" idx="11"/>
          </p:nvPr>
        </p:nvSpPr>
        <p:spPr>
          <a:xfrm>
            <a:off x="577057" y="4652268"/>
            <a:ext cx="5284787" cy="19431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9937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CBA269-6758-405E-A378-71499F1DE7F4}"/>
              </a:ext>
            </a:extLst>
          </p:cNvPr>
          <p:cNvSpPr>
            <a:spLocks noGrp="1"/>
          </p:cNvSpPr>
          <p:nvPr>
            <p:ph type="title"/>
          </p:nvPr>
        </p:nvSpPr>
        <p:spPr>
          <a:xfrm>
            <a:off x="6660682" y="4359724"/>
            <a:ext cx="4937761" cy="2079575"/>
          </a:xfrm>
        </p:spPr>
        <p:txBody>
          <a:bodyPr/>
          <a:lstStyle>
            <a:lvl1pPr algn="r">
              <a:defRPr>
                <a:solidFill>
                  <a:schemeClr val="bg1"/>
                </a:solidFill>
              </a:defRPr>
            </a:lvl1pPr>
          </a:lstStyle>
          <a:p>
            <a:r>
              <a:rPr lang="en-US" dirty="0"/>
              <a:t>Click to edit Master title style</a:t>
            </a:r>
          </a:p>
        </p:txBody>
      </p:sp>
      <p:sp>
        <p:nvSpPr>
          <p:cNvPr id="7" name="Text Placeholder 7">
            <a:extLst>
              <a:ext uri="{FF2B5EF4-FFF2-40B4-BE49-F238E27FC236}">
                <a16:creationId xmlns:a16="http://schemas.microsoft.com/office/drawing/2014/main" id="{CA6339AD-7BAA-4E51-82BE-094E425ACE5A}"/>
              </a:ext>
            </a:extLst>
          </p:cNvPr>
          <p:cNvSpPr>
            <a:spLocks noGrp="1"/>
          </p:cNvSpPr>
          <p:nvPr>
            <p:ph type="body" sz="quarter" idx="10"/>
          </p:nvPr>
        </p:nvSpPr>
        <p:spPr>
          <a:xfrm>
            <a:off x="734729" y="520266"/>
            <a:ext cx="4174156" cy="19431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DBDF7AD-A73A-482C-BE10-677E4D98B33F}"/>
              </a:ext>
            </a:extLst>
          </p:cNvPr>
          <p:cNvSpPr>
            <a:spLocks noGrp="1"/>
          </p:cNvSpPr>
          <p:nvPr>
            <p:ph type="body" sz="quarter" idx="11"/>
          </p:nvPr>
        </p:nvSpPr>
        <p:spPr>
          <a:xfrm>
            <a:off x="5196039" y="520266"/>
            <a:ext cx="4174156" cy="19431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395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69FAF-5DDB-4BAC-ABD8-9DD5E297D3FC}"/>
              </a:ext>
            </a:extLst>
          </p:cNvPr>
          <p:cNvSpPr>
            <a:spLocks noGrp="1"/>
          </p:cNvSpPr>
          <p:nvPr>
            <p:ph type="title"/>
          </p:nvPr>
        </p:nvSpPr>
        <p:spPr>
          <a:xfrm>
            <a:off x="336885" y="4918509"/>
            <a:ext cx="6458551" cy="1617042"/>
          </a:xfrm>
        </p:spPr>
        <p:txBody>
          <a:bodyPr/>
          <a:lstStyle>
            <a:lvl1pPr algn="l">
              <a:defRPr>
                <a:solidFill>
                  <a:schemeClr val="bg1"/>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8F818220-B6D9-4A52-BDE4-3940318E21D1}"/>
              </a:ext>
            </a:extLst>
          </p:cNvPr>
          <p:cNvSpPr>
            <a:spLocks noGrp="1"/>
          </p:cNvSpPr>
          <p:nvPr>
            <p:ph type="body" sz="quarter" idx="10"/>
          </p:nvPr>
        </p:nvSpPr>
        <p:spPr>
          <a:xfrm>
            <a:off x="510139" y="577850"/>
            <a:ext cx="3772936" cy="3946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0C30B4F7-E399-4627-975D-4CCCC796CBA5}"/>
              </a:ext>
            </a:extLst>
          </p:cNvPr>
          <p:cNvSpPr>
            <a:spLocks noGrp="1"/>
          </p:cNvSpPr>
          <p:nvPr>
            <p:ph type="body" sz="quarter" idx="11"/>
          </p:nvPr>
        </p:nvSpPr>
        <p:spPr>
          <a:xfrm>
            <a:off x="8518357" y="730250"/>
            <a:ext cx="3163505" cy="55646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725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4BA1BB-D0DC-4018-A692-4D2D9B10F2FC}"/>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BED874AE-8896-491F-924D-6CC1B61BCBAA}"/>
              </a:ext>
            </a:extLst>
          </p:cNvPr>
          <p:cNvSpPr>
            <a:spLocks noGrp="1"/>
          </p:cNvSpPr>
          <p:nvPr>
            <p:ph sz="quarter" idx="10"/>
          </p:nvPr>
        </p:nvSpPr>
        <p:spPr>
          <a:xfrm>
            <a:off x="838200" y="1992313"/>
            <a:ext cx="10515600" cy="4500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6347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1463B6-85F2-4770-8547-EF8405D4FBF7}"/>
              </a:ext>
            </a:extLst>
          </p:cNvPr>
          <p:cNvSpPr>
            <a:spLocks noGrp="1"/>
          </p:cNvSpPr>
          <p:nvPr>
            <p:ph type="title"/>
          </p:nvPr>
        </p:nvSpPr>
        <p:spPr>
          <a:xfrm>
            <a:off x="4158114" y="365125"/>
            <a:ext cx="7195686" cy="1325563"/>
          </a:xfrm>
        </p:spPr>
        <p:txBody>
          <a:bodyPr/>
          <a:lstStyle/>
          <a:p>
            <a:r>
              <a:rPr lang="en-US" dirty="0"/>
              <a:t>Click to edit Master title style</a:t>
            </a:r>
          </a:p>
        </p:txBody>
      </p:sp>
      <p:sp>
        <p:nvSpPr>
          <p:cNvPr id="8" name="Content Placeholder 7">
            <a:extLst>
              <a:ext uri="{FF2B5EF4-FFF2-40B4-BE49-F238E27FC236}">
                <a16:creationId xmlns:a16="http://schemas.microsoft.com/office/drawing/2014/main" id="{5DE21FF6-CC5E-44EA-A235-305A23846C7C}"/>
              </a:ext>
            </a:extLst>
          </p:cNvPr>
          <p:cNvSpPr>
            <a:spLocks noGrp="1"/>
          </p:cNvSpPr>
          <p:nvPr>
            <p:ph sz="quarter" idx="10"/>
          </p:nvPr>
        </p:nvSpPr>
        <p:spPr>
          <a:xfrm>
            <a:off x="4158114" y="2210595"/>
            <a:ext cx="7196137" cy="2233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34FDA2AF-5E11-46D0-8735-4AAE1CD25652}"/>
              </a:ext>
            </a:extLst>
          </p:cNvPr>
          <p:cNvSpPr>
            <a:spLocks noGrp="1"/>
          </p:cNvSpPr>
          <p:nvPr>
            <p:ph sz="quarter" idx="11"/>
          </p:nvPr>
        </p:nvSpPr>
        <p:spPr>
          <a:xfrm>
            <a:off x="711994" y="4993691"/>
            <a:ext cx="10641806" cy="1426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729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08533C2-26C1-4B54-B1C1-F9841F38629B}"/>
              </a:ext>
            </a:extLst>
          </p:cNvPr>
          <p:cNvSpPr>
            <a:spLocks noGrp="1"/>
          </p:cNvSpPr>
          <p:nvPr>
            <p:ph type="title"/>
          </p:nvPr>
        </p:nvSpPr>
        <p:spPr>
          <a:xfrm>
            <a:off x="651387" y="5143602"/>
            <a:ext cx="4569542" cy="1325563"/>
          </a:xfrm>
        </p:spPr>
        <p:txBody>
          <a:bodyPr/>
          <a:lstStyle/>
          <a:p>
            <a:r>
              <a:rPr lang="en-US"/>
              <a:t>Click to edit Master title style</a:t>
            </a:r>
          </a:p>
        </p:txBody>
      </p:sp>
      <p:sp>
        <p:nvSpPr>
          <p:cNvPr id="8" name="Content Placeholder 7">
            <a:extLst>
              <a:ext uri="{FF2B5EF4-FFF2-40B4-BE49-F238E27FC236}">
                <a16:creationId xmlns:a16="http://schemas.microsoft.com/office/drawing/2014/main" id="{44609C4E-477B-4FEE-9544-C6C8A4970EA9}"/>
              </a:ext>
            </a:extLst>
          </p:cNvPr>
          <p:cNvSpPr>
            <a:spLocks noGrp="1"/>
          </p:cNvSpPr>
          <p:nvPr>
            <p:ph sz="quarter" idx="10"/>
          </p:nvPr>
        </p:nvSpPr>
        <p:spPr>
          <a:xfrm>
            <a:off x="650875" y="422275"/>
            <a:ext cx="6221413" cy="1927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13DED70B-3F40-4115-953D-94403E8AEC76}"/>
              </a:ext>
            </a:extLst>
          </p:cNvPr>
          <p:cNvSpPr>
            <a:spLocks noGrp="1"/>
          </p:cNvSpPr>
          <p:nvPr>
            <p:ph sz="quarter" idx="11"/>
          </p:nvPr>
        </p:nvSpPr>
        <p:spPr>
          <a:xfrm>
            <a:off x="7541342" y="790473"/>
            <a:ext cx="4232327" cy="1927225"/>
          </a:xfrm>
        </p:spPr>
        <p:txBody>
          <a:bodyPr/>
          <a:lstStyle>
            <a:lvl1pPr algn="r">
              <a:defRPr/>
            </a:lvl1pPr>
            <a:lvl2pPr algn="r">
              <a:defRPr/>
            </a:lvl2pPr>
            <a:lvl3pPr algn="r">
              <a:defRPr/>
            </a:lvl3pPr>
            <a:lvl4pPr algn="r">
              <a:defRPr/>
            </a:lvl4pPr>
            <a:lvl5pPr algn="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50995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ABE323-4091-459F-8FD9-EC98EBCD9D42}"/>
              </a:ext>
            </a:extLst>
          </p:cNvPr>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F13FA167-21E0-4008-8E59-359BBCF11B3A}"/>
              </a:ext>
            </a:extLst>
          </p:cNvPr>
          <p:cNvSpPr>
            <a:spLocks noGrp="1"/>
          </p:cNvSpPr>
          <p:nvPr>
            <p:ph sz="quarter" idx="10"/>
          </p:nvPr>
        </p:nvSpPr>
        <p:spPr>
          <a:xfrm>
            <a:off x="838200" y="2005013"/>
            <a:ext cx="10515600" cy="330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0522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771E6F8C-0E4A-4BB2-A64E-50BEC2D51C78}"/>
              </a:ext>
            </a:extLst>
          </p:cNvPr>
          <p:cNvSpPr>
            <a:spLocks noGrp="1"/>
          </p:cNvSpPr>
          <p:nvPr>
            <p:ph type="pic" sz="quarter" idx="10"/>
          </p:nvPr>
        </p:nvSpPr>
        <p:spPr>
          <a:xfrm>
            <a:off x="1089660" y="888828"/>
            <a:ext cx="2390286" cy="5070012"/>
          </a:xfrm>
          <a:prstGeom prst="roundRect">
            <a:avLst>
              <a:gd name="adj" fmla="val 6890"/>
            </a:avLst>
          </a:prstGeom>
          <a:noFill/>
        </p:spPr>
        <p:txBody>
          <a:bodyPr anchor="ctr">
            <a:normAutofit/>
          </a:bodyPr>
          <a:lstStyle>
            <a:lvl1pPr algn="ctr">
              <a:defRPr sz="1800"/>
            </a:lvl1pPr>
          </a:lstStyle>
          <a:p>
            <a:r>
              <a:rPr lang="en-US"/>
              <a:t>Click icon to add picture</a:t>
            </a:r>
          </a:p>
        </p:txBody>
      </p:sp>
      <p:sp>
        <p:nvSpPr>
          <p:cNvPr id="11" name="Picture Placeholder 6">
            <a:extLst>
              <a:ext uri="{FF2B5EF4-FFF2-40B4-BE49-F238E27FC236}">
                <a16:creationId xmlns:a16="http://schemas.microsoft.com/office/drawing/2014/main" id="{CD3BD44B-7B13-47CD-AC96-0CF0297E61B5}"/>
              </a:ext>
            </a:extLst>
          </p:cNvPr>
          <p:cNvSpPr>
            <a:spLocks noGrp="1"/>
          </p:cNvSpPr>
          <p:nvPr>
            <p:ph type="pic" sz="quarter" idx="11"/>
          </p:nvPr>
        </p:nvSpPr>
        <p:spPr>
          <a:xfrm>
            <a:off x="3157859" y="1124448"/>
            <a:ext cx="2172987" cy="4609102"/>
          </a:xfrm>
          <a:prstGeom prst="roundRect">
            <a:avLst>
              <a:gd name="adj" fmla="val 6890"/>
            </a:avLst>
          </a:prstGeom>
          <a:noFill/>
        </p:spPr>
        <p:txBody>
          <a:bodyPr anchor="ctr">
            <a:normAutofit/>
          </a:bodyPr>
          <a:lstStyle>
            <a:lvl1pPr algn="ctr">
              <a:defRPr sz="1800"/>
            </a:lvl1pPr>
          </a:lstStyle>
          <a:p>
            <a:r>
              <a:rPr lang="en-US"/>
              <a:t>Click icon to add picture</a:t>
            </a:r>
          </a:p>
        </p:txBody>
      </p:sp>
    </p:spTree>
    <p:extLst>
      <p:ext uri="{BB962C8B-B14F-4D97-AF65-F5344CB8AC3E}">
        <p14:creationId xmlns:p14="http://schemas.microsoft.com/office/powerpoint/2010/main" val="290678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49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7D4BC815-D240-4913-935C-1A1136934842}"/>
              </a:ext>
            </a:extLst>
          </p:cNvPr>
          <p:cNvSpPr>
            <a:spLocks noGrp="1"/>
          </p:cNvSpPr>
          <p:nvPr>
            <p:ph type="pic" sz="quarter" idx="10"/>
          </p:nvPr>
        </p:nvSpPr>
        <p:spPr>
          <a:xfrm>
            <a:off x="6464300" y="1997226"/>
            <a:ext cx="6591300" cy="3844773"/>
          </a:xfrm>
          <a:noFill/>
        </p:spPr>
        <p:txBody>
          <a:bodyPr anchor="ctr">
            <a:normAutofit/>
          </a:bodyPr>
          <a:lstStyle>
            <a:lvl1pPr algn="ctr">
              <a:defRPr sz="1800"/>
            </a:lvl1pPr>
          </a:lstStyle>
          <a:p>
            <a:r>
              <a:rPr lang="en-US"/>
              <a:t>Click icon to add picture</a:t>
            </a:r>
          </a:p>
        </p:txBody>
      </p:sp>
    </p:spTree>
    <p:extLst>
      <p:ext uri="{BB962C8B-B14F-4D97-AF65-F5344CB8AC3E}">
        <p14:creationId xmlns:p14="http://schemas.microsoft.com/office/powerpoint/2010/main" val="2834606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315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270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70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338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PH-15">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03894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88757-4B05-4A98-87F4-6E9D2FF744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E7F777-7E7C-4EE8-9B05-6BC947F9ED98}" type="datetimeFigureOut">
              <a:rPr kumimoji="0" lang="en-US" sz="1200" b="0" i="0" u="none" strike="noStrike" kern="1200" cap="none" spc="0" normalizeH="0" baseline="0" noProof="0" smtClean="0">
                <a:ln>
                  <a:noFill/>
                </a:ln>
                <a:solidFill>
                  <a:prstClr val="black">
                    <a:tint val="75000"/>
                  </a:prstClr>
                </a:solidFill>
                <a:effectLst/>
                <a:uLnTx/>
                <a:uFillTx/>
                <a:latin typeface="IBM Plex Sans Light"/>
                <a:ea typeface="+mn-ea"/>
              </a:rPr>
              <a:pPr marL="0" marR="0" lvl="0" indent="0" algn="l" defTabSz="9144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IBM Plex Sans Light"/>
              <a:ea typeface="+mn-ea"/>
            </a:endParaRPr>
          </a:p>
        </p:txBody>
      </p:sp>
      <p:sp>
        <p:nvSpPr>
          <p:cNvPr id="3" name="Footer Placeholder 2">
            <a:extLst>
              <a:ext uri="{FF2B5EF4-FFF2-40B4-BE49-F238E27FC236}">
                <a16:creationId xmlns:a16="http://schemas.microsoft.com/office/drawing/2014/main" id="{7E6CC0DE-CB16-4975-8C43-B7FA23E48E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IBM Plex Sans Light"/>
              <a:ea typeface="+mn-ea"/>
            </a:endParaRPr>
          </a:p>
        </p:txBody>
      </p:sp>
      <p:sp>
        <p:nvSpPr>
          <p:cNvPr id="4" name="Slide Number Placeholder 3">
            <a:extLst>
              <a:ext uri="{FF2B5EF4-FFF2-40B4-BE49-F238E27FC236}">
                <a16:creationId xmlns:a16="http://schemas.microsoft.com/office/drawing/2014/main" id="{A7422B21-1BEB-4F1B-84F5-823E7CDFCD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3E6307-10E5-4D84-A5A1-B757CAF77142}" type="slidenum">
              <a:rPr kumimoji="0" lang="en-US" sz="1200" b="0" i="0" u="none" strike="noStrike" kern="1200" cap="none" spc="0" normalizeH="0" baseline="0" noProof="0" smtClean="0">
                <a:ln>
                  <a:noFill/>
                </a:ln>
                <a:solidFill>
                  <a:prstClr val="black">
                    <a:tint val="75000"/>
                  </a:prstClr>
                </a:solidFill>
                <a:effectLst/>
                <a:uLnTx/>
                <a:uFillTx/>
                <a:latin typeface="IBM Plex Sans Light"/>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IBM Plex Sans Light"/>
              <a:ea typeface="+mn-ea"/>
            </a:endParaRPr>
          </a:p>
        </p:txBody>
      </p:sp>
    </p:spTree>
    <p:extLst>
      <p:ext uri="{BB962C8B-B14F-4D97-AF65-F5344CB8AC3E}">
        <p14:creationId xmlns:p14="http://schemas.microsoft.com/office/powerpoint/2010/main" val="3561135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700AD0-32FA-4EED-8FF0-FC3004EAAE8C}"/>
              </a:ext>
            </a:extLst>
          </p:cNvPr>
          <p:cNvSpPr>
            <a:spLocks noGrp="1"/>
          </p:cNvSpPr>
          <p:nvPr>
            <p:ph type="title"/>
          </p:nvPr>
        </p:nvSpPr>
        <p:spPr>
          <a:xfrm>
            <a:off x="5926666" y="923925"/>
            <a:ext cx="4631267" cy="1325563"/>
          </a:xfrm>
        </p:spPr>
        <p:txBody>
          <a:bodyPr/>
          <a:lstStyle>
            <a:lvl1pPr algn="ctr">
              <a:defRPr/>
            </a:lvl1pPr>
          </a:lstStyle>
          <a:p>
            <a:r>
              <a:rPr lang="en-US" dirty="0"/>
              <a:t>Click to edit Master title style</a:t>
            </a:r>
          </a:p>
        </p:txBody>
      </p:sp>
      <p:sp>
        <p:nvSpPr>
          <p:cNvPr id="7" name="Content Placeholder 6">
            <a:extLst>
              <a:ext uri="{FF2B5EF4-FFF2-40B4-BE49-F238E27FC236}">
                <a16:creationId xmlns:a16="http://schemas.microsoft.com/office/drawing/2014/main" id="{8DA22691-6FA5-481F-A90B-55AE92DF3BFA}"/>
              </a:ext>
            </a:extLst>
          </p:cNvPr>
          <p:cNvSpPr>
            <a:spLocks noGrp="1"/>
          </p:cNvSpPr>
          <p:nvPr>
            <p:ph sz="quarter" idx="10"/>
          </p:nvPr>
        </p:nvSpPr>
        <p:spPr>
          <a:xfrm>
            <a:off x="5926666" y="2402840"/>
            <a:ext cx="4894263" cy="330993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284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A822DB24-197F-4745-9137-F16B7B4F61D0}"/>
              </a:ext>
            </a:extLst>
          </p:cNvPr>
          <p:cNvSpPr>
            <a:spLocks noGrp="1"/>
          </p:cNvSpPr>
          <p:nvPr>
            <p:ph type="title"/>
          </p:nvPr>
        </p:nvSpPr>
        <p:spPr>
          <a:xfrm>
            <a:off x="6527800" y="966259"/>
            <a:ext cx="4894263" cy="1325563"/>
          </a:xfrm>
        </p:spPr>
        <p:txBody>
          <a:bodyPr/>
          <a:lstStyle>
            <a:lvl1pPr algn="ctr">
              <a:defRPr/>
            </a:lvl1pPr>
          </a:lstStyle>
          <a:p>
            <a:r>
              <a:rPr lang="en-US" dirty="0"/>
              <a:t>Click to edit Master title style</a:t>
            </a:r>
          </a:p>
        </p:txBody>
      </p:sp>
      <p:sp>
        <p:nvSpPr>
          <p:cNvPr id="7" name="Content Placeholder 6">
            <a:extLst>
              <a:ext uri="{FF2B5EF4-FFF2-40B4-BE49-F238E27FC236}">
                <a16:creationId xmlns:a16="http://schemas.microsoft.com/office/drawing/2014/main" id="{105190F9-71D1-499C-B990-1BCFB907E2F8}"/>
              </a:ext>
            </a:extLst>
          </p:cNvPr>
          <p:cNvSpPr>
            <a:spLocks noGrp="1"/>
          </p:cNvSpPr>
          <p:nvPr>
            <p:ph sz="quarter" idx="10"/>
          </p:nvPr>
        </p:nvSpPr>
        <p:spPr>
          <a:xfrm>
            <a:off x="6527800" y="2379134"/>
            <a:ext cx="4894263" cy="3309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76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6FB299FA-8980-4E00-84E9-AE1536EBBAEF}"/>
              </a:ext>
            </a:extLst>
          </p:cNvPr>
          <p:cNvSpPr>
            <a:spLocks noGrp="1"/>
          </p:cNvSpPr>
          <p:nvPr>
            <p:ph type="title"/>
          </p:nvPr>
        </p:nvSpPr>
        <p:spPr>
          <a:xfrm>
            <a:off x="3141133" y="754592"/>
            <a:ext cx="6129867" cy="1325563"/>
          </a:xfrm>
        </p:spPr>
        <p:txBody>
          <a:bodyPr/>
          <a:lstStyle>
            <a:lvl1pPr algn="ctr">
              <a:defRPr/>
            </a:lvl1pPr>
          </a:lstStyle>
          <a:p>
            <a:r>
              <a:rPr lang="en-US" dirty="0"/>
              <a:t>Click to edit Master title style</a:t>
            </a:r>
          </a:p>
        </p:txBody>
      </p:sp>
      <p:sp>
        <p:nvSpPr>
          <p:cNvPr id="7" name="Content Placeholder 6">
            <a:extLst>
              <a:ext uri="{FF2B5EF4-FFF2-40B4-BE49-F238E27FC236}">
                <a16:creationId xmlns:a16="http://schemas.microsoft.com/office/drawing/2014/main" id="{35F12339-D666-4E95-A496-1D52F7CC2BFD}"/>
              </a:ext>
            </a:extLst>
          </p:cNvPr>
          <p:cNvSpPr>
            <a:spLocks noGrp="1"/>
          </p:cNvSpPr>
          <p:nvPr>
            <p:ph sz="quarter" idx="10"/>
          </p:nvPr>
        </p:nvSpPr>
        <p:spPr>
          <a:xfrm>
            <a:off x="1371598" y="4945544"/>
            <a:ext cx="2827867" cy="1912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C86827A0-1ADF-469D-89AF-F21060937789}"/>
              </a:ext>
            </a:extLst>
          </p:cNvPr>
          <p:cNvSpPr>
            <a:spLocks noGrp="1"/>
          </p:cNvSpPr>
          <p:nvPr>
            <p:ph sz="quarter" idx="11"/>
          </p:nvPr>
        </p:nvSpPr>
        <p:spPr>
          <a:xfrm>
            <a:off x="4792132" y="3989316"/>
            <a:ext cx="2827867" cy="1912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6">
            <a:extLst>
              <a:ext uri="{FF2B5EF4-FFF2-40B4-BE49-F238E27FC236}">
                <a16:creationId xmlns:a16="http://schemas.microsoft.com/office/drawing/2014/main" id="{333FCF9E-74C1-4914-B371-362167C88E0F}"/>
              </a:ext>
            </a:extLst>
          </p:cNvPr>
          <p:cNvSpPr>
            <a:spLocks noGrp="1"/>
          </p:cNvSpPr>
          <p:nvPr>
            <p:ph sz="quarter" idx="12"/>
          </p:nvPr>
        </p:nvSpPr>
        <p:spPr>
          <a:xfrm>
            <a:off x="8475134" y="4945544"/>
            <a:ext cx="2827867" cy="1912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891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E82635-7A14-4161-ACE3-BC4FEA70C54F}"/>
              </a:ext>
            </a:extLst>
          </p:cNvPr>
          <p:cNvSpPr>
            <a:spLocks noGrp="1"/>
          </p:cNvSpPr>
          <p:nvPr>
            <p:ph type="title"/>
          </p:nvPr>
        </p:nvSpPr>
        <p:spPr>
          <a:xfrm>
            <a:off x="7078133" y="3523193"/>
            <a:ext cx="4216401" cy="1325563"/>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17429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A86EEB0-BF5E-4248-AED7-D226E038E5C3}"/>
              </a:ext>
            </a:extLst>
          </p:cNvPr>
          <p:cNvSpPr>
            <a:spLocks noGrp="1"/>
          </p:cNvSpPr>
          <p:nvPr>
            <p:ph type="title"/>
          </p:nvPr>
        </p:nvSpPr>
        <p:spPr>
          <a:xfrm>
            <a:off x="5571067" y="754592"/>
            <a:ext cx="4301066" cy="1641475"/>
          </a:xfrm>
        </p:spPr>
        <p:txBody>
          <a:bodyPr/>
          <a:lstStyle>
            <a:lvl1pPr algn="ctr">
              <a:defRPr/>
            </a:lvl1pPr>
          </a:lstStyle>
          <a:p>
            <a:r>
              <a:rPr lang="en-US" dirty="0"/>
              <a:t>Click to edit Master title style</a:t>
            </a:r>
          </a:p>
        </p:txBody>
      </p:sp>
      <p:sp>
        <p:nvSpPr>
          <p:cNvPr id="8" name="Content Placeholder 7">
            <a:extLst>
              <a:ext uri="{FF2B5EF4-FFF2-40B4-BE49-F238E27FC236}">
                <a16:creationId xmlns:a16="http://schemas.microsoft.com/office/drawing/2014/main" id="{C8FD5509-B012-4470-AD83-F324FF26DDA1}"/>
              </a:ext>
            </a:extLst>
          </p:cNvPr>
          <p:cNvSpPr>
            <a:spLocks noGrp="1"/>
          </p:cNvSpPr>
          <p:nvPr>
            <p:ph sz="quarter" idx="10"/>
          </p:nvPr>
        </p:nvSpPr>
        <p:spPr>
          <a:xfrm>
            <a:off x="474663" y="922338"/>
            <a:ext cx="3343275" cy="355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E1B516C5-ED94-43B6-81B9-3B9AEF12403D}"/>
              </a:ext>
            </a:extLst>
          </p:cNvPr>
          <p:cNvSpPr>
            <a:spLocks noGrp="1"/>
          </p:cNvSpPr>
          <p:nvPr>
            <p:ph sz="quarter" idx="11"/>
          </p:nvPr>
        </p:nvSpPr>
        <p:spPr>
          <a:xfrm>
            <a:off x="6875463" y="3547005"/>
            <a:ext cx="4841874" cy="248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3521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1B1EE3-B0A3-42BE-AE83-A6642A4A80ED}"/>
              </a:ext>
            </a:extLst>
          </p:cNvPr>
          <p:cNvSpPr>
            <a:spLocks noGrp="1"/>
          </p:cNvSpPr>
          <p:nvPr>
            <p:ph type="title"/>
          </p:nvPr>
        </p:nvSpPr>
        <p:spPr>
          <a:xfrm>
            <a:off x="3340768" y="162995"/>
            <a:ext cx="8305800" cy="1386672"/>
          </a:xfrm>
        </p:spPr>
        <p:txBody>
          <a:bodyPr/>
          <a:lstStyle/>
          <a:p>
            <a:r>
              <a:rPr lang="en-US" dirty="0"/>
              <a:t>Click to edit Master title style</a:t>
            </a:r>
          </a:p>
        </p:txBody>
      </p:sp>
      <p:sp>
        <p:nvSpPr>
          <p:cNvPr id="8" name="Text Placeholder 7">
            <a:extLst>
              <a:ext uri="{FF2B5EF4-FFF2-40B4-BE49-F238E27FC236}">
                <a16:creationId xmlns:a16="http://schemas.microsoft.com/office/drawing/2014/main" id="{56670C5A-0777-4F81-9BE7-63721C5DDA4B}"/>
              </a:ext>
            </a:extLst>
          </p:cNvPr>
          <p:cNvSpPr>
            <a:spLocks noGrp="1"/>
          </p:cNvSpPr>
          <p:nvPr>
            <p:ph type="body" sz="quarter" idx="10"/>
          </p:nvPr>
        </p:nvSpPr>
        <p:spPr>
          <a:xfrm>
            <a:off x="2001838" y="1847850"/>
            <a:ext cx="4927600" cy="20304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BF158AFF-2B7D-4F86-B98F-9BFEF64AE8DD}"/>
              </a:ext>
            </a:extLst>
          </p:cNvPr>
          <p:cNvSpPr>
            <a:spLocks noGrp="1"/>
          </p:cNvSpPr>
          <p:nvPr>
            <p:ph type="body" sz="quarter" idx="11"/>
          </p:nvPr>
        </p:nvSpPr>
        <p:spPr>
          <a:xfrm>
            <a:off x="6718968" y="4481246"/>
            <a:ext cx="4927600" cy="20304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97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57A1BA-5287-4119-88E5-A46C4681E618}"/>
              </a:ext>
            </a:extLst>
          </p:cNvPr>
          <p:cNvSpPr>
            <a:spLocks noGrp="1"/>
          </p:cNvSpPr>
          <p:nvPr>
            <p:ph type="title"/>
          </p:nvPr>
        </p:nvSpPr>
        <p:spPr>
          <a:xfrm>
            <a:off x="953703" y="538380"/>
            <a:ext cx="6544377" cy="1386672"/>
          </a:xfrm>
        </p:spPr>
        <p:txBody>
          <a:bodyPr/>
          <a:lstStyle/>
          <a:p>
            <a:r>
              <a:rPr lang="en-US" dirty="0"/>
              <a:t>Click to edit Master title style</a:t>
            </a:r>
          </a:p>
        </p:txBody>
      </p:sp>
      <p:sp>
        <p:nvSpPr>
          <p:cNvPr id="7" name="Text Placeholder 7">
            <a:extLst>
              <a:ext uri="{FF2B5EF4-FFF2-40B4-BE49-F238E27FC236}">
                <a16:creationId xmlns:a16="http://schemas.microsoft.com/office/drawing/2014/main" id="{8D55784B-B4D8-478F-B27A-46A1BF5AFA37}"/>
              </a:ext>
            </a:extLst>
          </p:cNvPr>
          <p:cNvSpPr>
            <a:spLocks noGrp="1"/>
          </p:cNvSpPr>
          <p:nvPr>
            <p:ph type="body" sz="quarter" idx="10"/>
          </p:nvPr>
        </p:nvSpPr>
        <p:spPr>
          <a:xfrm>
            <a:off x="644676" y="4485172"/>
            <a:ext cx="4927600" cy="20304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3A21CA0F-9FD2-442C-A9A1-6AC65C28EBA1}"/>
              </a:ext>
            </a:extLst>
          </p:cNvPr>
          <p:cNvSpPr>
            <a:spLocks noGrp="1"/>
          </p:cNvSpPr>
          <p:nvPr>
            <p:ph type="body" sz="quarter" idx="11"/>
          </p:nvPr>
        </p:nvSpPr>
        <p:spPr>
          <a:xfrm>
            <a:off x="5438056" y="2203984"/>
            <a:ext cx="3503813" cy="1386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021AB1A1-5DFF-49E3-A82A-EBA5115B5DCB}"/>
              </a:ext>
            </a:extLst>
          </p:cNvPr>
          <p:cNvSpPr>
            <a:spLocks noGrp="1"/>
          </p:cNvSpPr>
          <p:nvPr>
            <p:ph type="body" sz="quarter" idx="12"/>
          </p:nvPr>
        </p:nvSpPr>
        <p:spPr>
          <a:xfrm>
            <a:off x="8227778" y="673032"/>
            <a:ext cx="3503813" cy="13866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4225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315DC00E-3E69-4CF1-9C3D-FF8E70E07C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D97B710-926D-47D9-AFEC-E9B8E1F363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0D8508-CB08-4AD5-8442-6B45D6807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D3AC0-3E68-4B52-8C65-474BC31E3F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0E7F777-7E7C-4EE8-9B05-6BC947F9ED98}" type="datetimeFigureOut">
              <a:rPr kumimoji="0" lang="en-US" sz="1200" b="0" i="0" u="none" strike="noStrike" kern="1200" cap="none" spc="0" normalizeH="0" baseline="0" noProof="0" smtClean="0">
                <a:ln>
                  <a:noFill/>
                </a:ln>
                <a:solidFill>
                  <a:prstClr val="black">
                    <a:tint val="75000"/>
                  </a:prstClr>
                </a:solidFill>
                <a:effectLst/>
                <a:uLnTx/>
                <a:uFillTx/>
                <a:latin typeface="IBM Plex Sans Light"/>
                <a:ea typeface="+mn-ea"/>
              </a:rPr>
              <a:pPr marL="0" marR="0" lvl="0" indent="0" algn="l" defTabSz="914400" rtl="0" eaLnBrk="1" fontAlgn="auto" latinLnBrk="0" hangingPunct="1">
                <a:lnSpc>
                  <a:spcPct val="100000"/>
                </a:lnSpc>
                <a:spcBef>
                  <a:spcPts val="0"/>
                </a:spcBef>
                <a:spcAft>
                  <a:spcPts val="0"/>
                </a:spcAft>
                <a:buClrTx/>
                <a:buSzTx/>
                <a:buFontTx/>
                <a:buNone/>
                <a:tabLst/>
                <a:defRPr/>
              </a:pPr>
              <a:t>10/29/2023</a:t>
            </a:fld>
            <a:endParaRPr kumimoji="0" lang="en-US" sz="1200" b="0" i="0" u="none" strike="noStrike" kern="1200" cap="none" spc="0" normalizeH="0" baseline="0" noProof="0">
              <a:ln>
                <a:noFill/>
              </a:ln>
              <a:solidFill>
                <a:prstClr val="black">
                  <a:tint val="75000"/>
                </a:prstClr>
              </a:solidFill>
              <a:effectLst/>
              <a:uLnTx/>
              <a:uFillTx/>
              <a:latin typeface="IBM Plex Sans Light"/>
              <a:ea typeface="+mn-ea"/>
            </a:endParaRPr>
          </a:p>
        </p:txBody>
      </p:sp>
      <p:sp>
        <p:nvSpPr>
          <p:cNvPr id="5" name="Footer Placeholder 4">
            <a:extLst>
              <a:ext uri="{FF2B5EF4-FFF2-40B4-BE49-F238E27FC236}">
                <a16:creationId xmlns:a16="http://schemas.microsoft.com/office/drawing/2014/main" id="{849DE046-CB88-437F-B3BB-11373CEB98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IBM Plex Sans Light"/>
              <a:ea typeface="+mn-ea"/>
            </a:endParaRPr>
          </a:p>
        </p:txBody>
      </p:sp>
      <p:sp>
        <p:nvSpPr>
          <p:cNvPr id="6" name="Slide Number Placeholder 5">
            <a:extLst>
              <a:ext uri="{FF2B5EF4-FFF2-40B4-BE49-F238E27FC236}">
                <a16:creationId xmlns:a16="http://schemas.microsoft.com/office/drawing/2014/main" id="{CB2DDE4B-7B64-4C69-AB57-B2FC18042F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3E6307-10E5-4D84-A5A1-B757CAF77142}" type="slidenum">
              <a:rPr kumimoji="0" lang="en-US" sz="1200" b="0" i="0" u="none" strike="noStrike" kern="1200" cap="none" spc="0" normalizeH="0" baseline="0" noProof="0" smtClean="0">
                <a:ln>
                  <a:noFill/>
                </a:ln>
                <a:solidFill>
                  <a:prstClr val="black">
                    <a:tint val="75000"/>
                  </a:prstClr>
                </a:solidFill>
                <a:effectLst/>
                <a:uLnTx/>
                <a:uFillTx/>
                <a:latin typeface="IBM Plex Sans Light"/>
                <a:ea typeface="+mn-ea"/>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IBM Plex Sans Light"/>
              <a:ea typeface="+mn-ea"/>
            </a:endParaRPr>
          </a:p>
        </p:txBody>
      </p:sp>
    </p:spTree>
    <p:extLst>
      <p:ext uri="{BB962C8B-B14F-4D97-AF65-F5344CB8AC3E}">
        <p14:creationId xmlns:p14="http://schemas.microsoft.com/office/powerpoint/2010/main" val="360818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47317" y="358195"/>
            <a:ext cx="5224725" cy="3755461"/>
          </a:xfrm>
          <a:prstGeom prst="rect">
            <a:avLst/>
          </a:prstGeom>
        </p:spPr>
      </p:pic>
    </p:spTree>
    <p:extLst>
      <p:ext uri="{BB962C8B-B14F-4D97-AF65-F5344CB8AC3E}">
        <p14:creationId xmlns:p14="http://schemas.microsoft.com/office/powerpoint/2010/main" val="10286114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51060" y="326826"/>
            <a:ext cx="5206435" cy="3657917"/>
          </a:xfrm>
          <a:prstGeom prst="rect">
            <a:avLst/>
          </a:prstGeom>
        </p:spPr>
      </p:pic>
    </p:spTree>
    <p:extLst>
      <p:ext uri="{BB962C8B-B14F-4D97-AF65-F5344CB8AC3E}">
        <p14:creationId xmlns:p14="http://schemas.microsoft.com/office/powerpoint/2010/main" val="271593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424364" y="4412604"/>
            <a:ext cx="7301773" cy="1169723"/>
          </a:xfrm>
          <a:prstGeom prst="rect">
            <a:avLst/>
          </a:prstGeom>
        </p:spPr>
      </p:pic>
    </p:spTree>
    <p:extLst>
      <p:ext uri="{BB962C8B-B14F-4D97-AF65-F5344CB8AC3E}">
        <p14:creationId xmlns:p14="http://schemas.microsoft.com/office/powerpoint/2010/main" val="2055664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450" y="161925"/>
            <a:ext cx="11830050" cy="6543675"/>
          </a:xfrm>
          <a:prstGeom prst="rect">
            <a:avLst/>
          </a:prstGeom>
          <a:solidFill>
            <a:srgbClr val="003C3A">
              <a:alpha val="84000"/>
            </a:srgbClr>
          </a:solidFill>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699603" y="3075057"/>
            <a:ext cx="4993385" cy="707886"/>
          </a:xfrm>
          <a:prstGeom prst="rect">
            <a:avLst/>
          </a:prstGeom>
          <a:solidFill>
            <a:schemeClr val="bg1"/>
          </a:solidFill>
          <a:ln>
            <a:solidFill>
              <a:schemeClr val="bg1"/>
            </a:solidFill>
          </a:ln>
        </p:spPr>
        <p:txBody>
          <a:bodyPr wrap="square" rtlCol="0">
            <a:spAutoFit/>
          </a:bodyPr>
          <a:lstStyle/>
          <a:p>
            <a:pPr algn="ctr"/>
            <a:r>
              <a:rPr lang="en-US" sz="4000" dirty="0">
                <a:latin typeface="Cambria" panose="02040503050406030204" pitchFamily="18" charset="0"/>
                <a:ea typeface="Cambria" panose="02040503050406030204" pitchFamily="18" charset="0"/>
                <a:cs typeface="Calibri" panose="020F0502020204030204" pitchFamily="34" charset="0"/>
              </a:rPr>
              <a:t>1 </a:t>
            </a:r>
            <a:r>
              <a:rPr lang="en-US" sz="4000" dirty="0" err="1">
                <a:latin typeface="Cambria" panose="02040503050406030204" pitchFamily="18" charset="0"/>
                <a:ea typeface="Cambria" panose="02040503050406030204" pitchFamily="18" charset="0"/>
                <a:cs typeface="Calibri" panose="020F0502020204030204" pitchFamily="34" charset="0"/>
              </a:rPr>
              <a:t>thế</a:t>
            </a:r>
            <a:r>
              <a:rPr lang="en-US" sz="4000" dirty="0">
                <a:latin typeface="Cambria" panose="02040503050406030204" pitchFamily="18" charset="0"/>
                <a:ea typeface="Cambria" panose="02040503050406030204" pitchFamily="18" charset="0"/>
                <a:cs typeface="Calibri" panose="020F0502020204030204" pitchFamily="34" charset="0"/>
              </a:rPr>
              <a:t> </a:t>
            </a:r>
            <a:r>
              <a:rPr lang="en-US" sz="4000" dirty="0" err="1">
                <a:latin typeface="Cambria" panose="02040503050406030204" pitchFamily="18" charset="0"/>
                <a:ea typeface="Cambria" panose="02040503050406030204" pitchFamily="18" charset="0"/>
                <a:cs typeface="Calibri" panose="020F0502020204030204" pitchFamily="34" charset="0"/>
              </a:rPr>
              <a:t>kỉ</a:t>
            </a:r>
            <a:r>
              <a:rPr lang="en-US" sz="4000" dirty="0">
                <a:latin typeface="Cambria" panose="02040503050406030204" pitchFamily="18" charset="0"/>
                <a:ea typeface="Cambria" panose="02040503050406030204" pitchFamily="18" charset="0"/>
                <a:cs typeface="Calibri" panose="020F0502020204030204" pitchFamily="34" charset="0"/>
              </a:rPr>
              <a:t> = ? </a:t>
            </a:r>
            <a:r>
              <a:rPr lang="en-US" sz="4000" dirty="0" err="1">
                <a:latin typeface="Cambria" panose="02040503050406030204" pitchFamily="18" charset="0"/>
                <a:ea typeface="Cambria" panose="02040503050406030204" pitchFamily="18" charset="0"/>
                <a:cs typeface="Calibri" panose="020F0502020204030204" pitchFamily="34" charset="0"/>
              </a:rPr>
              <a:t>năm</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sp>
        <p:nvSpPr>
          <p:cNvPr id="17" name="TextBox 16"/>
          <p:cNvSpPr txBox="1"/>
          <p:nvPr/>
        </p:nvSpPr>
        <p:spPr>
          <a:xfrm>
            <a:off x="4062594" y="1779881"/>
            <a:ext cx="4267402" cy="707886"/>
          </a:xfrm>
          <a:prstGeom prst="rect">
            <a:avLst/>
          </a:prstGeom>
          <a:solidFill>
            <a:schemeClr val="bg1"/>
          </a:solidFill>
          <a:ln>
            <a:solidFill>
              <a:schemeClr val="bg1"/>
            </a:solidFill>
          </a:ln>
        </p:spPr>
        <p:txBody>
          <a:bodyPr wrap="square" rtlCol="0">
            <a:spAutoFit/>
          </a:bodyPr>
          <a:lstStyle/>
          <a:p>
            <a:pPr algn="ctr"/>
            <a:r>
              <a:rPr lang="en-US" sz="4000" dirty="0">
                <a:latin typeface="Cambria" panose="02040503050406030204" pitchFamily="18" charset="0"/>
                <a:ea typeface="Cambria" panose="02040503050406030204" pitchFamily="18" charset="0"/>
                <a:cs typeface="Calibri" panose="020F0502020204030204" pitchFamily="34" charset="0"/>
              </a:rPr>
              <a:t>1 </a:t>
            </a:r>
            <a:r>
              <a:rPr lang="en-US" sz="4000" dirty="0" err="1">
                <a:latin typeface="Cambria" panose="02040503050406030204" pitchFamily="18" charset="0"/>
                <a:ea typeface="Cambria" panose="02040503050406030204" pitchFamily="18" charset="0"/>
                <a:cs typeface="Calibri" panose="020F0502020204030204" pitchFamily="34" charset="0"/>
              </a:rPr>
              <a:t>phút</a:t>
            </a:r>
            <a:r>
              <a:rPr lang="en-US" sz="4000" dirty="0">
                <a:latin typeface="Cambria" panose="02040503050406030204" pitchFamily="18" charset="0"/>
                <a:ea typeface="Cambria" panose="02040503050406030204" pitchFamily="18" charset="0"/>
                <a:cs typeface="Calibri" panose="020F0502020204030204" pitchFamily="34" charset="0"/>
              </a:rPr>
              <a:t> = ? </a:t>
            </a:r>
            <a:r>
              <a:rPr lang="en-US" sz="4000" dirty="0" err="1">
                <a:latin typeface="Cambria" panose="02040503050406030204" pitchFamily="18" charset="0"/>
                <a:ea typeface="Cambria" panose="02040503050406030204" pitchFamily="18" charset="0"/>
                <a:cs typeface="Calibri" panose="020F0502020204030204" pitchFamily="34" charset="0"/>
              </a:rPr>
              <a:t>giây</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60179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45344" y="567808"/>
            <a:ext cx="2542252" cy="160948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21" y="122867"/>
            <a:ext cx="1921715" cy="1921715"/>
          </a:xfrm>
          <a:prstGeom prst="rect">
            <a:avLst/>
          </a:prstGeom>
        </p:spPr>
      </p:pic>
      <p:pic>
        <p:nvPicPr>
          <p:cNvPr id="7" name="Picture 6"/>
          <p:cNvPicPr>
            <a:picLocks noChangeAspect="1"/>
          </p:cNvPicPr>
          <p:nvPr/>
        </p:nvPicPr>
        <p:blipFill>
          <a:blip r:embed="rId4"/>
          <a:stretch>
            <a:fillRect/>
          </a:stretch>
        </p:blipFill>
        <p:spPr>
          <a:xfrm>
            <a:off x="4095471" y="2490045"/>
            <a:ext cx="4041998" cy="2591025"/>
          </a:xfrm>
          <a:prstGeom prst="rect">
            <a:avLst/>
          </a:prstGeom>
        </p:spPr>
      </p:pic>
      <p:pic>
        <p:nvPicPr>
          <p:cNvPr id="9" name="Picture 8"/>
          <p:cNvPicPr>
            <a:picLocks noChangeAspect="1"/>
          </p:cNvPicPr>
          <p:nvPr/>
        </p:nvPicPr>
        <p:blipFill>
          <a:blip r:embed="rId5"/>
          <a:stretch>
            <a:fillRect/>
          </a:stretch>
        </p:blipFill>
        <p:spPr>
          <a:xfrm>
            <a:off x="918405" y="5643689"/>
            <a:ext cx="1853345" cy="749873"/>
          </a:xfrm>
          <a:prstGeom prst="rect">
            <a:avLst/>
          </a:prstGeom>
        </p:spPr>
      </p:pic>
    </p:spTree>
    <p:extLst>
      <p:ext uri="{BB962C8B-B14F-4D97-AF65-F5344CB8AC3E}">
        <p14:creationId xmlns:p14="http://schemas.microsoft.com/office/powerpoint/2010/main" val="3762671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48336" y="430998"/>
            <a:ext cx="5236918" cy="3657917"/>
          </a:xfrm>
          <a:prstGeom prst="rect">
            <a:avLst/>
          </a:prstGeom>
        </p:spPr>
      </p:pic>
    </p:spTree>
    <p:extLst>
      <p:ext uri="{BB962C8B-B14F-4D97-AF65-F5344CB8AC3E}">
        <p14:creationId xmlns:p14="http://schemas.microsoft.com/office/powerpoint/2010/main" val="63689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 name="Rectangle 10"/>
          <p:cNvSpPr/>
          <p:nvPr/>
        </p:nvSpPr>
        <p:spPr>
          <a:xfrm>
            <a:off x="908686" y="1648820"/>
            <a:ext cx="6497954" cy="1754326"/>
          </a:xfrm>
          <a:prstGeom prst="rect">
            <a:avLst/>
          </a:prstGeom>
          <a:solidFill>
            <a:schemeClr val="accent3">
              <a:lumMod val="60000"/>
              <a:lumOff val="40000"/>
            </a:schemeClr>
          </a:solidFill>
        </p:spPr>
        <p:txBody>
          <a:bodyPr wrap="square">
            <a:spAutoFit/>
          </a:bodyPr>
          <a:lstStyle/>
          <a:p>
            <a:pPr marL="742950" lvl="0" indent="-742950">
              <a:buAutoNum type="alphaLcParenR"/>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5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tuần</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4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10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endPar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15" name="Group 14"/>
          <p:cNvGrpSpPr/>
          <p:nvPr/>
        </p:nvGrpSpPr>
        <p:grpSpPr>
          <a:xfrm>
            <a:off x="239911" y="0"/>
            <a:ext cx="3028397" cy="1563370"/>
            <a:chOff x="144571" y="29461"/>
            <a:chExt cx="3028397" cy="1563370"/>
          </a:xfrm>
        </p:grpSpPr>
        <p:sp>
          <p:nvSpPr>
            <p:cNvPr id="2" name="TextBox 1">
              <a:extLst>
                <a:ext uri="{FF2B5EF4-FFF2-40B4-BE49-F238E27FC236}">
                  <a16:creationId xmlns:a16="http://schemas.microsoft.com/office/drawing/2014/main" id="{24C38C23-0C4B-468B-9ED7-546F801E7523}"/>
                </a:ext>
              </a:extLst>
            </p:cNvPr>
            <p:cNvSpPr txBox="1"/>
            <p:nvPr/>
          </p:nvSpPr>
          <p:spPr>
            <a:xfrm>
              <a:off x="550297" y="376241"/>
              <a:ext cx="2622671" cy="940653"/>
            </a:xfrm>
            <a:prstGeom prst="doubleWave">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rPr>
                <a:t>Số</a:t>
              </a:r>
              <a:r>
                <a:rPr kumimoji="0" lang="en-US" sz="4000" b="1" i="0" u="none" strike="noStrike" kern="1200" cap="none" spc="0" normalizeH="0" baseline="0" noProof="0" dirty="0">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4187" t="70687" r="88218" b="17673"/>
            <a:stretch/>
          </p:blipFill>
          <p:spPr>
            <a:xfrm rot="20915339">
              <a:off x="144571" y="29461"/>
              <a:ext cx="1019999" cy="1563370"/>
            </a:xfrm>
            <a:prstGeom prst="rect">
              <a:avLst/>
            </a:prstGeom>
          </p:spPr>
        </p:pic>
      </p:grpSp>
      <p:sp>
        <p:nvSpPr>
          <p:cNvPr id="14" name="Rectangle 13"/>
          <p:cNvSpPr/>
          <p:nvPr/>
        </p:nvSpPr>
        <p:spPr>
          <a:xfrm>
            <a:off x="908686" y="3986525"/>
            <a:ext cx="6497954" cy="1754326"/>
          </a:xfrm>
          <a:prstGeom prst="rect">
            <a:avLst/>
          </a:prstGeom>
          <a:solidFill>
            <a:schemeClr val="accent3">
              <a:lumMod val="60000"/>
              <a:lumOff val="40000"/>
            </a:schemeClr>
          </a:solidFill>
        </p:spPr>
        <p:txBody>
          <a:bodyPr wrap="square">
            <a:spAutoFit/>
          </a:bodyPr>
          <a:lstStyle/>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b)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giờ</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28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ngày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tuần</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a:t>
            </a:r>
          </a:p>
          <a:p>
            <a:pPr lvl="0">
              <a:defRPr/>
            </a:pP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2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phút</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11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giây</a:t>
            </a:r>
            <a:r>
              <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 =       ?      </a:t>
            </a:r>
            <a:r>
              <a:rPr lang="en-US" sz="3600" b="1" dirty="0" err="1">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rPr>
              <a:t>giây</a:t>
            </a:r>
            <a:endParaRPr lang="en-US" sz="3600" b="1" dirty="0">
              <a:solidFill>
                <a:prstClr val="black">
                  <a:lumMod val="95000"/>
                  <a:lumOff val="5000"/>
                </a:prstClr>
              </a:solidFill>
              <a:latin typeface="Cambria" panose="02040503050406030204" pitchFamily="18" charset="0"/>
              <a:ea typeface="Cambria" panose="02040503050406030204" pitchFamily="18" charset="0"/>
              <a:cs typeface="Calibri" panose="020F0502020204030204" pitchFamily="34" charset="0"/>
            </a:endParaRPr>
          </a:p>
        </p:txBody>
      </p:sp>
      <p:sp>
        <p:nvSpPr>
          <p:cNvPr id="8" name="Rounded Rectangle 7"/>
          <p:cNvSpPr/>
          <p:nvPr/>
        </p:nvSpPr>
        <p:spPr>
          <a:xfrm>
            <a:off x="3567875" y="1657964"/>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120</a:t>
            </a:r>
          </a:p>
        </p:txBody>
      </p:sp>
      <p:sp>
        <p:nvSpPr>
          <p:cNvPr id="18" name="Rounded Rectangle 17"/>
          <p:cNvSpPr/>
          <p:nvPr/>
        </p:nvSpPr>
        <p:spPr>
          <a:xfrm>
            <a:off x="3482531" y="220594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14</a:t>
            </a:r>
          </a:p>
        </p:txBody>
      </p:sp>
      <p:sp>
        <p:nvSpPr>
          <p:cNvPr id="21" name="Rounded Rectangle 20"/>
          <p:cNvSpPr/>
          <p:nvPr/>
        </p:nvSpPr>
        <p:spPr>
          <a:xfrm>
            <a:off x="4284155" y="278998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250</a:t>
            </a:r>
          </a:p>
        </p:txBody>
      </p:sp>
      <p:sp>
        <p:nvSpPr>
          <p:cNvPr id="22" name="Rounded Rectangle 21"/>
          <p:cNvSpPr/>
          <p:nvPr/>
        </p:nvSpPr>
        <p:spPr>
          <a:xfrm>
            <a:off x="3010147" y="4043113"/>
            <a:ext cx="1161288"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120</a:t>
            </a:r>
          </a:p>
        </p:txBody>
      </p:sp>
      <p:sp>
        <p:nvSpPr>
          <p:cNvPr id="23" name="Rounded Rectangle 22"/>
          <p:cNvSpPr/>
          <p:nvPr/>
        </p:nvSpPr>
        <p:spPr>
          <a:xfrm>
            <a:off x="3484302" y="4589368"/>
            <a:ext cx="687133"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4</a:t>
            </a:r>
          </a:p>
        </p:txBody>
      </p:sp>
      <p:sp>
        <p:nvSpPr>
          <p:cNvPr id="24" name="Rounded Rectangle 23"/>
          <p:cNvSpPr/>
          <p:nvPr/>
        </p:nvSpPr>
        <p:spPr>
          <a:xfrm>
            <a:off x="4450518" y="5138008"/>
            <a:ext cx="1337690" cy="5486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C00000"/>
                </a:solidFill>
                <a:latin typeface="Cambria" panose="02040503050406030204" pitchFamily="18" charset="0"/>
                <a:ea typeface="Cambria" panose="02040503050406030204" pitchFamily="18" charset="0"/>
              </a:rPr>
              <a:t>131</a:t>
            </a:r>
          </a:p>
        </p:txBody>
      </p:sp>
      <p:pic>
        <p:nvPicPr>
          <p:cNvPr id="2052" name="Picture 4" descr="Free vector drawn baby dinosaur illustrated"/>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0" b="100000" l="0" r="100000">
                        <a14:foregroundMark x1="12939" y1="81150" x2="12939" y2="81150"/>
                        <a14:foregroundMark x1="50479" y1="79553" x2="50479" y2="79553"/>
                        <a14:foregroundMark x1="79393" y1="89776" x2="79393" y2="89776"/>
                        <a14:foregroundMark x1="85783" y1="93131" x2="85783" y2="93131"/>
                        <a14:foregroundMark x1="53834" y1="33387" x2="52556" y2="45527"/>
                        <a14:foregroundMark x1="30831" y1="25240" x2="31629" y2="23802"/>
                      </a14:backgroundRemoval>
                    </a14:imgEffect>
                  </a14:imgLayer>
                </a14:imgProps>
              </a:ext>
              <a:ext uri="{28A0092B-C50C-407E-A947-70E740481C1C}">
                <a14:useLocalDpi xmlns:a14="http://schemas.microsoft.com/office/drawing/2010/main" val="0"/>
              </a:ext>
            </a:extLst>
          </a:blip>
          <a:srcRect/>
          <a:stretch>
            <a:fillRect/>
          </a:stretch>
        </p:blipFill>
        <p:spPr bwMode="auto">
          <a:xfrm>
            <a:off x="6745280" y="1657964"/>
            <a:ext cx="5316205" cy="531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181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8" grpId="0" animBg="1"/>
      <p:bldP spid="18"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38C23-0C4B-468B-9ED7-546F801E7523}"/>
              </a:ext>
            </a:extLst>
          </p:cNvPr>
          <p:cNvSpPr txBox="1"/>
          <p:nvPr/>
        </p:nvSpPr>
        <p:spPr>
          <a:xfrm>
            <a:off x="1267011" y="262316"/>
            <a:ext cx="10592757" cy="1634490"/>
          </a:xfrm>
          <a:prstGeom prst="roundRect">
            <a:avLst/>
          </a:prstGeom>
          <a:solidFill>
            <a:schemeClr val="bg1"/>
          </a:solidFill>
        </p:spPr>
        <p:txBody>
          <a:bodyPr wrap="square" rtlCol="0">
            <a:spAutoFit/>
          </a:bodyPr>
          <a:lstStyle/>
          <a:p>
            <a:pPr algn="just"/>
            <a:r>
              <a:rPr lang="vi-VN" sz="3000" dirty="0">
                <a:latin typeface="Cambria" panose="02040503050406030204" pitchFamily="18" charset="0"/>
                <a:ea typeface="Cambria" panose="02040503050406030204" pitchFamily="18" charset="0"/>
              </a:rPr>
              <a:t>Lễ kỉ niệm 300 năm thành phố Sài Gòn (nay là Thành phố Hồ Chí Minh) được tổ chức vào năm 1998. Vậy thành phố Sài Gòn được thành lập năm nào? Năm đó thuộc thế kỉ nào?</a:t>
            </a:r>
            <a:endParaRPr kumimoji="0" lang="en-US" sz="3000" b="1" i="0" u="none" strike="noStrike" kern="1200" cap="none" spc="0" normalizeH="0" baseline="0" noProof="0" dirty="0">
              <a:ln>
                <a:noFill/>
              </a:ln>
              <a:solidFill>
                <a:srgbClr val="E1494B"/>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TextBox 16"/>
          <p:cNvSpPr txBox="1"/>
          <p:nvPr/>
        </p:nvSpPr>
        <p:spPr>
          <a:xfrm>
            <a:off x="119914" y="3496963"/>
            <a:ext cx="6321526" cy="2281476"/>
          </a:xfrm>
          <a:prstGeom prst="roundRect">
            <a:avLst/>
          </a:prstGeom>
          <a:solidFill>
            <a:srgbClr val="E1494B"/>
          </a:solidFill>
        </p:spPr>
        <p:txBody>
          <a:bodyPr wrap="square" rtlCol="0">
            <a:spAutoFit/>
          </a:bodyPr>
          <a:lstStyle/>
          <a:p>
            <a:pPr algn="ctr"/>
            <a:r>
              <a:rPr lang="en-US" sz="3200" dirty="0">
                <a:solidFill>
                  <a:schemeClr val="bg1"/>
                </a:solidFill>
              </a:rPr>
              <a:t>T</a:t>
            </a:r>
            <a:r>
              <a:rPr lang="vi-VN" sz="3200" dirty="0">
                <a:solidFill>
                  <a:schemeClr val="bg1"/>
                </a:solidFill>
              </a:rPr>
              <a:t>hành phố Sài Gòn được thành lập </a:t>
            </a:r>
            <a:r>
              <a:rPr lang="en-US" sz="3200" dirty="0" err="1">
                <a:solidFill>
                  <a:schemeClr val="bg1"/>
                </a:solidFill>
              </a:rPr>
              <a:t>vào</a:t>
            </a:r>
            <a:r>
              <a:rPr lang="en-US" sz="3200" dirty="0">
                <a:solidFill>
                  <a:schemeClr val="bg1"/>
                </a:solidFill>
              </a:rPr>
              <a:t> </a:t>
            </a:r>
            <a:r>
              <a:rPr lang="vi-VN" sz="3200" dirty="0">
                <a:solidFill>
                  <a:schemeClr val="bg1"/>
                </a:solidFill>
              </a:rPr>
              <a:t>năm</a:t>
            </a:r>
            <a:r>
              <a:rPr lang="en-US" sz="3200" dirty="0">
                <a:solidFill>
                  <a:schemeClr val="bg1"/>
                </a:solidFill>
              </a:rPr>
              <a:t>:</a:t>
            </a:r>
            <a:r>
              <a:rPr lang="vi-VN" sz="3200" dirty="0">
                <a:solidFill>
                  <a:schemeClr val="bg1"/>
                </a:solidFill>
              </a:rPr>
              <a:t> </a:t>
            </a:r>
            <a:endParaRPr lang="en-US" sz="3200" dirty="0">
              <a:solidFill>
                <a:schemeClr val="bg1"/>
              </a:solidFill>
            </a:endParaRPr>
          </a:p>
          <a:p>
            <a:pPr algn="ctr"/>
            <a:r>
              <a:rPr lang="vi-VN" sz="3200" dirty="0">
                <a:solidFill>
                  <a:schemeClr val="bg1"/>
                </a:solidFill>
              </a:rPr>
              <a:t>1998 -</a:t>
            </a:r>
            <a:r>
              <a:rPr lang="en-US" sz="3200" dirty="0">
                <a:solidFill>
                  <a:schemeClr val="bg1"/>
                </a:solidFill>
              </a:rPr>
              <a:t> </a:t>
            </a:r>
            <a:r>
              <a:rPr lang="vi-VN" sz="3200" dirty="0">
                <a:solidFill>
                  <a:schemeClr val="bg1"/>
                </a:solidFill>
              </a:rPr>
              <a:t>300 = 1698 </a:t>
            </a:r>
            <a:endParaRPr lang="en-US" sz="3200" dirty="0">
              <a:solidFill>
                <a:schemeClr val="bg1"/>
              </a:solidFill>
            </a:endParaRPr>
          </a:p>
          <a:p>
            <a:pPr algn="ctr"/>
            <a:r>
              <a:rPr lang="en-US" sz="3200" dirty="0" err="1">
                <a:solidFill>
                  <a:schemeClr val="bg1"/>
                </a:solidFill>
              </a:rPr>
              <a:t>Vậy</a:t>
            </a:r>
            <a:r>
              <a:rPr lang="en-US" sz="3200" dirty="0">
                <a:solidFill>
                  <a:schemeClr val="bg1"/>
                </a:solidFill>
              </a:rPr>
              <a:t> </a:t>
            </a:r>
            <a:r>
              <a:rPr lang="vi-VN" sz="3200" dirty="0">
                <a:solidFill>
                  <a:schemeClr val="bg1"/>
                </a:solidFill>
              </a:rPr>
              <a:t>năm </a:t>
            </a:r>
            <a:r>
              <a:rPr lang="en-US" sz="3200" dirty="0">
                <a:solidFill>
                  <a:schemeClr val="bg1"/>
                </a:solidFill>
              </a:rPr>
              <a:t>1698 </a:t>
            </a:r>
            <a:r>
              <a:rPr lang="vi-VN" sz="3200" dirty="0">
                <a:solidFill>
                  <a:schemeClr val="bg1"/>
                </a:solidFill>
              </a:rPr>
              <a:t>thuộc thế kỉ XVII</a:t>
            </a:r>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1126" t="70687" r="79776" b="18828"/>
          <a:stretch/>
        </p:blipFill>
        <p:spPr>
          <a:xfrm>
            <a:off x="7233" y="162966"/>
            <a:ext cx="1259778" cy="1451801"/>
          </a:xfrm>
          <a:prstGeom prst="rect">
            <a:avLst/>
          </a:prstGeom>
        </p:spPr>
      </p:pic>
      <p:pic>
        <p:nvPicPr>
          <p:cNvPr id="3" name="Picture 2"/>
          <p:cNvPicPr>
            <a:picLocks noChangeAspect="1"/>
          </p:cNvPicPr>
          <p:nvPr/>
        </p:nvPicPr>
        <p:blipFill>
          <a:blip r:embed="rId3"/>
          <a:stretch>
            <a:fillRect/>
          </a:stretch>
        </p:blipFill>
        <p:spPr>
          <a:xfrm>
            <a:off x="6522720" y="2873774"/>
            <a:ext cx="5337048" cy="32433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283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19FA647-413E-478E-9A9A-9AEF95659435}"/>
              </a:ext>
            </a:extLst>
          </p:cNvPr>
          <p:cNvSpPr txBox="1"/>
          <p:nvPr/>
        </p:nvSpPr>
        <p:spPr>
          <a:xfrm>
            <a:off x="2179320" y="314960"/>
            <a:ext cx="9250680" cy="715089"/>
          </a:xfrm>
          <a:prstGeom prst="roundRect">
            <a:avLst/>
          </a:prstGeom>
          <a:solidFill>
            <a:schemeClr val="bg1"/>
          </a:solidFill>
        </p:spPr>
        <p:txBody>
          <a:bodyPr wrap="square" anchor="t">
            <a:spAutoFit/>
          </a:bodyPr>
          <a:lstStyle/>
          <a:p>
            <a:pPr algn="ctr">
              <a:defRPr/>
            </a:pPr>
            <a:r>
              <a:rPr lang="en-US" sz="3600" b="1" dirty="0" err="1">
                <a:solidFill>
                  <a:schemeClr val="tx1">
                    <a:lumMod val="75000"/>
                    <a:lumOff val="25000"/>
                  </a:schemeClr>
                </a:solidFill>
                <a:latin typeface="Calibri" panose="020F0502020204030204" pitchFamily="34" charset="0"/>
                <a:cs typeface="Calibri" panose="020F0502020204030204" pitchFamily="34" charset="0"/>
              </a:rPr>
              <a:t>Chọn</a:t>
            </a:r>
            <a:r>
              <a:rPr lang="en-US" sz="3600" b="1" dirty="0">
                <a:solidFill>
                  <a:schemeClr val="tx1">
                    <a:lumMod val="75000"/>
                    <a:lumOff val="25000"/>
                  </a:schemeClr>
                </a:solidFill>
                <a:latin typeface="Calibri" panose="020F0502020204030204" pitchFamily="34" charset="0"/>
                <a:cs typeface="Calibri" panose="020F0502020204030204" pitchFamily="34" charset="0"/>
              </a:rPr>
              <a:t> </a:t>
            </a:r>
            <a:r>
              <a:rPr lang="en-US" sz="3600" b="1" dirty="0" err="1">
                <a:solidFill>
                  <a:schemeClr val="tx1">
                    <a:lumMod val="75000"/>
                    <a:lumOff val="25000"/>
                  </a:schemeClr>
                </a:solidFill>
                <a:latin typeface="Calibri" panose="020F0502020204030204" pitchFamily="34" charset="0"/>
                <a:cs typeface="Calibri" panose="020F0502020204030204" pitchFamily="34" charset="0"/>
              </a:rPr>
              <a:t>thời</a:t>
            </a:r>
            <a:r>
              <a:rPr lang="en-US" sz="3600" b="1" dirty="0">
                <a:solidFill>
                  <a:schemeClr val="tx1">
                    <a:lumMod val="75000"/>
                    <a:lumOff val="25000"/>
                  </a:schemeClr>
                </a:solidFill>
                <a:latin typeface="Calibri" panose="020F0502020204030204" pitchFamily="34" charset="0"/>
                <a:cs typeface="Calibri" panose="020F0502020204030204" pitchFamily="34" charset="0"/>
              </a:rPr>
              <a:t> </a:t>
            </a:r>
            <a:r>
              <a:rPr lang="en-US" sz="3600" b="1" dirty="0" err="1">
                <a:solidFill>
                  <a:schemeClr val="tx1">
                    <a:lumMod val="75000"/>
                    <a:lumOff val="25000"/>
                  </a:schemeClr>
                </a:solidFill>
                <a:latin typeface="Calibri" panose="020F0502020204030204" pitchFamily="34" charset="0"/>
                <a:cs typeface="Calibri" panose="020F0502020204030204" pitchFamily="34" charset="0"/>
              </a:rPr>
              <a:t>gian</a:t>
            </a:r>
            <a:r>
              <a:rPr lang="en-US" sz="3600" b="1" dirty="0">
                <a:solidFill>
                  <a:schemeClr val="tx1">
                    <a:lumMod val="75000"/>
                    <a:lumOff val="25000"/>
                  </a:schemeClr>
                </a:solidFill>
                <a:latin typeface="Calibri" panose="020F0502020204030204" pitchFamily="34" charset="0"/>
                <a:cs typeface="Calibri" panose="020F0502020204030204" pitchFamily="34" charset="0"/>
              </a:rPr>
              <a:t> </a:t>
            </a:r>
            <a:r>
              <a:rPr lang="en-US" sz="3600" b="1" dirty="0" err="1">
                <a:solidFill>
                  <a:schemeClr val="tx1">
                    <a:lumMod val="75000"/>
                    <a:lumOff val="25000"/>
                  </a:schemeClr>
                </a:solidFill>
                <a:latin typeface="Calibri" panose="020F0502020204030204" pitchFamily="34" charset="0"/>
                <a:cs typeface="Calibri" panose="020F0502020204030204" pitchFamily="34" charset="0"/>
              </a:rPr>
              <a:t>thích</a:t>
            </a:r>
            <a:r>
              <a:rPr lang="en-US" sz="3600" b="1" dirty="0">
                <a:solidFill>
                  <a:schemeClr val="tx1">
                    <a:lumMod val="75000"/>
                    <a:lumOff val="25000"/>
                  </a:schemeClr>
                </a:solidFill>
                <a:latin typeface="Calibri" panose="020F0502020204030204" pitchFamily="34" charset="0"/>
                <a:cs typeface="Calibri" panose="020F0502020204030204" pitchFamily="34" charset="0"/>
              </a:rPr>
              <a:t> </a:t>
            </a:r>
            <a:r>
              <a:rPr lang="en-US" sz="3600" b="1" dirty="0" err="1">
                <a:solidFill>
                  <a:schemeClr val="tx1">
                    <a:lumMod val="75000"/>
                    <a:lumOff val="25000"/>
                  </a:schemeClr>
                </a:solidFill>
                <a:latin typeface="Calibri" panose="020F0502020204030204" pitchFamily="34" charset="0"/>
                <a:cs typeface="Calibri" panose="020F0502020204030204" pitchFamily="34" charset="0"/>
              </a:rPr>
              <a:t>hợp</a:t>
            </a:r>
            <a:r>
              <a:rPr lang="en-US" sz="3600" b="1" dirty="0">
                <a:solidFill>
                  <a:schemeClr val="tx1">
                    <a:lumMod val="75000"/>
                    <a:lumOff val="25000"/>
                  </a:schemeClr>
                </a:solidFill>
                <a:latin typeface="Calibri" panose="020F0502020204030204" pitchFamily="34" charset="0"/>
                <a:cs typeface="Calibri" panose="020F0502020204030204" pitchFamily="34" charset="0"/>
              </a:rPr>
              <a:t> </a:t>
            </a:r>
            <a:r>
              <a:rPr lang="en-US" sz="3600" b="1" dirty="0" err="1">
                <a:solidFill>
                  <a:schemeClr val="tx1">
                    <a:lumMod val="75000"/>
                    <a:lumOff val="25000"/>
                  </a:schemeClr>
                </a:solidFill>
                <a:latin typeface="Calibri" panose="020F0502020204030204" pitchFamily="34" charset="0"/>
                <a:cs typeface="Calibri" panose="020F0502020204030204" pitchFamily="34" charset="0"/>
              </a:rPr>
              <a:t>cho</a:t>
            </a:r>
            <a:r>
              <a:rPr lang="en-US" sz="3600" b="1" dirty="0">
                <a:solidFill>
                  <a:schemeClr val="tx1">
                    <a:lumMod val="75000"/>
                    <a:lumOff val="25000"/>
                  </a:schemeClr>
                </a:solidFill>
                <a:latin typeface="Calibri" panose="020F0502020204030204" pitchFamily="34" charset="0"/>
                <a:cs typeface="Calibri" panose="020F0502020204030204" pitchFamily="34" charset="0"/>
              </a:rPr>
              <a:t> </a:t>
            </a:r>
            <a:r>
              <a:rPr lang="en-US" sz="3600" b="1" dirty="0" err="1">
                <a:solidFill>
                  <a:schemeClr val="tx1">
                    <a:lumMod val="75000"/>
                    <a:lumOff val="25000"/>
                  </a:schemeClr>
                </a:solidFill>
                <a:latin typeface="Calibri" panose="020F0502020204030204" pitchFamily="34" charset="0"/>
                <a:cs typeface="Calibri" panose="020F0502020204030204" pitchFamily="34" charset="0"/>
              </a:rPr>
              <a:t>mỗi</a:t>
            </a:r>
            <a:r>
              <a:rPr lang="en-US" sz="3600" b="1" dirty="0">
                <a:solidFill>
                  <a:schemeClr val="tx1">
                    <a:lumMod val="75000"/>
                    <a:lumOff val="25000"/>
                  </a:schemeClr>
                </a:solidFill>
                <a:latin typeface="Calibri" panose="020F0502020204030204" pitchFamily="34" charset="0"/>
                <a:cs typeface="Calibri" panose="020F0502020204030204" pitchFamily="34" charset="0"/>
              </a:rPr>
              <a:t> </a:t>
            </a:r>
            <a:r>
              <a:rPr lang="en-US" sz="3600" b="1" dirty="0" err="1">
                <a:solidFill>
                  <a:schemeClr val="tx1">
                    <a:lumMod val="75000"/>
                    <a:lumOff val="25000"/>
                  </a:schemeClr>
                </a:solidFill>
                <a:latin typeface="Calibri" panose="020F0502020204030204" pitchFamily="34" charset="0"/>
                <a:cs typeface="Calibri" panose="020F0502020204030204" pitchFamily="34" charset="0"/>
              </a:rPr>
              <a:t>sự</a:t>
            </a:r>
            <a:r>
              <a:rPr lang="en-US" sz="3600" b="1" dirty="0">
                <a:solidFill>
                  <a:schemeClr val="tx1">
                    <a:lumMod val="75000"/>
                    <a:lumOff val="25000"/>
                  </a:schemeClr>
                </a:solidFill>
                <a:latin typeface="Calibri" panose="020F0502020204030204" pitchFamily="34" charset="0"/>
                <a:cs typeface="Calibri" panose="020F0502020204030204" pitchFamily="34" charset="0"/>
              </a:rPr>
              <a:t> </a:t>
            </a:r>
            <a:r>
              <a:rPr lang="en-US" sz="3600" b="1" dirty="0" err="1">
                <a:solidFill>
                  <a:schemeClr val="tx1">
                    <a:lumMod val="75000"/>
                    <a:lumOff val="25000"/>
                  </a:schemeClr>
                </a:solidFill>
                <a:latin typeface="Calibri" panose="020F0502020204030204" pitchFamily="34" charset="0"/>
                <a:cs typeface="Calibri" panose="020F0502020204030204" pitchFamily="34" charset="0"/>
              </a:rPr>
              <a:t>việc</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9662" r="100000"/>
                    </a14:imgEffect>
                  </a14:imgLayer>
                </a14:imgProps>
              </a:ext>
            </a:extLst>
          </a:blip>
          <a:stretch>
            <a:fillRect/>
          </a:stretch>
        </p:blipFill>
        <p:spPr>
          <a:xfrm>
            <a:off x="170043" y="0"/>
            <a:ext cx="1902597" cy="2164549"/>
          </a:xfrm>
          <a:prstGeom prst="rect">
            <a:avLst/>
          </a:prstGeom>
        </p:spPr>
      </p:pic>
      <p:sp>
        <p:nvSpPr>
          <p:cNvPr id="4" name="Rounded Rectangle 3"/>
          <p:cNvSpPr/>
          <p:nvPr/>
        </p:nvSpPr>
        <p:spPr>
          <a:xfrm>
            <a:off x="461182" y="2797753"/>
            <a:ext cx="3512969"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Nam </a:t>
            </a:r>
            <a:r>
              <a:rPr lang="en-US" sz="2800" dirty="0" err="1">
                <a:latin typeface="Cambria" panose="02040503050406030204" pitchFamily="18" charset="0"/>
                <a:ea typeface="Cambria" panose="02040503050406030204" pitchFamily="18" charset="0"/>
              </a:rPr>
              <a:t>chạy</a:t>
            </a:r>
            <a:r>
              <a:rPr lang="en-US" sz="2800" dirty="0">
                <a:latin typeface="Cambria" panose="02040503050406030204" pitchFamily="18" charset="0"/>
                <a:ea typeface="Cambria" panose="02040503050406030204" pitchFamily="18" charset="0"/>
              </a:rPr>
              <a:t> 100 m</a:t>
            </a:r>
          </a:p>
        </p:txBody>
      </p:sp>
      <p:sp>
        <p:nvSpPr>
          <p:cNvPr id="8" name="Rounded Rectangle 7"/>
          <p:cNvSpPr/>
          <p:nvPr/>
        </p:nvSpPr>
        <p:spPr>
          <a:xfrm>
            <a:off x="4227356" y="2797753"/>
            <a:ext cx="3677124"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latin typeface="Cambria" panose="02040503050406030204" pitchFamily="18" charset="0"/>
                <a:ea typeface="Cambria" panose="02040503050406030204" pitchFamily="18" charset="0"/>
              </a:rPr>
              <a:t>Thời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gian</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chuyến</a:t>
            </a:r>
            <a:r>
              <a:rPr lang="en-US" sz="2800" dirty="0">
                <a:latin typeface="Cambria" panose="02040503050406030204" pitchFamily="18" charset="0"/>
                <a:ea typeface="Cambria" panose="02040503050406030204" pitchFamily="18" charset="0"/>
              </a:rPr>
              <a:t> bay </a:t>
            </a:r>
            <a:r>
              <a:rPr lang="en-US" sz="2800" dirty="0" err="1">
                <a:latin typeface="Cambria" panose="02040503050406030204" pitchFamily="18" charset="0"/>
                <a:ea typeface="Cambria" panose="02040503050406030204" pitchFamily="18" charset="0"/>
              </a:rPr>
              <a:t>Hà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Nội</a:t>
            </a:r>
            <a:r>
              <a:rPr lang="en-US" sz="2800" dirty="0">
                <a:latin typeface="Cambria" panose="02040503050406030204" pitchFamily="18" charset="0"/>
                <a:ea typeface="Cambria" panose="02040503050406030204" pitchFamily="18" charset="0"/>
              </a:rPr>
              <a:t> - </a:t>
            </a:r>
            <a:r>
              <a:rPr lang="en-US" sz="2800" dirty="0" err="1">
                <a:latin typeface="Cambria" panose="02040503050406030204" pitchFamily="18" charset="0"/>
                <a:ea typeface="Cambria" panose="02040503050406030204" pitchFamily="18" charset="0"/>
              </a:rPr>
              <a:t>Đà</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Nẵng</a:t>
            </a:r>
            <a:endParaRPr lang="en-US" sz="2800" dirty="0">
              <a:latin typeface="Cambria" panose="02040503050406030204" pitchFamily="18" charset="0"/>
              <a:ea typeface="Cambria" panose="02040503050406030204" pitchFamily="18" charset="0"/>
            </a:endParaRPr>
          </a:p>
        </p:txBody>
      </p:sp>
      <p:sp>
        <p:nvSpPr>
          <p:cNvPr id="9" name="Rounded Rectangle 8"/>
          <p:cNvSpPr/>
          <p:nvPr/>
        </p:nvSpPr>
        <p:spPr>
          <a:xfrm>
            <a:off x="8157685" y="2797753"/>
            <a:ext cx="3512969" cy="1290320"/>
          </a:xfrm>
          <a:prstGeom prst="roundRect">
            <a:avLst/>
          </a:prstGeom>
          <a:ln w="57150">
            <a:solidFill>
              <a:schemeClr val="tx1">
                <a:lumMod val="85000"/>
                <a:lumOff val="1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latin typeface="Cambria" panose="02040503050406030204" pitchFamily="18" charset="0"/>
                <a:ea typeface="Cambria" panose="02040503050406030204" pitchFamily="18" charset="0"/>
              </a:rPr>
              <a:t>Tuổi</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của</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cây</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gõ</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đỏ</a:t>
            </a:r>
            <a:endParaRPr lang="en-US" sz="2800" dirty="0">
              <a:latin typeface="Cambria" panose="02040503050406030204" pitchFamily="18" charset="0"/>
              <a:ea typeface="Cambria" panose="02040503050406030204" pitchFamily="18" charset="0"/>
            </a:endParaRPr>
          </a:p>
        </p:txBody>
      </p:sp>
      <p:sp>
        <p:nvSpPr>
          <p:cNvPr id="10" name="Rounded Rectangle 9"/>
          <p:cNvSpPr/>
          <p:nvPr/>
        </p:nvSpPr>
        <p:spPr>
          <a:xfrm>
            <a:off x="1114909" y="5106600"/>
            <a:ext cx="2246155"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78 </a:t>
            </a:r>
            <a:r>
              <a:rPr lang="en-US" sz="2800" dirty="0" err="1">
                <a:solidFill>
                  <a:schemeClr val="tx1"/>
                </a:solidFill>
                <a:latin typeface="Cambria" panose="02040503050406030204" pitchFamily="18" charset="0"/>
                <a:ea typeface="Cambria" panose="02040503050406030204" pitchFamily="18" charset="0"/>
              </a:rPr>
              <a:t>năm</a:t>
            </a:r>
            <a:endParaRPr lang="en-US" sz="2800" dirty="0">
              <a:solidFill>
                <a:schemeClr val="tx1"/>
              </a:solidFill>
              <a:latin typeface="Cambria" panose="02040503050406030204" pitchFamily="18" charset="0"/>
              <a:ea typeface="Cambria" panose="02040503050406030204" pitchFamily="18" charset="0"/>
            </a:endParaRPr>
          </a:p>
        </p:txBody>
      </p:sp>
      <p:sp>
        <p:nvSpPr>
          <p:cNvPr id="11" name="Rounded Rectangle 10"/>
          <p:cNvSpPr/>
          <p:nvPr/>
        </p:nvSpPr>
        <p:spPr>
          <a:xfrm>
            <a:off x="4881083" y="5106600"/>
            <a:ext cx="2351114"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20 </a:t>
            </a:r>
            <a:r>
              <a:rPr lang="en-US" sz="2800" dirty="0" err="1">
                <a:solidFill>
                  <a:schemeClr val="tx1"/>
                </a:solidFill>
                <a:latin typeface="Cambria" panose="02040503050406030204" pitchFamily="18" charset="0"/>
                <a:ea typeface="Cambria" panose="02040503050406030204" pitchFamily="18" charset="0"/>
              </a:rPr>
              <a:t>giây</a:t>
            </a:r>
            <a:endParaRPr lang="en-US" sz="2800" dirty="0">
              <a:solidFill>
                <a:schemeClr val="tx1"/>
              </a:solidFill>
              <a:latin typeface="Cambria" panose="02040503050406030204" pitchFamily="18" charset="0"/>
              <a:ea typeface="Cambria" panose="02040503050406030204" pitchFamily="18" charset="0"/>
            </a:endParaRPr>
          </a:p>
        </p:txBody>
      </p:sp>
      <p:sp>
        <p:nvSpPr>
          <p:cNvPr id="12" name="Rounded Rectangle 11"/>
          <p:cNvSpPr/>
          <p:nvPr/>
        </p:nvSpPr>
        <p:spPr>
          <a:xfrm>
            <a:off x="8811412" y="5106600"/>
            <a:ext cx="2246155" cy="672500"/>
          </a:xfrm>
          <a:prstGeom prst="roundRect">
            <a:avLst/>
          </a:prstGeom>
          <a:solidFill>
            <a:srgbClr val="92D050"/>
          </a:solidFill>
          <a:ln w="57150">
            <a:solidFill>
              <a:schemeClr val="tx1">
                <a:lumMod val="85000"/>
                <a:lumOff val="1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a:solidFill>
                  <a:schemeClr val="tx1"/>
                </a:solidFill>
                <a:latin typeface="Cambria" panose="02040503050406030204" pitchFamily="18" charset="0"/>
                <a:ea typeface="Cambria" panose="02040503050406030204" pitchFamily="18" charset="0"/>
              </a:rPr>
              <a:t>1 </a:t>
            </a:r>
            <a:r>
              <a:rPr lang="en-US" sz="2800" dirty="0" err="1">
                <a:solidFill>
                  <a:schemeClr val="tx1"/>
                </a:solidFill>
                <a:latin typeface="Cambria" panose="02040503050406030204" pitchFamily="18" charset="0"/>
                <a:ea typeface="Cambria" panose="02040503050406030204" pitchFamily="18" charset="0"/>
              </a:rPr>
              <a:t>giờ</a:t>
            </a:r>
            <a:endParaRPr lang="en-US" sz="2800" dirty="0">
              <a:solidFill>
                <a:schemeClr val="tx1"/>
              </a:solidFill>
              <a:latin typeface="Cambria" panose="02040503050406030204" pitchFamily="18" charset="0"/>
              <a:ea typeface="Cambria" panose="02040503050406030204" pitchFamily="18" charset="0"/>
            </a:endParaRPr>
          </a:p>
        </p:txBody>
      </p:sp>
      <p:cxnSp>
        <p:nvCxnSpPr>
          <p:cNvPr id="13" name="Straight Connector 12"/>
          <p:cNvCxnSpPr>
            <a:endCxn id="11" idx="0"/>
          </p:cNvCxnSpPr>
          <p:nvPr/>
        </p:nvCxnSpPr>
        <p:spPr>
          <a:xfrm>
            <a:off x="2179320" y="4142013"/>
            <a:ext cx="3877320" cy="96458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2"/>
            <a:endCxn id="12" idx="0"/>
          </p:cNvCxnSpPr>
          <p:nvPr/>
        </p:nvCxnSpPr>
        <p:spPr>
          <a:xfrm>
            <a:off x="6065918" y="4088073"/>
            <a:ext cx="3868572" cy="10185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0"/>
            <a:endCxn id="9" idx="2"/>
          </p:cNvCxnSpPr>
          <p:nvPr/>
        </p:nvCxnSpPr>
        <p:spPr>
          <a:xfrm flipV="1">
            <a:off x="2237987" y="4088073"/>
            <a:ext cx="7676183" cy="1018527"/>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704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0720" y="301103"/>
            <a:ext cx="1781753" cy="1821347"/>
          </a:xfrm>
          <a:prstGeom prst="rect">
            <a:avLst/>
          </a:prstGeom>
        </p:spPr>
      </p:pic>
      <p:sp>
        <p:nvSpPr>
          <p:cNvPr id="9" name="Rectangle 8"/>
          <p:cNvSpPr/>
          <p:nvPr/>
        </p:nvSpPr>
        <p:spPr>
          <a:xfrm>
            <a:off x="1962473" y="301103"/>
            <a:ext cx="9898601" cy="1938992"/>
          </a:xfrm>
          <a:prstGeom prst="rect">
            <a:avLst/>
          </a:prstGeom>
          <a:solidFill>
            <a:schemeClr val="accent3">
              <a:lumMod val="40000"/>
              <a:lumOff val="60000"/>
            </a:schemeClr>
          </a:solidFill>
          <a:ln w="57150">
            <a:solidFill>
              <a:srgbClr val="C00000"/>
            </a:solidFill>
            <a:prstDash val="dashDot"/>
          </a:ln>
        </p:spPr>
        <p:txBody>
          <a:bodyPr wrap="square">
            <a:spAutoFit/>
          </a:bodyPr>
          <a:lstStyle/>
          <a:p>
            <a:r>
              <a:rPr lang="en-US" sz="3000" dirty="0" err="1">
                <a:solidFill>
                  <a:srgbClr val="333333"/>
                </a:solidFill>
                <a:latin typeface="Cambria" panose="02040503050406030204" pitchFamily="18" charset="0"/>
                <a:ea typeface="Cambria" panose="02040503050406030204" pitchFamily="18" charset="0"/>
              </a:rPr>
              <a:t>Một</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chiếc</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máy</a:t>
            </a:r>
            <a:r>
              <a:rPr lang="en-US" sz="3000" dirty="0">
                <a:solidFill>
                  <a:srgbClr val="333333"/>
                </a:solidFill>
                <a:latin typeface="Cambria" panose="02040503050406030204" pitchFamily="18" charset="0"/>
                <a:ea typeface="Cambria" panose="02040503050406030204" pitchFamily="18" charset="0"/>
              </a:rPr>
              <a:t> bay </a:t>
            </a:r>
            <a:r>
              <a:rPr lang="en-US" sz="3000" dirty="0" err="1">
                <a:solidFill>
                  <a:srgbClr val="333333"/>
                </a:solidFill>
                <a:latin typeface="Cambria" panose="02040503050406030204" pitchFamily="18" charset="0"/>
                <a:ea typeface="Cambria" panose="02040503050406030204" pitchFamily="18" charset="0"/>
              </a:rPr>
              <a:t>thực</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hiện</a:t>
            </a:r>
            <a:r>
              <a:rPr lang="en-US" sz="3000" dirty="0">
                <a:solidFill>
                  <a:srgbClr val="333333"/>
                </a:solidFill>
                <a:latin typeface="Cambria" panose="02040503050406030204" pitchFamily="18" charset="0"/>
                <a:ea typeface="Cambria" panose="02040503050406030204" pitchFamily="18" charset="0"/>
              </a:rPr>
              <a:t> 400 </a:t>
            </a:r>
            <a:r>
              <a:rPr lang="en-US" sz="3000" dirty="0" err="1">
                <a:solidFill>
                  <a:srgbClr val="333333"/>
                </a:solidFill>
                <a:latin typeface="Cambria" panose="02040503050406030204" pitchFamily="18" charset="0"/>
                <a:ea typeface="Cambria" panose="02040503050406030204" pitchFamily="18" charset="0"/>
              </a:rPr>
              <a:t>chuyến</a:t>
            </a:r>
            <a:r>
              <a:rPr lang="en-US" sz="3000" dirty="0">
                <a:solidFill>
                  <a:srgbClr val="333333"/>
                </a:solidFill>
                <a:latin typeface="Cambria" panose="02040503050406030204" pitchFamily="18" charset="0"/>
                <a:ea typeface="Cambria" panose="02040503050406030204" pitchFamily="18" charset="0"/>
              </a:rPr>
              <a:t> bay </a:t>
            </a:r>
            <a:r>
              <a:rPr lang="en-US" sz="3000" dirty="0" err="1">
                <a:solidFill>
                  <a:srgbClr val="333333"/>
                </a:solidFill>
                <a:latin typeface="Cambria" panose="02040503050406030204" pitchFamily="18" charset="0"/>
                <a:ea typeface="Cambria" panose="02040503050406030204" pitchFamily="18" charset="0"/>
              </a:rPr>
              <a:t>mỗi</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năm</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Biết</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máy</a:t>
            </a:r>
            <a:r>
              <a:rPr lang="en-US" sz="3000" dirty="0">
                <a:solidFill>
                  <a:srgbClr val="333333"/>
                </a:solidFill>
                <a:latin typeface="Cambria" panose="02040503050406030204" pitchFamily="18" charset="0"/>
                <a:ea typeface="Cambria" panose="02040503050406030204" pitchFamily="18" charset="0"/>
              </a:rPr>
              <a:t> bay </a:t>
            </a:r>
            <a:r>
              <a:rPr lang="en-US" sz="3000" dirty="0" err="1">
                <a:solidFill>
                  <a:srgbClr val="333333"/>
                </a:solidFill>
                <a:latin typeface="Cambria" panose="02040503050406030204" pitchFamily="18" charset="0"/>
                <a:ea typeface="Cambria" panose="02040503050406030204" pitchFamily="18" charset="0"/>
              </a:rPr>
              <a:t>bắt</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đầu</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hoạt</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động</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từ</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ngày</a:t>
            </a:r>
            <a:r>
              <a:rPr lang="en-US" sz="3000" dirty="0">
                <a:solidFill>
                  <a:srgbClr val="333333"/>
                </a:solidFill>
                <a:latin typeface="Cambria" panose="02040503050406030204" pitchFamily="18" charset="0"/>
                <a:ea typeface="Cambria" panose="02040503050406030204" pitchFamily="18" charset="0"/>
              </a:rPr>
              <a:t> 1 </a:t>
            </a:r>
            <a:r>
              <a:rPr lang="en-US" sz="3000" dirty="0" err="1">
                <a:solidFill>
                  <a:srgbClr val="333333"/>
                </a:solidFill>
                <a:latin typeface="Cambria" panose="02040503050406030204" pitchFamily="18" charset="0"/>
                <a:ea typeface="Cambria" panose="02040503050406030204" pitchFamily="18" charset="0"/>
              </a:rPr>
              <a:t>tháng</a:t>
            </a:r>
            <a:r>
              <a:rPr lang="en-US" sz="3000" dirty="0">
                <a:solidFill>
                  <a:srgbClr val="333333"/>
                </a:solidFill>
                <a:latin typeface="Cambria" panose="02040503050406030204" pitchFamily="18" charset="0"/>
                <a:ea typeface="Cambria" panose="02040503050406030204" pitchFamily="18" charset="0"/>
              </a:rPr>
              <a:t> 1 </a:t>
            </a:r>
            <a:r>
              <a:rPr lang="en-US" sz="3000" dirty="0" err="1">
                <a:solidFill>
                  <a:srgbClr val="333333"/>
                </a:solidFill>
                <a:latin typeface="Cambria" panose="02040503050406030204" pitchFamily="18" charset="0"/>
                <a:ea typeface="Cambria" panose="02040503050406030204" pitchFamily="18" charset="0"/>
              </a:rPr>
              <a:t>năm</a:t>
            </a:r>
            <a:r>
              <a:rPr lang="en-US" sz="3000" dirty="0">
                <a:solidFill>
                  <a:srgbClr val="333333"/>
                </a:solidFill>
                <a:latin typeface="Cambria" panose="02040503050406030204" pitchFamily="18" charset="0"/>
                <a:ea typeface="Cambria" panose="02040503050406030204" pitchFamily="18" charset="0"/>
              </a:rPr>
              <a:t> 2001 </a:t>
            </a:r>
            <a:r>
              <a:rPr lang="en-US" sz="3000" dirty="0" err="1">
                <a:solidFill>
                  <a:srgbClr val="333333"/>
                </a:solidFill>
                <a:latin typeface="Cambria" panose="02040503050406030204" pitchFamily="18" charset="0"/>
                <a:ea typeface="Cambria" panose="02040503050406030204" pitchFamily="18" charset="0"/>
              </a:rPr>
              <a:t>đến</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hết</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năm</a:t>
            </a:r>
            <a:r>
              <a:rPr lang="en-US" sz="3000" dirty="0">
                <a:solidFill>
                  <a:srgbClr val="333333"/>
                </a:solidFill>
                <a:latin typeface="Cambria" panose="02040503050406030204" pitchFamily="18" charset="0"/>
                <a:ea typeface="Cambria" panose="02040503050406030204" pitchFamily="18" charset="0"/>
              </a:rPr>
              <a:t> 2009, </a:t>
            </a:r>
            <a:r>
              <a:rPr lang="en-US" sz="3000" dirty="0" err="1">
                <a:solidFill>
                  <a:srgbClr val="333333"/>
                </a:solidFill>
                <a:latin typeface="Cambria" panose="02040503050406030204" pitchFamily="18" charset="0"/>
                <a:ea typeface="Cambria" panose="02040503050406030204" pitchFamily="18" charset="0"/>
              </a:rPr>
              <a:t>vậy</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máy</a:t>
            </a:r>
            <a:r>
              <a:rPr lang="en-US" sz="3000" dirty="0">
                <a:solidFill>
                  <a:srgbClr val="333333"/>
                </a:solidFill>
                <a:latin typeface="Cambria" panose="02040503050406030204" pitchFamily="18" charset="0"/>
                <a:ea typeface="Cambria" panose="02040503050406030204" pitchFamily="18" charset="0"/>
              </a:rPr>
              <a:t> bay </a:t>
            </a:r>
            <a:r>
              <a:rPr lang="en-US" sz="3000" dirty="0" err="1">
                <a:solidFill>
                  <a:srgbClr val="333333"/>
                </a:solidFill>
                <a:latin typeface="Cambria" panose="02040503050406030204" pitchFamily="18" charset="0"/>
                <a:ea typeface="Cambria" panose="02040503050406030204" pitchFamily="18" charset="0"/>
              </a:rPr>
              <a:t>đã</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thực</a:t>
            </a:r>
            <a:r>
              <a:rPr lang="en-US" sz="3000" dirty="0">
                <a:solidFill>
                  <a:srgbClr val="333333"/>
                </a:solidFill>
                <a:latin typeface="Cambria" panose="02040503050406030204" pitchFamily="18" charset="0"/>
                <a:ea typeface="Cambria" panose="02040503050406030204" pitchFamily="18" charset="0"/>
              </a:rPr>
              <a:t> </a:t>
            </a:r>
            <a:r>
              <a:rPr lang="en-US" sz="3000" err="1">
                <a:solidFill>
                  <a:srgbClr val="333333"/>
                </a:solidFill>
                <a:latin typeface="Cambria" panose="02040503050406030204" pitchFamily="18" charset="0"/>
                <a:ea typeface="Cambria" panose="02040503050406030204" pitchFamily="18" charset="0"/>
              </a:rPr>
              <a:t>hiện</a:t>
            </a:r>
            <a:r>
              <a:rPr lang="en-US" sz="3000">
                <a:solidFill>
                  <a:srgbClr val="333333"/>
                </a:solidFill>
                <a:latin typeface="Cambria" panose="02040503050406030204" pitchFamily="18" charset="0"/>
                <a:ea typeface="Cambria" panose="02040503050406030204" pitchFamily="18" charset="0"/>
              </a:rPr>
              <a:t> </a:t>
            </a:r>
          </a:p>
          <a:p>
            <a:r>
              <a:rPr lang="en-US" sz="3000">
                <a:solidFill>
                  <a:srgbClr val="333333"/>
                </a:solidFill>
                <a:latin typeface="Cambria" panose="02040503050406030204" pitchFamily="18" charset="0"/>
                <a:ea typeface="Cambria" panose="02040503050406030204" pitchFamily="18" charset="0"/>
              </a:rPr>
              <a:t>chuyến </a:t>
            </a:r>
            <a:r>
              <a:rPr lang="en-US" sz="3000" dirty="0">
                <a:solidFill>
                  <a:srgbClr val="333333"/>
                </a:solidFill>
                <a:latin typeface="Cambria" panose="02040503050406030204" pitchFamily="18" charset="0"/>
                <a:ea typeface="Cambria" panose="02040503050406030204" pitchFamily="18" charset="0"/>
              </a:rPr>
              <a:t>bay.</a:t>
            </a:r>
          </a:p>
        </p:txBody>
      </p:sp>
      <p:sp>
        <p:nvSpPr>
          <p:cNvPr id="10" name="Rounded Rectangle 9"/>
          <p:cNvSpPr/>
          <p:nvPr/>
        </p:nvSpPr>
        <p:spPr>
          <a:xfrm>
            <a:off x="10229527" y="1211776"/>
            <a:ext cx="812800" cy="53848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a:t>
            </a:r>
          </a:p>
        </p:txBody>
      </p:sp>
      <p:sp>
        <p:nvSpPr>
          <p:cNvPr id="15" name="Rectangle 14"/>
          <p:cNvSpPr/>
          <p:nvPr/>
        </p:nvSpPr>
        <p:spPr>
          <a:xfrm>
            <a:off x="2183229" y="2801458"/>
            <a:ext cx="8565746" cy="2862322"/>
          </a:xfrm>
          <a:prstGeom prst="rect">
            <a:avLst/>
          </a:prstGeom>
          <a:solidFill>
            <a:schemeClr val="accent1">
              <a:lumMod val="60000"/>
              <a:lumOff val="40000"/>
            </a:schemeClr>
          </a:solidFill>
          <a:ln w="38100">
            <a:solidFill>
              <a:schemeClr val="tx1"/>
            </a:solidFill>
          </a:ln>
        </p:spPr>
        <p:txBody>
          <a:bodyPr wrap="square">
            <a:spAutoFit/>
          </a:bodyPr>
          <a:lstStyle/>
          <a:p>
            <a:pPr algn="ctr"/>
            <a:r>
              <a:rPr lang="en-US" sz="3000" b="1" i="1" u="sng" dirty="0" err="1">
                <a:solidFill>
                  <a:srgbClr val="333333"/>
                </a:solidFill>
                <a:latin typeface="Cambria" panose="02040503050406030204" pitchFamily="18" charset="0"/>
                <a:ea typeface="Cambria" panose="02040503050406030204" pitchFamily="18" charset="0"/>
              </a:rPr>
              <a:t>Bài</a:t>
            </a:r>
            <a:r>
              <a:rPr lang="en-US" sz="3000" b="1" i="1" u="sng" dirty="0">
                <a:solidFill>
                  <a:srgbClr val="333333"/>
                </a:solidFill>
                <a:latin typeface="Cambria" panose="02040503050406030204" pitchFamily="18" charset="0"/>
                <a:ea typeface="Cambria" panose="02040503050406030204" pitchFamily="18" charset="0"/>
              </a:rPr>
              <a:t> </a:t>
            </a:r>
            <a:r>
              <a:rPr lang="en-US" sz="3000" b="1" i="1" u="sng" dirty="0" err="1">
                <a:solidFill>
                  <a:srgbClr val="333333"/>
                </a:solidFill>
                <a:latin typeface="Cambria" panose="02040503050406030204" pitchFamily="18" charset="0"/>
                <a:ea typeface="Cambria" panose="02040503050406030204" pitchFamily="18" charset="0"/>
              </a:rPr>
              <a:t>giải</a:t>
            </a:r>
            <a:r>
              <a:rPr lang="en-US" sz="3000" b="1" i="1" u="sng" dirty="0">
                <a:solidFill>
                  <a:srgbClr val="333333"/>
                </a:solidFill>
                <a:latin typeface="Cambria" panose="02040503050406030204" pitchFamily="18" charset="0"/>
                <a:ea typeface="Cambria" panose="02040503050406030204" pitchFamily="18" charset="0"/>
              </a:rPr>
              <a:t>:</a:t>
            </a:r>
          </a:p>
          <a:p>
            <a:pPr algn="ctr"/>
            <a:r>
              <a:rPr lang="en-US" sz="3000" dirty="0" err="1">
                <a:solidFill>
                  <a:srgbClr val="333333"/>
                </a:solidFill>
                <a:latin typeface="Cambria" panose="02040503050406030204" pitchFamily="18" charset="0"/>
                <a:ea typeface="Cambria" panose="02040503050406030204" pitchFamily="18" charset="0"/>
              </a:rPr>
              <a:t>Thời</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gian</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máy</a:t>
            </a:r>
            <a:r>
              <a:rPr lang="en-US" sz="3000" dirty="0">
                <a:solidFill>
                  <a:srgbClr val="333333"/>
                </a:solidFill>
                <a:latin typeface="Cambria" panose="02040503050406030204" pitchFamily="18" charset="0"/>
                <a:ea typeface="Cambria" panose="02040503050406030204" pitchFamily="18" charset="0"/>
              </a:rPr>
              <a:t> bay </a:t>
            </a:r>
            <a:r>
              <a:rPr lang="en-US" sz="3000" dirty="0" err="1">
                <a:solidFill>
                  <a:srgbClr val="333333"/>
                </a:solidFill>
                <a:latin typeface="Cambria" panose="02040503050406030204" pitchFamily="18" charset="0"/>
                <a:ea typeface="Cambria" panose="02040503050406030204" pitchFamily="18" charset="0"/>
              </a:rPr>
              <a:t>hoạt</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động</a:t>
            </a:r>
            <a:r>
              <a:rPr lang="en-US" sz="3000" dirty="0">
                <a:solidFill>
                  <a:srgbClr val="333333"/>
                </a:solidFill>
                <a:latin typeface="Cambria" panose="02040503050406030204" pitchFamily="18" charset="0"/>
                <a:ea typeface="Cambria" panose="02040503050406030204" pitchFamily="18" charset="0"/>
              </a:rPr>
              <a:t> </a:t>
            </a:r>
            <a:r>
              <a:rPr lang="en-US" sz="3000" i="1" dirty="0" err="1">
                <a:solidFill>
                  <a:srgbClr val="333333"/>
                </a:solidFill>
                <a:latin typeface="Cambria" panose="02040503050406030204" pitchFamily="18" charset="0"/>
                <a:ea typeface="Cambria" panose="02040503050406030204" pitchFamily="18" charset="0"/>
              </a:rPr>
              <a:t>từ</a:t>
            </a:r>
            <a:r>
              <a:rPr lang="en-US" sz="3000" i="1" dirty="0">
                <a:solidFill>
                  <a:srgbClr val="333333"/>
                </a:solidFill>
                <a:latin typeface="Cambria" panose="02040503050406030204" pitchFamily="18" charset="0"/>
                <a:ea typeface="Cambria" panose="02040503050406030204" pitchFamily="18" charset="0"/>
              </a:rPr>
              <a:t> </a:t>
            </a:r>
            <a:r>
              <a:rPr lang="en-US" sz="3000" i="1" dirty="0" err="1">
                <a:solidFill>
                  <a:srgbClr val="333333"/>
                </a:solidFill>
                <a:latin typeface="Cambria" panose="02040503050406030204" pitchFamily="18" charset="0"/>
                <a:ea typeface="Cambria" panose="02040503050406030204" pitchFamily="18" charset="0"/>
              </a:rPr>
              <a:t>ngày</a:t>
            </a:r>
            <a:r>
              <a:rPr lang="en-US" sz="3000" i="1" dirty="0">
                <a:solidFill>
                  <a:srgbClr val="333333"/>
                </a:solidFill>
                <a:latin typeface="Cambria" panose="02040503050406030204" pitchFamily="18" charset="0"/>
                <a:ea typeface="Cambria" panose="02040503050406030204" pitchFamily="18" charset="0"/>
              </a:rPr>
              <a:t> 1 </a:t>
            </a:r>
            <a:r>
              <a:rPr lang="en-US" sz="3000" i="1" dirty="0" err="1">
                <a:solidFill>
                  <a:srgbClr val="333333"/>
                </a:solidFill>
                <a:latin typeface="Cambria" panose="02040503050406030204" pitchFamily="18" charset="0"/>
                <a:ea typeface="Cambria" panose="02040503050406030204" pitchFamily="18" charset="0"/>
              </a:rPr>
              <a:t>tháng</a:t>
            </a:r>
            <a:r>
              <a:rPr lang="en-US" sz="3000" i="1" dirty="0">
                <a:solidFill>
                  <a:srgbClr val="333333"/>
                </a:solidFill>
                <a:latin typeface="Cambria" panose="02040503050406030204" pitchFamily="18" charset="0"/>
                <a:ea typeface="Cambria" panose="02040503050406030204" pitchFamily="18" charset="0"/>
              </a:rPr>
              <a:t> 1 </a:t>
            </a:r>
            <a:r>
              <a:rPr lang="en-US" sz="3000" i="1" dirty="0" err="1">
                <a:solidFill>
                  <a:srgbClr val="333333"/>
                </a:solidFill>
                <a:latin typeface="Cambria" panose="02040503050406030204" pitchFamily="18" charset="0"/>
                <a:ea typeface="Cambria" panose="02040503050406030204" pitchFamily="18" charset="0"/>
              </a:rPr>
              <a:t>năm</a:t>
            </a:r>
            <a:r>
              <a:rPr lang="en-US" sz="3000" i="1" dirty="0">
                <a:solidFill>
                  <a:srgbClr val="333333"/>
                </a:solidFill>
                <a:latin typeface="Cambria" panose="02040503050406030204" pitchFamily="18" charset="0"/>
                <a:ea typeface="Cambria" panose="02040503050406030204" pitchFamily="18" charset="0"/>
              </a:rPr>
              <a:t> 2001 </a:t>
            </a:r>
            <a:r>
              <a:rPr lang="en-US" sz="3000" i="1" dirty="0" err="1">
                <a:solidFill>
                  <a:srgbClr val="333333"/>
                </a:solidFill>
                <a:latin typeface="Cambria" panose="02040503050406030204" pitchFamily="18" charset="0"/>
                <a:ea typeface="Cambria" panose="02040503050406030204" pitchFamily="18" charset="0"/>
              </a:rPr>
              <a:t>đến</a:t>
            </a:r>
            <a:r>
              <a:rPr lang="en-US" sz="3000" i="1" dirty="0">
                <a:solidFill>
                  <a:srgbClr val="333333"/>
                </a:solidFill>
                <a:latin typeface="Cambria" panose="02040503050406030204" pitchFamily="18" charset="0"/>
                <a:ea typeface="Cambria" panose="02040503050406030204" pitchFamily="18" charset="0"/>
              </a:rPr>
              <a:t> </a:t>
            </a:r>
            <a:r>
              <a:rPr lang="en-US" sz="3000" i="1" dirty="0" err="1">
                <a:solidFill>
                  <a:srgbClr val="333333"/>
                </a:solidFill>
                <a:latin typeface="Cambria" panose="02040503050406030204" pitchFamily="18" charset="0"/>
                <a:ea typeface="Cambria" panose="02040503050406030204" pitchFamily="18" charset="0"/>
              </a:rPr>
              <a:t>hết</a:t>
            </a:r>
            <a:r>
              <a:rPr lang="en-US" sz="3000" i="1" dirty="0">
                <a:solidFill>
                  <a:srgbClr val="333333"/>
                </a:solidFill>
                <a:latin typeface="Cambria" panose="02040503050406030204" pitchFamily="18" charset="0"/>
                <a:ea typeface="Cambria" panose="02040503050406030204" pitchFamily="18" charset="0"/>
              </a:rPr>
              <a:t> </a:t>
            </a:r>
            <a:r>
              <a:rPr lang="en-US" sz="3000" i="1" dirty="0" err="1">
                <a:solidFill>
                  <a:srgbClr val="333333"/>
                </a:solidFill>
                <a:latin typeface="Cambria" panose="02040503050406030204" pitchFamily="18" charset="0"/>
                <a:ea typeface="Cambria" panose="02040503050406030204" pitchFamily="18" charset="0"/>
              </a:rPr>
              <a:t>năm</a:t>
            </a:r>
            <a:r>
              <a:rPr lang="en-US" sz="3000" i="1" dirty="0">
                <a:solidFill>
                  <a:srgbClr val="333333"/>
                </a:solidFill>
                <a:latin typeface="Cambria" panose="02040503050406030204" pitchFamily="18" charset="0"/>
                <a:ea typeface="Cambria" panose="02040503050406030204" pitchFamily="18" charset="0"/>
              </a:rPr>
              <a:t> 2009</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là</a:t>
            </a:r>
            <a:r>
              <a:rPr lang="en-US" sz="3000" dirty="0">
                <a:solidFill>
                  <a:srgbClr val="333333"/>
                </a:solidFill>
                <a:latin typeface="Cambria" panose="02040503050406030204" pitchFamily="18" charset="0"/>
                <a:ea typeface="Cambria" panose="02040503050406030204" pitchFamily="18" charset="0"/>
              </a:rPr>
              <a:t> </a:t>
            </a:r>
            <a:r>
              <a:rPr lang="en-US" sz="3000" b="1" dirty="0">
                <a:solidFill>
                  <a:schemeClr val="accent2">
                    <a:lumMod val="75000"/>
                  </a:schemeClr>
                </a:solidFill>
                <a:latin typeface="Cambria" panose="02040503050406030204" pitchFamily="18" charset="0"/>
                <a:ea typeface="Cambria" panose="02040503050406030204" pitchFamily="18" charset="0"/>
              </a:rPr>
              <a:t>9 </a:t>
            </a:r>
            <a:r>
              <a:rPr lang="en-US" sz="3000" b="1" dirty="0" err="1">
                <a:solidFill>
                  <a:schemeClr val="accent2">
                    <a:lumMod val="75000"/>
                  </a:schemeClr>
                </a:solidFill>
                <a:latin typeface="Cambria" panose="02040503050406030204" pitchFamily="18" charset="0"/>
                <a:ea typeface="Cambria" panose="02040503050406030204" pitchFamily="18" charset="0"/>
              </a:rPr>
              <a:t>năm</a:t>
            </a:r>
            <a:r>
              <a:rPr lang="en-US" sz="3000" dirty="0">
                <a:solidFill>
                  <a:srgbClr val="333333"/>
                </a:solidFill>
                <a:latin typeface="Cambria" panose="02040503050406030204" pitchFamily="18" charset="0"/>
                <a:ea typeface="Cambria" panose="02040503050406030204" pitchFamily="18" charset="0"/>
              </a:rPr>
              <a:t>.</a:t>
            </a:r>
          </a:p>
          <a:p>
            <a:pPr algn="ctr"/>
            <a:r>
              <a:rPr lang="en-US" sz="3000" dirty="0" err="1">
                <a:solidFill>
                  <a:srgbClr val="333333"/>
                </a:solidFill>
                <a:latin typeface="Cambria" panose="02040503050406030204" pitchFamily="18" charset="0"/>
                <a:ea typeface="Cambria" panose="02040503050406030204" pitchFamily="18" charset="0"/>
              </a:rPr>
              <a:t>Máy</a:t>
            </a:r>
            <a:r>
              <a:rPr lang="en-US" sz="3000" dirty="0">
                <a:solidFill>
                  <a:srgbClr val="333333"/>
                </a:solidFill>
                <a:latin typeface="Cambria" panose="02040503050406030204" pitchFamily="18" charset="0"/>
                <a:ea typeface="Cambria" panose="02040503050406030204" pitchFamily="18" charset="0"/>
              </a:rPr>
              <a:t> bay </a:t>
            </a:r>
            <a:r>
              <a:rPr lang="en-US" sz="3000" dirty="0" err="1">
                <a:solidFill>
                  <a:srgbClr val="333333"/>
                </a:solidFill>
                <a:latin typeface="Cambria" panose="02040503050406030204" pitchFamily="18" charset="0"/>
                <a:ea typeface="Cambria" panose="02040503050406030204" pitchFamily="18" charset="0"/>
              </a:rPr>
              <a:t>đã</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thực</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hiện</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số</a:t>
            </a:r>
            <a:r>
              <a:rPr lang="en-US" sz="3000" dirty="0">
                <a:solidFill>
                  <a:srgbClr val="333333"/>
                </a:solidFill>
                <a:latin typeface="Cambria" panose="02040503050406030204" pitchFamily="18" charset="0"/>
                <a:ea typeface="Cambria" panose="02040503050406030204" pitchFamily="18" charset="0"/>
              </a:rPr>
              <a:t> </a:t>
            </a:r>
            <a:r>
              <a:rPr lang="en-US" sz="3000" dirty="0" err="1">
                <a:solidFill>
                  <a:srgbClr val="333333"/>
                </a:solidFill>
                <a:latin typeface="Cambria" panose="02040503050406030204" pitchFamily="18" charset="0"/>
                <a:ea typeface="Cambria" panose="02040503050406030204" pitchFamily="18" charset="0"/>
              </a:rPr>
              <a:t>chuyến</a:t>
            </a:r>
            <a:r>
              <a:rPr lang="en-US" sz="3000" dirty="0">
                <a:solidFill>
                  <a:srgbClr val="333333"/>
                </a:solidFill>
                <a:latin typeface="Cambria" panose="02040503050406030204" pitchFamily="18" charset="0"/>
                <a:ea typeface="Cambria" panose="02040503050406030204" pitchFamily="18" charset="0"/>
              </a:rPr>
              <a:t> bay </a:t>
            </a:r>
            <a:r>
              <a:rPr lang="en-US" sz="3000" dirty="0" err="1">
                <a:solidFill>
                  <a:srgbClr val="333333"/>
                </a:solidFill>
                <a:latin typeface="Cambria" panose="02040503050406030204" pitchFamily="18" charset="0"/>
                <a:ea typeface="Cambria" panose="02040503050406030204" pitchFamily="18" charset="0"/>
              </a:rPr>
              <a:t>là</a:t>
            </a:r>
            <a:r>
              <a:rPr lang="en-US" sz="3000" dirty="0">
                <a:solidFill>
                  <a:srgbClr val="333333"/>
                </a:solidFill>
                <a:latin typeface="Cambria" panose="02040503050406030204" pitchFamily="18" charset="0"/>
                <a:ea typeface="Cambria" panose="02040503050406030204" pitchFamily="18" charset="0"/>
              </a:rPr>
              <a:t>:</a:t>
            </a:r>
          </a:p>
          <a:p>
            <a:pPr algn="ctr"/>
            <a:r>
              <a:rPr lang="en-US" sz="3000" dirty="0">
                <a:solidFill>
                  <a:srgbClr val="333333"/>
                </a:solidFill>
                <a:latin typeface="Cambria" panose="02040503050406030204" pitchFamily="18" charset="0"/>
                <a:ea typeface="Cambria" panose="02040503050406030204" pitchFamily="18" charset="0"/>
              </a:rPr>
              <a:t>400 × 9 = 3 600 (</a:t>
            </a:r>
            <a:r>
              <a:rPr lang="en-US" sz="3000" dirty="0" err="1">
                <a:solidFill>
                  <a:srgbClr val="333333"/>
                </a:solidFill>
                <a:latin typeface="Cambria" panose="02040503050406030204" pitchFamily="18" charset="0"/>
                <a:ea typeface="Cambria" panose="02040503050406030204" pitchFamily="18" charset="0"/>
              </a:rPr>
              <a:t>chuyến</a:t>
            </a:r>
            <a:r>
              <a:rPr lang="en-US" sz="3000" dirty="0">
                <a:solidFill>
                  <a:srgbClr val="333333"/>
                </a:solidFill>
                <a:latin typeface="Cambria" panose="02040503050406030204" pitchFamily="18" charset="0"/>
                <a:ea typeface="Cambria" panose="02040503050406030204" pitchFamily="18" charset="0"/>
              </a:rPr>
              <a:t>)</a:t>
            </a:r>
          </a:p>
          <a:p>
            <a:pPr algn="ctr"/>
            <a:r>
              <a:rPr lang="en-US" sz="3000" b="1" i="1" dirty="0" err="1">
                <a:solidFill>
                  <a:srgbClr val="333333"/>
                </a:solidFill>
                <a:latin typeface="Cambria" panose="02040503050406030204" pitchFamily="18" charset="0"/>
                <a:ea typeface="Cambria" panose="02040503050406030204" pitchFamily="18" charset="0"/>
              </a:rPr>
              <a:t>Đáp</a:t>
            </a:r>
            <a:r>
              <a:rPr lang="en-US" sz="3000" b="1" i="1" dirty="0">
                <a:solidFill>
                  <a:srgbClr val="333333"/>
                </a:solidFill>
                <a:latin typeface="Cambria" panose="02040503050406030204" pitchFamily="18" charset="0"/>
                <a:ea typeface="Cambria" panose="02040503050406030204" pitchFamily="18" charset="0"/>
              </a:rPr>
              <a:t> </a:t>
            </a:r>
            <a:r>
              <a:rPr lang="en-US" sz="3000" b="1" i="1" dirty="0" err="1">
                <a:solidFill>
                  <a:srgbClr val="333333"/>
                </a:solidFill>
                <a:latin typeface="Cambria" panose="02040503050406030204" pitchFamily="18" charset="0"/>
                <a:ea typeface="Cambria" panose="02040503050406030204" pitchFamily="18" charset="0"/>
              </a:rPr>
              <a:t>số</a:t>
            </a:r>
            <a:r>
              <a:rPr lang="en-US" sz="3000" b="1" i="1" dirty="0">
                <a:solidFill>
                  <a:srgbClr val="333333"/>
                </a:solidFill>
                <a:latin typeface="Cambria" panose="02040503050406030204" pitchFamily="18" charset="0"/>
                <a:ea typeface="Cambria" panose="02040503050406030204" pitchFamily="18" charset="0"/>
              </a:rPr>
              <a:t>: </a:t>
            </a:r>
            <a:r>
              <a:rPr lang="en-US" sz="3000" dirty="0">
                <a:solidFill>
                  <a:srgbClr val="333333"/>
                </a:solidFill>
                <a:latin typeface="Cambria" panose="02040503050406030204" pitchFamily="18" charset="0"/>
                <a:ea typeface="Cambria" panose="02040503050406030204" pitchFamily="18" charset="0"/>
              </a:rPr>
              <a:t>3 600 </a:t>
            </a:r>
            <a:r>
              <a:rPr lang="en-US" sz="3000" dirty="0" err="1">
                <a:solidFill>
                  <a:srgbClr val="333333"/>
                </a:solidFill>
                <a:latin typeface="Cambria" panose="02040503050406030204" pitchFamily="18" charset="0"/>
                <a:ea typeface="Cambria" panose="02040503050406030204" pitchFamily="18" charset="0"/>
              </a:rPr>
              <a:t>chuyến</a:t>
            </a:r>
            <a:r>
              <a:rPr lang="en-US" sz="3000" dirty="0">
                <a:solidFill>
                  <a:srgbClr val="333333"/>
                </a:solidFill>
                <a:latin typeface="Cambria" panose="02040503050406030204" pitchFamily="18" charset="0"/>
                <a:ea typeface="Cambria" panose="02040503050406030204" pitchFamily="18" charset="0"/>
              </a:rPr>
              <a:t> bay.</a:t>
            </a:r>
            <a:endParaRPr lang="en-US" sz="3000" b="0" i="0" dirty="0">
              <a:solidFill>
                <a:srgbClr val="333333"/>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39162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28806" y="3632152"/>
            <a:ext cx="6750019" cy="1123712"/>
          </a:xfrm>
          <a:prstGeom prst="wedgeRoundRectCallout">
            <a:avLst>
              <a:gd name="adj1" fmla="val -90020"/>
              <a:gd name="adj2" fmla="val 72972"/>
              <a:gd name="adj3" fmla="val 16667"/>
            </a:avLst>
          </a:prstGeom>
          <a:solidFill>
            <a:srgbClr val="E39822"/>
          </a:solidFill>
        </p:spPr>
        <p:txBody>
          <a:bodyPr wrap="square" rtlCol="0">
            <a:spAutoFit/>
          </a:bodyPr>
          <a:lstStyle/>
          <a:p>
            <a:r>
              <a:rPr lang="en-US" sz="3000" b="1" dirty="0">
                <a:solidFill>
                  <a:schemeClr val="bg1"/>
                </a:solidFill>
                <a:latin typeface="Cambria" panose="02040503050406030204" pitchFamily="18" charset="0"/>
                <a:ea typeface="Cambria" panose="02040503050406030204" pitchFamily="18" charset="0"/>
                <a:cs typeface="Calibri" panose="020F0502020204030204" pitchFamily="34" charset="0"/>
              </a:rPr>
              <a:t>a) </a:t>
            </a:r>
            <a:r>
              <a:rPr lang="en-US" sz="3000" dirty="0" err="1">
                <a:latin typeface="Cambria" panose="02040503050406030204" pitchFamily="18" charset="0"/>
                <a:ea typeface="Cambria" panose="02040503050406030204" pitchFamily="18" charset="0"/>
              </a:rPr>
              <a:t>Thế</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kỉ</a:t>
            </a:r>
            <a:r>
              <a:rPr lang="en-US" sz="3000" dirty="0">
                <a:latin typeface="Cambria" panose="02040503050406030204" pitchFamily="18" charset="0"/>
                <a:ea typeface="Cambria" panose="02040503050406030204" pitchFamily="18" charset="0"/>
              </a:rPr>
              <a:t> XXI </a:t>
            </a:r>
            <a:r>
              <a:rPr lang="en-US" sz="3000" dirty="0" err="1">
                <a:latin typeface="Cambria" panose="02040503050406030204" pitchFamily="18" charset="0"/>
                <a:ea typeface="Cambria" panose="02040503050406030204" pitchFamily="18" charset="0"/>
              </a:rPr>
              <a:t>có</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số</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năm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nhuận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là</a:t>
            </a:r>
            <a:r>
              <a:rPr lang="en-US" sz="3000" dirty="0">
                <a:latin typeface="Cambria" panose="02040503050406030204" pitchFamily="18" charset="0"/>
                <a:ea typeface="Cambria" panose="02040503050406030204" pitchFamily="18" charset="0"/>
              </a:rPr>
              <a:t>:</a:t>
            </a:r>
          </a:p>
          <a:p>
            <a:r>
              <a:rPr lang="en-US" sz="3000" dirty="0">
                <a:latin typeface="Cambria" panose="02040503050406030204" pitchFamily="18" charset="0"/>
                <a:ea typeface="Cambria" panose="02040503050406030204" pitchFamily="18" charset="0"/>
              </a:rPr>
              <a:t>(2096 – 2004) : 4 + 1 = 24 (</a:t>
            </a:r>
            <a:r>
              <a:rPr lang="en-US" sz="3000" dirty="0" err="1">
                <a:latin typeface="Cambria" panose="02040503050406030204" pitchFamily="18" charset="0"/>
                <a:ea typeface="Cambria" panose="02040503050406030204" pitchFamily="18" charset="0"/>
              </a:rPr>
              <a:t>năm</a:t>
            </a:r>
            <a:r>
              <a:rPr lang="en-US" sz="3000" dirty="0">
                <a:latin typeface="Cambria" panose="02040503050406030204" pitchFamily="18" charset="0"/>
                <a:ea typeface="Cambria" panose="02040503050406030204" pitchFamily="18" charset="0"/>
              </a:rPr>
              <a:t>)</a:t>
            </a:r>
          </a:p>
        </p:txBody>
      </p:sp>
      <p:sp>
        <p:nvSpPr>
          <p:cNvPr id="10" name="TextBox 9"/>
          <p:cNvSpPr txBox="1"/>
          <p:nvPr/>
        </p:nvSpPr>
        <p:spPr>
          <a:xfrm>
            <a:off x="4756181" y="5098946"/>
            <a:ext cx="6841459" cy="1123712"/>
          </a:xfrm>
          <a:prstGeom prst="wedgeRoundRectCallout">
            <a:avLst>
              <a:gd name="adj1" fmla="val -95542"/>
              <a:gd name="adj2" fmla="val -30604"/>
              <a:gd name="adj3" fmla="val 16667"/>
            </a:avLst>
          </a:prstGeom>
          <a:solidFill>
            <a:srgbClr val="8FA515"/>
          </a:solidFill>
        </p:spPr>
        <p:txBody>
          <a:bodyPr wrap="square" rtlCol="0">
            <a:spAutoFit/>
          </a:bodyPr>
          <a:lstStyle/>
          <a:p>
            <a:pPr algn="just"/>
            <a:r>
              <a:rPr lang="en-US" sz="3000" dirty="0">
                <a:solidFill>
                  <a:schemeClr val="bg1"/>
                </a:solidFill>
                <a:latin typeface="Cambria" panose="02040503050406030204" pitchFamily="18" charset="0"/>
                <a:ea typeface="Cambria" panose="02040503050406030204" pitchFamily="18" charset="0"/>
              </a:rPr>
              <a:t>b) </a:t>
            </a:r>
            <a:r>
              <a:rPr lang="en-US" sz="3000" dirty="0" err="1">
                <a:latin typeface="Cambria" panose="02040503050406030204" pitchFamily="18" charset="0"/>
                <a:ea typeface="Cambria" panose="02040503050406030204" pitchFamily="18" charset="0"/>
              </a:rPr>
              <a:t>Năm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cuối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cùng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là</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năm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nhuận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của</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thế</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kỉ</a:t>
            </a:r>
            <a:r>
              <a:rPr lang="en-US" sz="3000" dirty="0">
                <a:latin typeface="Cambria" panose="02040503050406030204" pitchFamily="18" charset="0"/>
                <a:ea typeface="Cambria" panose="02040503050406030204" pitchFamily="18" charset="0"/>
              </a:rPr>
              <a:t> XX </a:t>
            </a:r>
            <a:r>
              <a:rPr lang="en-US" sz="3000" dirty="0" err="1">
                <a:latin typeface="Cambria" panose="02040503050406030204" pitchFamily="18" charset="0"/>
                <a:ea typeface="Cambria" panose="02040503050406030204" pitchFamily="18" charset="0"/>
              </a:rPr>
              <a:t>là</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năm</a:t>
            </a:r>
            <a:r>
              <a:rPr lang="en-US" sz="3000" dirty="0">
                <a:latin typeface="Cambria" panose="02040503050406030204" pitchFamily="18" charset="0"/>
                <a:ea typeface="Cambria" panose="02040503050406030204" pitchFamily="18" charset="0"/>
              </a:rPr>
              <a:t> 2000.</a:t>
            </a:r>
            <a:endParaRPr lang="en-US" sz="3000" b="1"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sp>
        <p:nvSpPr>
          <p:cNvPr id="13" name="TextBox 12"/>
          <p:cNvSpPr txBox="1"/>
          <p:nvPr/>
        </p:nvSpPr>
        <p:spPr>
          <a:xfrm>
            <a:off x="1953842" y="310186"/>
            <a:ext cx="9804934" cy="2400657"/>
          </a:xfrm>
          <a:prstGeom prst="rect">
            <a:avLst/>
          </a:prstGeom>
          <a:solidFill>
            <a:schemeClr val="accent2">
              <a:lumMod val="20000"/>
              <a:lumOff val="80000"/>
            </a:schemeClr>
          </a:solidFill>
        </p:spPr>
        <p:txBody>
          <a:bodyPr wrap="square" rtlCol="0">
            <a:spAutoFit/>
          </a:bodyPr>
          <a:lstStyle/>
          <a:p>
            <a:pPr algn="just"/>
            <a:r>
              <a:rPr lang="en-US" sz="3000" dirty="0" err="1">
                <a:latin typeface="Cambria" panose="02040503050406030204" pitchFamily="18" charset="0"/>
                <a:ea typeface="Cambria" panose="02040503050406030204" pitchFamily="18" charset="0"/>
              </a:rPr>
              <a:t>Năm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nhuận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là</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năm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mà</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tháng</a:t>
            </a:r>
            <a:r>
              <a:rPr lang="en-US" sz="3000" dirty="0">
                <a:latin typeface="Cambria" panose="02040503050406030204" pitchFamily="18" charset="0"/>
                <a:ea typeface="Cambria" panose="02040503050406030204" pitchFamily="18" charset="0"/>
              </a:rPr>
              <a:t> Hai </a:t>
            </a:r>
            <a:r>
              <a:rPr lang="en-US" sz="3000" dirty="0" err="1">
                <a:latin typeface="Cambria" panose="02040503050406030204" pitchFamily="18" charset="0"/>
                <a:ea typeface="Cambria" panose="02040503050406030204" pitchFamily="18" charset="0"/>
              </a:rPr>
              <a:t>có</a:t>
            </a:r>
            <a:r>
              <a:rPr lang="en-US" sz="3000" dirty="0">
                <a:latin typeface="Cambria" panose="02040503050406030204" pitchFamily="18" charset="0"/>
                <a:ea typeface="Cambria" panose="02040503050406030204" pitchFamily="18" charset="0"/>
              </a:rPr>
              <a:t> 29 </a:t>
            </a:r>
            <a:r>
              <a:rPr lang="en-US" sz="3000" dirty="0" err="1">
                <a:latin typeface="Cambria" panose="02040503050406030204" pitchFamily="18" charset="0"/>
                <a:ea typeface="Cambria" panose="02040503050406030204" pitchFamily="18" charset="0"/>
              </a:rPr>
              <a:t>ngày</a:t>
            </a:r>
            <a:r>
              <a:rPr lang="en-US" sz="3000" dirty="0">
                <a:latin typeface="Cambria" panose="02040503050406030204" pitchFamily="18" charset="0"/>
                <a:ea typeface="Cambria" panose="02040503050406030204" pitchFamily="18" charset="0"/>
              </a:rPr>
              <a:t>.</a:t>
            </a:r>
          </a:p>
          <a:p>
            <a:pPr algn="just"/>
            <a:r>
              <a:rPr lang="en-US" sz="3000" dirty="0">
                <a:latin typeface="Cambria" panose="02040503050406030204" pitchFamily="18" charset="0"/>
                <a:ea typeface="Cambria" panose="02040503050406030204" pitchFamily="18" charset="0"/>
              </a:rPr>
              <a:t>a) </a:t>
            </a:r>
            <a:r>
              <a:rPr lang="en-US" sz="3000" dirty="0" err="1">
                <a:latin typeface="Cambria" panose="02040503050406030204" pitchFamily="18" charset="0"/>
                <a:ea typeface="Cambria" panose="02040503050406030204" pitchFamily="18" charset="0"/>
              </a:rPr>
              <a:t>Biết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rằng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các</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năm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nhuận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của</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thế</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kỉ</a:t>
            </a:r>
            <a:r>
              <a:rPr lang="en-US" sz="3000" dirty="0">
                <a:latin typeface="Cambria" panose="02040503050406030204" pitchFamily="18" charset="0"/>
                <a:ea typeface="Cambria" panose="02040503050406030204" pitchFamily="18" charset="0"/>
              </a:rPr>
              <a:t> XXI </a:t>
            </a:r>
            <a:r>
              <a:rPr lang="en-US" sz="3000" dirty="0" err="1">
                <a:latin typeface="Cambria" panose="02040503050406030204" pitchFamily="18" charset="0"/>
                <a:ea typeface="Cambria" panose="02040503050406030204" pitchFamily="18" charset="0"/>
              </a:rPr>
              <a:t>là</a:t>
            </a:r>
            <a:r>
              <a:rPr lang="en-US" sz="3000" dirty="0">
                <a:latin typeface="Cambria" panose="02040503050406030204" pitchFamily="18" charset="0"/>
                <a:ea typeface="Cambria" panose="02040503050406030204" pitchFamily="18" charset="0"/>
              </a:rPr>
              <a:t>: 2004, 2008, 2012, ..., 2096. </a:t>
            </a:r>
            <a:r>
              <a:rPr lang="en-US" sz="3000" dirty="0" err="1">
                <a:latin typeface="Cambria" panose="02040503050406030204" pitchFamily="18" charset="0"/>
                <a:ea typeface="Cambria" panose="02040503050406030204" pitchFamily="18" charset="0"/>
              </a:rPr>
              <a:t>Hỏi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thế</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kỉ</a:t>
            </a:r>
            <a:r>
              <a:rPr lang="en-US" sz="3000" dirty="0">
                <a:latin typeface="Cambria" panose="02040503050406030204" pitchFamily="18" charset="0"/>
                <a:ea typeface="Cambria" panose="02040503050406030204" pitchFamily="18" charset="0"/>
              </a:rPr>
              <a:t> XXI </a:t>
            </a:r>
            <a:r>
              <a:rPr lang="en-US" sz="3000" dirty="0" err="1">
                <a:latin typeface="Cambria" panose="02040503050406030204" pitchFamily="18" charset="0"/>
                <a:ea typeface="Cambria" panose="02040503050406030204" pitchFamily="18" charset="0"/>
              </a:rPr>
              <a:t>có</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bao</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nhiêu</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năm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nhuận</a:t>
            </a:r>
            <a:r>
              <a:rPr lang="en-US" sz="3000" dirty="0">
                <a:latin typeface="Cambria" panose="02040503050406030204" pitchFamily="18" charset="0"/>
                <a:ea typeface="Cambria" panose="02040503050406030204" pitchFamily="18" charset="0"/>
              </a:rPr>
              <a:t>?</a:t>
            </a:r>
          </a:p>
          <a:p>
            <a:pPr algn="just"/>
            <a:r>
              <a:rPr lang="en-US" sz="3000" dirty="0">
                <a:latin typeface="Cambria" panose="02040503050406030204" pitchFamily="18" charset="0"/>
                <a:ea typeface="Cambria" panose="02040503050406030204" pitchFamily="18" charset="0"/>
              </a:rPr>
              <a:t>b) </a:t>
            </a:r>
            <a:r>
              <a:rPr lang="en-US" sz="3000" dirty="0" err="1">
                <a:latin typeface="Cambria" panose="02040503050406030204" pitchFamily="18" charset="0"/>
                <a:ea typeface="Cambria" panose="02040503050406030204" pitchFamily="18" charset="0"/>
              </a:rPr>
              <a:t>Năm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cuối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cùng</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của</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thế</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kỉ</a:t>
            </a:r>
            <a:r>
              <a:rPr lang="en-US" sz="3000" dirty="0">
                <a:latin typeface="Cambria" panose="02040503050406030204" pitchFamily="18" charset="0"/>
                <a:ea typeface="Cambria" panose="02040503050406030204" pitchFamily="18" charset="0"/>
              </a:rPr>
              <a:t> XX </a:t>
            </a:r>
            <a:r>
              <a:rPr lang="en-US" sz="3000" dirty="0" err="1">
                <a:latin typeface="Cambria" panose="02040503050406030204" pitchFamily="18" charset="0"/>
                <a:ea typeface="Cambria" panose="02040503050406030204" pitchFamily="18" charset="0"/>
              </a:rPr>
              <a:t>là</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một</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năm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nhuận</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Hỏi</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năm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đó</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là</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năm</a:t>
            </a:r>
            <a:r>
              <a:rPr lang="en-US" sz="3000" dirty="0">
                <a:latin typeface="Cambria" panose="02040503050406030204" pitchFamily="18" charset="0"/>
                <a:ea typeface="Cambria" panose="02040503050406030204" pitchFamily="18" charset="0"/>
              </a:rPr>
              <a:t> </a:t>
            </a:r>
            <a:r>
              <a:rPr lang="en-US" sz="3000" dirty="0" err="1">
                <a:latin typeface="Cambria" panose="02040503050406030204" pitchFamily="18" charset="0"/>
                <a:ea typeface="Cambria" panose="02040503050406030204" pitchFamily="18" charset="0"/>
              </a:rPr>
              <a:t>nào</a:t>
            </a:r>
            <a:r>
              <a:rPr lang="en-US" sz="3000" dirty="0">
                <a:latin typeface="Cambria" panose="02040503050406030204" pitchFamily="18" charset="0"/>
                <a:ea typeface="Cambria" panose="02040503050406030204" pitchFamily="18" charset="0"/>
              </a:rPr>
              <a:t>?</a:t>
            </a:r>
          </a:p>
        </p:txBody>
      </p:sp>
      <p:pic>
        <p:nvPicPr>
          <p:cNvPr id="7" name="Picture 6"/>
          <p:cNvPicPr>
            <a:picLocks noChangeAspect="1"/>
          </p:cNvPicPr>
          <p:nvPr/>
        </p:nvPicPr>
        <p:blipFill>
          <a:blip r:embed="rId2"/>
          <a:stretch>
            <a:fillRect/>
          </a:stretch>
        </p:blipFill>
        <p:spPr>
          <a:xfrm>
            <a:off x="16535" y="3903144"/>
            <a:ext cx="2304634" cy="2765561"/>
          </a:xfrm>
          <a:prstGeom prst="rect">
            <a:avLst/>
          </a:prstGeom>
        </p:spPr>
      </p:pic>
      <p:pic>
        <p:nvPicPr>
          <p:cNvPr id="1026" name="Picture 2" descr="dinosaur number design birthday party for kids 22541906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591" y="-69679"/>
            <a:ext cx="2554760" cy="2554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10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theme/theme1.xml><?xml version="1.0" encoding="utf-8"?>
<a:theme xmlns:a="http://schemas.openxmlformats.org/drawingml/2006/main" name="1_Office Theme">
  <a:themeElements>
    <a:clrScheme name="PowerPointHub-Dinosaur">
      <a:dk1>
        <a:sysClr val="windowText" lastClr="000000"/>
      </a:dk1>
      <a:lt1>
        <a:sysClr val="window" lastClr="FFFFFF"/>
      </a:lt1>
      <a:dk2>
        <a:srgbClr val="003C3A"/>
      </a:dk2>
      <a:lt2>
        <a:srgbClr val="E7E6E6"/>
      </a:lt2>
      <a:accent1>
        <a:srgbClr val="EDB73E"/>
      </a:accent1>
      <a:accent2>
        <a:srgbClr val="E96163"/>
      </a:accent2>
      <a:accent3>
        <a:srgbClr val="8FA515"/>
      </a:accent3>
      <a:accent4>
        <a:srgbClr val="E39822"/>
      </a:accent4>
      <a:accent5>
        <a:srgbClr val="E1494B"/>
      </a:accent5>
      <a:accent6>
        <a:srgbClr val="393C4B"/>
      </a:accent6>
      <a:hlink>
        <a:srgbClr val="0563C1"/>
      </a:hlink>
      <a:folHlink>
        <a:srgbClr val="954F72"/>
      </a:folHlink>
    </a:clrScheme>
    <a:fontScheme name="Patrick Hand-IBM Plex Sans Light">
      <a:majorFont>
        <a:latin typeface="Patrick Hand"/>
        <a:ea typeface=""/>
        <a:cs typeface="Patrick Hand"/>
      </a:majorFont>
      <a:minorFont>
        <a:latin typeface="IBM Plex Sans Light"/>
        <a:ea typeface=""/>
        <a:cs typeface="IBM Plex Sans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433</TotalTime>
  <Words>293</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IBM Plex Sans Light</vt:lpstr>
      <vt:lpstr>Cambria</vt:lpstr>
      <vt:lpstr>Arial</vt:lpstr>
      <vt:lpstr>Patrick Hand</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Hà Lê</cp:lastModifiedBy>
  <cp:revision>65</cp:revision>
  <dcterms:created xsi:type="dcterms:W3CDTF">2023-08-23T15:59:00Z</dcterms:created>
  <dcterms:modified xsi:type="dcterms:W3CDTF">2023-10-29T13:52:39Z</dcterms:modified>
  <cp:category>9Slide.vn</cp:category>
</cp:coreProperties>
</file>