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259" r:id="rId3"/>
    <p:sldId id="298" r:id="rId4"/>
    <p:sldId id="260" r:id="rId5"/>
    <p:sldId id="268" r:id="rId6"/>
    <p:sldId id="294" r:id="rId7"/>
    <p:sldId id="296" r:id="rId8"/>
    <p:sldId id="297" r:id="rId9"/>
    <p:sldId id="270" r:id="rId10"/>
    <p:sldId id="29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8"/>
    <a:srgbClr val="E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1706880" y="543764"/>
            <a:ext cx="8936736" cy="781183"/>
            <a:chOff x="2258018" y="343910"/>
            <a:chExt cx="4927162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258018" y="343910"/>
              <a:ext cx="4927162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2661333" y="440029"/>
              <a:ext cx="4282915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</a:t>
              </a:r>
              <a:r>
                <a:rPr lang="en-US" sz="3600" b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ngày 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tháng 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năm</a:t>
              </a:r>
              <a:r>
                <a:rPr lang="en-US" sz="36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2022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92" y="342075"/>
            <a:ext cx="9144000" cy="2387600"/>
          </a:xfrm>
        </p:spPr>
        <p:txBody>
          <a:bodyPr/>
          <a:lstStyle/>
          <a:p>
            <a:r>
              <a:rPr lang="en-US" sz="6600" dirty="0" err="1">
                <a:latin typeface="iCiel Cadena" pitchFamily="2" charset="0"/>
              </a:rPr>
              <a:t>Yêu</a:t>
            </a:r>
            <a:r>
              <a:rPr lang="en-US" sz="6600" dirty="0">
                <a:latin typeface="iCiel Cadena" pitchFamily="2" charset="0"/>
              </a:rPr>
              <a:t> </a:t>
            </a:r>
            <a:r>
              <a:rPr lang="en-US" sz="6600" dirty="0" err="1">
                <a:latin typeface="iCiel Cadena" pitchFamily="2" charset="0"/>
              </a:rPr>
              <a:t>cầu</a:t>
            </a:r>
            <a:r>
              <a:rPr lang="en-US" sz="6600" dirty="0">
                <a:latin typeface="iCiel Cadena" pitchFamily="2" charset="0"/>
              </a:rPr>
              <a:t> </a:t>
            </a:r>
            <a:r>
              <a:rPr lang="en-US" sz="6600" dirty="0" err="1">
                <a:latin typeface="iCiel Cadena" pitchFamily="2" charset="0"/>
              </a:rPr>
              <a:t>cần</a:t>
            </a:r>
            <a:r>
              <a:rPr lang="en-US" sz="6600" dirty="0">
                <a:latin typeface="iCiel Cadena" pitchFamily="2" charset="0"/>
              </a:rPr>
              <a:t> </a:t>
            </a:r>
            <a:r>
              <a:rPr lang="en-US" sz="6600" dirty="0" err="1">
                <a:latin typeface="iCiel Cadena" pitchFamily="2" charset="0"/>
              </a:rPr>
              <a:t>đạt</a:t>
            </a:r>
            <a:endParaRPr lang="en-US" sz="6600" dirty="0">
              <a:latin typeface="iCiel Caden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" y="3077782"/>
            <a:ext cx="11899392" cy="1655762"/>
          </a:xfrm>
        </p:spPr>
        <p:txBody>
          <a:bodyPr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nl-NL" sz="3600" dirty="0">
                <a:latin typeface="Cambria" pitchFamily="18" charset="0"/>
                <a:ea typeface="Cambria" pitchFamily="18" charset="0"/>
              </a:rPr>
              <a:t>Đọc mở rộng vốn từ về những người bạn trong nhà.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nl-NL" sz="3600" dirty="0">
                <a:latin typeface="Cambria" pitchFamily="18" charset="0"/>
                <a:ea typeface="Cambria" pitchFamily="18" charset="0"/>
              </a:rPr>
              <a:t>Viết được những thông tin về bài đọc vào phiếu đọc theo mẫu, chia sẻ về nội dung và chi tiết thú vị, cảm động.</a:t>
            </a:r>
            <a:endParaRPr lang="en-US" sz="3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37674" y="123201"/>
            <a:ext cx="10065628" cy="1097549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lang="vi-VN" sz="3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người bạn trong nhà (vật nuôi, đồ đạc,…)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những người bạn trong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ṥḷíďê">
            <a:extLst>
              <a:ext uri="{FF2B5EF4-FFF2-40B4-BE49-F238E27FC236}">
                <a16:creationId xmlns:a16="http://schemas.microsoft.com/office/drawing/2014/main" id="{CC9B1E1B-BABD-42CA-8562-C67F3CDAB45F}"/>
              </a:ext>
            </a:extLst>
          </p:cNvPr>
          <p:cNvSpPr/>
          <p:nvPr/>
        </p:nvSpPr>
        <p:spPr bwMode="auto">
          <a:xfrm>
            <a:off x="1493677" y="93607"/>
            <a:ext cx="8449109" cy="1138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Google Shape;5317;p41">
            <a:extLst>
              <a:ext uri="{FF2B5EF4-FFF2-40B4-BE49-F238E27FC236}">
                <a16:creationId xmlns:a16="http://schemas.microsoft.com/office/drawing/2014/main" id="{9C28FE5C-F875-480A-9FBB-773845EB7FED}"/>
              </a:ext>
            </a:extLst>
          </p:cNvPr>
          <p:cNvSpPr txBox="1">
            <a:spLocks/>
          </p:cNvSpPr>
          <p:nvPr/>
        </p:nvSpPr>
        <p:spPr>
          <a:xfrm>
            <a:off x="1808475" y="93606"/>
            <a:ext cx="8033231" cy="5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Trao đổi với bạn về những chi tiết làm em cảm thấy thú vị và cảm động.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0" y="123202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92" y="342075"/>
            <a:ext cx="9144000" cy="2387600"/>
          </a:xfrm>
        </p:spPr>
        <p:txBody>
          <a:bodyPr/>
          <a:lstStyle/>
          <a:p>
            <a:r>
              <a:rPr lang="en-US" sz="6600" dirty="0" err="1">
                <a:latin typeface="iCiel Cadena" pitchFamily="2" charset="0"/>
              </a:rPr>
              <a:t>Yêu</a:t>
            </a:r>
            <a:r>
              <a:rPr lang="en-US" sz="6600" dirty="0">
                <a:latin typeface="iCiel Cadena" pitchFamily="2" charset="0"/>
              </a:rPr>
              <a:t> </a:t>
            </a:r>
            <a:r>
              <a:rPr lang="en-US" sz="6600" dirty="0" err="1">
                <a:latin typeface="iCiel Cadena" pitchFamily="2" charset="0"/>
              </a:rPr>
              <a:t>cầu</a:t>
            </a:r>
            <a:r>
              <a:rPr lang="en-US" sz="6600" dirty="0">
                <a:latin typeface="iCiel Cadena" pitchFamily="2" charset="0"/>
              </a:rPr>
              <a:t> </a:t>
            </a:r>
            <a:r>
              <a:rPr lang="en-US" sz="6600" dirty="0" err="1">
                <a:latin typeface="iCiel Cadena" pitchFamily="2" charset="0"/>
              </a:rPr>
              <a:t>cần</a:t>
            </a:r>
            <a:r>
              <a:rPr lang="en-US" sz="6600" dirty="0">
                <a:latin typeface="iCiel Cadena" pitchFamily="2" charset="0"/>
              </a:rPr>
              <a:t> </a:t>
            </a:r>
            <a:r>
              <a:rPr lang="en-US" sz="6600" dirty="0" err="1">
                <a:latin typeface="iCiel Cadena" pitchFamily="2" charset="0"/>
              </a:rPr>
              <a:t>đạt</a:t>
            </a:r>
            <a:endParaRPr lang="en-US" sz="6600" dirty="0">
              <a:latin typeface="iCiel Caden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" y="3077782"/>
            <a:ext cx="11899392" cy="1655762"/>
          </a:xfrm>
        </p:spPr>
        <p:txBody>
          <a:bodyPr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nl-NL" sz="3600" dirty="0">
                <a:latin typeface="Cambria" pitchFamily="18" charset="0"/>
                <a:ea typeface="Cambria" pitchFamily="18" charset="0"/>
              </a:rPr>
              <a:t>Đọc mở rộng vốn từ về những người bạn trong nhà.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nl-NL" sz="3600" dirty="0">
                <a:latin typeface="Cambria" pitchFamily="18" charset="0"/>
                <a:ea typeface="Cambria" pitchFamily="18" charset="0"/>
              </a:rPr>
              <a:t>Viết được những thông tin về bài đọc vào phiếu đọc theo mẫu, chia sẻ về nội dung và chi tiết thú vị, cảm động.</a:t>
            </a:r>
            <a:endParaRPr lang="en-US" sz="3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237</Words>
  <Application>Microsoft Office PowerPoint</Application>
  <PresentationFormat>Widescreen</PresentationFormat>
  <Paragraphs>30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Cambria</vt:lpstr>
      <vt:lpstr>Gloria Hallelujah</vt:lpstr>
      <vt:lpstr>iCiel Cadena</vt:lpstr>
      <vt:lpstr>Office 主题</vt:lpstr>
      <vt:lpstr>自定义设计方案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ADMIN88</cp:lastModifiedBy>
  <cp:revision>6</cp:revision>
  <dcterms:created xsi:type="dcterms:W3CDTF">2022-06-25T07:08:00Z</dcterms:created>
  <dcterms:modified xsi:type="dcterms:W3CDTF">2022-12-01T01:53:37Z</dcterms:modified>
</cp:coreProperties>
</file>