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5" r:id="rId3"/>
    <p:sldId id="284" r:id="rId4"/>
    <p:sldId id="338" r:id="rId5"/>
    <p:sldId id="336" r:id="rId6"/>
    <p:sldId id="318" r:id="rId7"/>
    <p:sldId id="329" r:id="rId8"/>
    <p:sldId id="330" r:id="rId9"/>
    <p:sldId id="327" r:id="rId10"/>
    <p:sldId id="337" r:id="rId11"/>
    <p:sldId id="332" r:id="rId12"/>
    <p:sldId id="333" r:id="rId13"/>
    <p:sldId id="339" r:id="rId14"/>
    <p:sldId id="3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58" d="100"/>
          <a:sy n="58" d="100"/>
        </p:scale>
        <p:origin x="9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2.xml"/><Relationship Id="rId5" Type="http://schemas.openxmlformats.org/officeDocument/2006/relationships/tags" Target="../tags/tag59.xml"/><Relationship Id="rId4"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2.xml"/><Relationship Id="rId5" Type="http://schemas.openxmlformats.org/officeDocument/2006/relationships/tags" Target="../tags/tag64.xml"/><Relationship Id="rId4" Type="http://schemas.openxmlformats.org/officeDocument/2006/relationships/tags" Target="../tags/tag6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2.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2.xml"/><Relationship Id="rId4" Type="http://schemas.openxmlformats.org/officeDocument/2006/relationships/tags" Target="../tags/tag8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Master" Target="../slideMasters/slideMaster2.xml"/><Relationship Id="rId5" Type="http://schemas.openxmlformats.org/officeDocument/2006/relationships/tags" Target="../tags/tag101.xml"/><Relationship Id="rId4" Type="http://schemas.openxmlformats.org/officeDocument/2006/relationships/tags" Target="../tags/tag10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Master" Target="../slideMasters/slideMaster2.xml"/><Relationship Id="rId4" Type="http://schemas.openxmlformats.org/officeDocument/2006/relationships/tags" Target="../tags/tag10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Master" Target="../slideMasters/slideMaster2.xml"/><Relationship Id="rId5" Type="http://schemas.openxmlformats.org/officeDocument/2006/relationships/tags" Target="../tags/tag110.xml"/><Relationship Id="rId4" Type="http://schemas.openxmlformats.org/officeDocument/2006/relationships/tags" Target="../tags/tag10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5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2"/>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gif"/><Relationship Id="rId4" Type="http://schemas.openxmlformats.org/officeDocument/2006/relationships/image" Target="../media/image10.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gif"/><Relationship Id="rId9"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4">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4">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iải bài 23 Tôi yêu em tôi">
            <a:extLst>
              <a:ext uri="{FF2B5EF4-FFF2-40B4-BE49-F238E27FC236}">
                <a16:creationId xmlns:a16="http://schemas.microsoft.com/office/drawing/2014/main" id="{8607DBBD-C08C-AAC6-8BAD-FED3C7241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984" y="3614296"/>
            <a:ext cx="5988032" cy="243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56697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THAM KHẢO</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605224" y="1719277"/>
            <a:ext cx="7283117" cy="4524315"/>
          </a:xfrm>
          <a:prstGeom prst="rect">
            <a:avLst/>
          </a:prstGeom>
          <a:noFill/>
        </p:spPr>
        <p:txBody>
          <a:bodyPr wrap="square">
            <a:spAutoFit/>
          </a:bodyPr>
          <a:lstStyle/>
          <a:p>
            <a:pPr lvl="0" algn="just"/>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Em gái em thường phụ giúp em nấu cơm, rửa bát và lau nhà. Khi có em gái làm cùng, em cảm thấy vui hơn vì công việc được san sẻ và có người để nói chuyện, đùa nghịch.</a:t>
            </a:r>
          </a:p>
          <a:p>
            <a:pPr lvl="0" algn="just"/>
            <a:endPar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Em mong muốn có người anh thể hiện tình cảm với em nhiều hơn. Vì anh trai em là người ít nói.</a:t>
            </a:r>
            <a:endPar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8950EB-0577-594F-E95E-843583EA19DD}"/>
              </a:ext>
            </a:extLst>
          </p:cNvPr>
          <p:cNvSpPr txBox="1"/>
          <p:nvPr/>
        </p:nvSpPr>
        <p:spPr>
          <a:xfrm>
            <a:off x="2060155" y="1772471"/>
            <a:ext cx="7866043" cy="2554545"/>
          </a:xfrm>
          <a:prstGeom prst="rect">
            <a:avLst/>
          </a:prstGeom>
          <a:noFill/>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lang="nl-NL"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a:t>
            </a:r>
            <a:r>
              <a:rPr lang="nl-NL"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iết kể  những việc đã làm cùng anh, chị, em và nêu cảm nghĩ khi làm việc cùng anh, chị, em.</a:t>
            </a: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Biết</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giọng</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kể</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sử</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ngôn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ngữ</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kể</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tự</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nhiên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sinh</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p:txBody>
      </p:sp>
      <p:sp>
        <p:nvSpPr>
          <p:cNvPr id="4" name="Flowchart: Terminator 3">
            <a:extLst>
              <a:ext uri="{FF2B5EF4-FFF2-40B4-BE49-F238E27FC236}">
                <a16:creationId xmlns:a16="http://schemas.microsoft.com/office/drawing/2014/main" id="{8E2D2670-5A71-F406-8465-DD178FFA7F12}"/>
              </a:ext>
            </a:extLst>
          </p:cNvPr>
          <p:cNvSpPr/>
          <p:nvPr/>
        </p:nvSpPr>
        <p:spPr>
          <a:xfrm>
            <a:off x="3561310" y="257326"/>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Tree>
    <p:extLst>
      <p:ext uri="{BB962C8B-B14F-4D97-AF65-F5344CB8AC3E}">
        <p14:creationId xmlns:p14="http://schemas.microsoft.com/office/powerpoint/2010/main" val="5696092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TIẾNG </a:t>
            </a:r>
            <a:r>
              <a:rPr kumimoji="0" lang="vi-VN"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VIỆ</a:t>
            </a: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a:t>
            </a:r>
          </a:p>
        </p:txBody>
      </p:sp>
      <p:sp>
        <p:nvSpPr>
          <p:cNvPr id="3" name="TextBox 2">
            <a:extLst>
              <a:ext uri="{FF2B5EF4-FFF2-40B4-BE49-F238E27FC236}">
                <a16:creationId xmlns:a16="http://schemas.microsoft.com/office/drawing/2014/main" id="{2AE45330-B738-09A5-7079-37FBB0C95BCB}"/>
              </a:ext>
            </a:extLst>
          </p:cNvPr>
          <p:cNvSpPr txBox="1"/>
          <p:nvPr/>
        </p:nvSpPr>
        <p:spPr>
          <a:xfrm>
            <a:off x="2939868" y="2953697"/>
            <a:ext cx="63122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Nói và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spc="-150" dirty="0">
                <a:solidFill>
                  <a:srgbClr val="C0000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Tình cảm anh chị em</a:t>
            </a:r>
            <a:endParaRPr kumimoji="0" lang="en-US" sz="4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8950EB-0577-594F-E95E-843583EA19DD}"/>
              </a:ext>
            </a:extLst>
          </p:cNvPr>
          <p:cNvSpPr txBox="1"/>
          <p:nvPr/>
        </p:nvSpPr>
        <p:spPr>
          <a:xfrm>
            <a:off x="2060155" y="1772471"/>
            <a:ext cx="7866043" cy="2554545"/>
          </a:xfrm>
          <a:prstGeom prst="rect">
            <a:avLst/>
          </a:prstGeom>
          <a:noFill/>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lang="nl-NL"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a:t>
            </a:r>
            <a:r>
              <a:rPr lang="nl-NL"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iết kể  những việc đã làm cùng anh, chị, em và nêu cảm nghĩ khi làm việc cùng anh, chị, em.</a:t>
            </a: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Biết</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giọng</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kể</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sử</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ngôn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ngữ</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kể</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tự</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nhiên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sinh</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p:txBody>
      </p:sp>
      <p:sp>
        <p:nvSpPr>
          <p:cNvPr id="4" name="Flowchart: Terminator 3">
            <a:extLst>
              <a:ext uri="{FF2B5EF4-FFF2-40B4-BE49-F238E27FC236}">
                <a16:creationId xmlns:a16="http://schemas.microsoft.com/office/drawing/2014/main" id="{8E2D2670-5A71-F406-8465-DD178FFA7F12}"/>
              </a:ext>
            </a:extLst>
          </p:cNvPr>
          <p:cNvSpPr/>
          <p:nvPr/>
        </p:nvSpPr>
        <p:spPr>
          <a:xfrm>
            <a:off x="3561310" y="257326"/>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Tree>
    <p:extLst>
      <p:ext uri="{BB962C8B-B14F-4D97-AF65-F5344CB8AC3E}">
        <p14:creationId xmlns:p14="http://schemas.microsoft.com/office/powerpoint/2010/main" val="35126221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Thảo luận nhóm</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 Cùng bạn trao đổi để hiểu nghĩa của các câu tục ngữ, ca dao dưới đây:</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68903" y="169134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754415" y="2192083"/>
            <a:ext cx="4940968" cy="584775"/>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Chị ngã em nâng.</a:t>
            </a:r>
          </a:p>
        </p:txBody>
      </p:sp>
      <p:sp>
        <p:nvSpPr>
          <p:cNvPr id="39" name="TextBox 38">
            <a:extLst>
              <a:ext uri="{FF2B5EF4-FFF2-40B4-BE49-F238E27FC236}">
                <a16:creationId xmlns:a16="http://schemas.microsoft.com/office/drawing/2014/main" id="{74E164D9-2F2B-4D73-A02E-C31AB5F47F93}"/>
              </a:ext>
            </a:extLst>
          </p:cNvPr>
          <p:cNvSpPr txBox="1"/>
          <p:nvPr/>
        </p:nvSpPr>
        <p:spPr>
          <a:xfrm>
            <a:off x="5379866" y="3429798"/>
            <a:ext cx="6341080" cy="1077218"/>
          </a:xfrm>
          <a:prstGeom prst="rect">
            <a:avLst/>
          </a:prstGeom>
          <a:noFill/>
        </p:spPr>
        <p:txBody>
          <a:bodyPr wrap="square">
            <a:spAutoFit/>
          </a:bodyPr>
          <a:lstStyle/>
          <a:p>
            <a:pPr lvl="0" algn="ctr"/>
            <a:r>
              <a:rPr lang="vi-VN" sz="3200">
                <a:solidFill>
                  <a:srgbClr val="9A0780"/>
                </a:solidFill>
                <a:latin typeface="Arial-Rounded" panose="020B0500000000000000" pitchFamily="34" charset="0"/>
                <a:ea typeface="Arial-Rounded" panose="020B0500000000000000" pitchFamily="34" charset="0"/>
                <a:cs typeface="Arial-Rounded" panose="020B0500000000000000" pitchFamily="34" charset="0"/>
              </a:rPr>
              <a:t>Anh em như thể chân tay</a:t>
            </a:r>
          </a:p>
          <a:p>
            <a:pPr lvl="0" algn="ctr"/>
            <a:r>
              <a:rPr lang="vi-VN" sz="3200">
                <a:solidFill>
                  <a:srgbClr val="9A0780"/>
                </a:solidFill>
                <a:latin typeface="Arial-Rounded" panose="020B0500000000000000" pitchFamily="34" charset="0"/>
                <a:ea typeface="Arial-Rounded" panose="020B0500000000000000" pitchFamily="34" charset="0"/>
                <a:cs typeface="Arial-Rounded" panose="020B0500000000000000" pitchFamily="34" charset="0"/>
              </a:rPr>
              <a:t>Rách lành đùm bọc, dở hay đỡ đần.</a:t>
            </a:r>
            <a:endPar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just"/>
            <a:r>
              <a:rPr lang="vi-VN" sz="2800" b="1" u="sng"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1. Nghĩa của các câu tục ngữ, ca dao:</a:t>
            </a:r>
          </a:p>
          <a:p>
            <a:pPr algn="just"/>
            <a:endPar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Wingdings" panose="05000000000000000000" pitchFamily="2" charset="2"/>
              <a:buChar cha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Chị ngã em nâng: chị em đoàn kết, giúp đỡ nhau khi hoạn nạn.</a:t>
            </a:r>
          </a:p>
          <a:p>
            <a:pPr marL="457200" indent="-457200" algn="just">
              <a:buFont typeface="Wingdings" panose="05000000000000000000" pitchFamily="2" charset="2"/>
              <a:buChar cha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Anh em ... đỡ đần: anh em dù giỏi giang hay kém cỏi, giàu hay nghèo cần phải biết yêu thương, đùm bọc lẫn nhau, san sẻ, giúp đỡ nhau trong cuộc sống.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837686" y="2383101"/>
            <a:ext cx="6491446"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vi-VN"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diễn giả</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3306749"/>
            <a:ext cx="3199606" cy="1754326"/>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Chọn yêu cầu a hoặc b.</a:t>
            </a:r>
          </a:p>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576904" y="2106578"/>
            <a:ext cx="5261006" cy="1887956"/>
            <a:chOff x="6095999" y="2873891"/>
            <a:chExt cx="5261006" cy="1887956"/>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569660"/>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custGeom>
                      <a:avLst/>
                      <a:gdLst>
                        <a:gd name="connsiteX0" fmla="*/ 0 w 4940968"/>
                        <a:gd name="connsiteY0" fmla="*/ 0 h 1569660"/>
                        <a:gd name="connsiteX1" fmla="*/ 548996 w 4940968"/>
                        <a:gd name="connsiteY1" fmla="*/ 0 h 1569660"/>
                        <a:gd name="connsiteX2" fmla="*/ 949764 w 4940968"/>
                        <a:gd name="connsiteY2" fmla="*/ 0 h 1569660"/>
                        <a:gd name="connsiteX3" fmla="*/ 1548170 w 4940968"/>
                        <a:gd name="connsiteY3" fmla="*/ 0 h 1569660"/>
                        <a:gd name="connsiteX4" fmla="*/ 2047757 w 4940968"/>
                        <a:gd name="connsiteY4" fmla="*/ 0 h 1569660"/>
                        <a:gd name="connsiteX5" fmla="*/ 2547344 w 4940968"/>
                        <a:gd name="connsiteY5" fmla="*/ 0 h 1569660"/>
                        <a:gd name="connsiteX6" fmla="*/ 2997521 w 4940968"/>
                        <a:gd name="connsiteY6" fmla="*/ 0 h 1569660"/>
                        <a:gd name="connsiteX7" fmla="*/ 3546517 w 4940968"/>
                        <a:gd name="connsiteY7" fmla="*/ 0 h 1569660"/>
                        <a:gd name="connsiteX8" fmla="*/ 4144923 w 4940968"/>
                        <a:gd name="connsiteY8" fmla="*/ 0 h 1569660"/>
                        <a:gd name="connsiteX9" fmla="*/ 4940968 w 4940968"/>
                        <a:gd name="connsiteY9" fmla="*/ 0 h 1569660"/>
                        <a:gd name="connsiteX10" fmla="*/ 4940968 w 4940968"/>
                        <a:gd name="connsiteY10" fmla="*/ 816222 h 1569660"/>
                        <a:gd name="connsiteX11" fmla="*/ 4940968 w 4940968"/>
                        <a:gd name="connsiteY11" fmla="*/ 1569660 h 1569660"/>
                        <a:gd name="connsiteX12" fmla="*/ 4342562 w 4940968"/>
                        <a:gd name="connsiteY12" fmla="*/ 1569660 h 1569660"/>
                        <a:gd name="connsiteX13" fmla="*/ 3892385 w 4940968"/>
                        <a:gd name="connsiteY13" fmla="*/ 1569660 h 1569660"/>
                        <a:gd name="connsiteX14" fmla="*/ 3343388 w 4940968"/>
                        <a:gd name="connsiteY14" fmla="*/ 1569660 h 1569660"/>
                        <a:gd name="connsiteX15" fmla="*/ 2794392 w 4940968"/>
                        <a:gd name="connsiteY15" fmla="*/ 1569660 h 1569660"/>
                        <a:gd name="connsiteX16" fmla="*/ 2294805 w 4940968"/>
                        <a:gd name="connsiteY16" fmla="*/ 1569660 h 1569660"/>
                        <a:gd name="connsiteX17" fmla="*/ 1745809 w 4940968"/>
                        <a:gd name="connsiteY17" fmla="*/ 1569660 h 1569660"/>
                        <a:gd name="connsiteX18" fmla="*/ 1295632 w 4940968"/>
                        <a:gd name="connsiteY18" fmla="*/ 1569660 h 1569660"/>
                        <a:gd name="connsiteX19" fmla="*/ 64781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 name="connsiteX0" fmla="*/ 0 w 4940968"/>
                        <a:gd name="connsiteY0" fmla="*/ 0 h 1569660"/>
                        <a:gd name="connsiteX1" fmla="*/ 450177 w 4940968"/>
                        <a:gd name="connsiteY1" fmla="*/ 0 h 1569660"/>
                        <a:gd name="connsiteX2" fmla="*/ 1097993 w 4940968"/>
                        <a:gd name="connsiteY2" fmla="*/ 0 h 1569660"/>
                        <a:gd name="connsiteX3" fmla="*/ 1646989 w 4940968"/>
                        <a:gd name="connsiteY3" fmla="*/ 0 h 1569660"/>
                        <a:gd name="connsiteX4" fmla="*/ 2146576 w 4940968"/>
                        <a:gd name="connsiteY4" fmla="*/ 0 h 1569660"/>
                        <a:gd name="connsiteX5" fmla="*/ 2744982 w 4940968"/>
                        <a:gd name="connsiteY5" fmla="*/ 0 h 1569660"/>
                        <a:gd name="connsiteX6" fmla="*/ 3343388 w 4940968"/>
                        <a:gd name="connsiteY6" fmla="*/ 0 h 1569660"/>
                        <a:gd name="connsiteX7" fmla="*/ 3892385 w 4940968"/>
                        <a:gd name="connsiteY7" fmla="*/ 0 h 1569660"/>
                        <a:gd name="connsiteX8" fmla="*/ 4391972 w 4940968"/>
                        <a:gd name="connsiteY8" fmla="*/ 0 h 1569660"/>
                        <a:gd name="connsiteX9" fmla="*/ 4940968 w 4940968"/>
                        <a:gd name="connsiteY9" fmla="*/ 0 h 1569660"/>
                        <a:gd name="connsiteX10" fmla="*/ 4940968 w 4940968"/>
                        <a:gd name="connsiteY10" fmla="*/ 753437 h 1569660"/>
                        <a:gd name="connsiteX11" fmla="*/ 4940968 w 4940968"/>
                        <a:gd name="connsiteY11" fmla="*/ 1569660 h 1569660"/>
                        <a:gd name="connsiteX12" fmla="*/ 4391972 w 4940968"/>
                        <a:gd name="connsiteY12" fmla="*/ 1569660 h 1569660"/>
                        <a:gd name="connsiteX13" fmla="*/ 3793565 w 4940968"/>
                        <a:gd name="connsiteY13" fmla="*/ 1569660 h 1569660"/>
                        <a:gd name="connsiteX14" fmla="*/ 3145750 w 4940968"/>
                        <a:gd name="connsiteY14" fmla="*/ 1569660 h 1569660"/>
                        <a:gd name="connsiteX15" fmla="*/ 2547344 w 4940968"/>
                        <a:gd name="connsiteY15" fmla="*/ 1569660 h 1569660"/>
                        <a:gd name="connsiteX16" fmla="*/ 2097166 w 4940968"/>
                        <a:gd name="connsiteY16" fmla="*/ 1569660 h 1569660"/>
                        <a:gd name="connsiteX17" fmla="*/ 1646989 w 4940968"/>
                        <a:gd name="connsiteY17" fmla="*/ 1569660 h 1569660"/>
                        <a:gd name="connsiteX18" fmla="*/ 1048583 w 4940968"/>
                        <a:gd name="connsiteY18" fmla="*/ 1569660 h 1569660"/>
                        <a:gd name="connsiteX19" fmla="*/ 59840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569660" fill="none" extrusionOk="0">
                          <a:moveTo>
                            <a:pt x="0" y="0"/>
                          </a:moveTo>
                          <a:cubicBezTo>
                            <a:pt x="273943" y="-95626"/>
                            <a:pt x="376827" y="8194"/>
                            <a:pt x="548996" y="0"/>
                          </a:cubicBezTo>
                          <a:cubicBezTo>
                            <a:pt x="754647" y="12635"/>
                            <a:pt x="828421" y="29730"/>
                            <a:pt x="949764" y="0"/>
                          </a:cubicBezTo>
                          <a:cubicBezTo>
                            <a:pt x="1101281" y="-14920"/>
                            <a:pt x="1373223" y="29839"/>
                            <a:pt x="1548170" y="0"/>
                          </a:cubicBezTo>
                          <a:cubicBezTo>
                            <a:pt x="1732798" y="-65724"/>
                            <a:pt x="1948360" y="61421"/>
                            <a:pt x="2047757" y="0"/>
                          </a:cubicBezTo>
                          <a:cubicBezTo>
                            <a:pt x="2091491" y="-69125"/>
                            <a:pt x="2392862" y="36748"/>
                            <a:pt x="2547344" y="0"/>
                          </a:cubicBezTo>
                          <a:cubicBezTo>
                            <a:pt x="2728503" y="-47147"/>
                            <a:pt x="2889251" y="12704"/>
                            <a:pt x="2997521" y="0"/>
                          </a:cubicBezTo>
                          <a:cubicBezTo>
                            <a:pt x="3125131" y="-6340"/>
                            <a:pt x="3355703" y="65371"/>
                            <a:pt x="3546517" y="0"/>
                          </a:cubicBezTo>
                          <a:cubicBezTo>
                            <a:pt x="3781424" y="-87478"/>
                            <a:pt x="3834035" y="32165"/>
                            <a:pt x="4144923" y="0"/>
                          </a:cubicBezTo>
                          <a:cubicBezTo>
                            <a:pt x="4423593" y="-103985"/>
                            <a:pt x="4581766" y="-23370"/>
                            <a:pt x="4940968" y="0"/>
                          </a:cubicBezTo>
                          <a:cubicBezTo>
                            <a:pt x="5008016" y="331199"/>
                            <a:pt x="4870400" y="494144"/>
                            <a:pt x="4940968" y="816222"/>
                          </a:cubicBezTo>
                          <a:cubicBezTo>
                            <a:pt x="5018912" y="1117746"/>
                            <a:pt x="4866758" y="1309612"/>
                            <a:pt x="4940968" y="1569660"/>
                          </a:cubicBezTo>
                          <a:cubicBezTo>
                            <a:pt x="4744416" y="1659547"/>
                            <a:pt x="4526130" y="1595266"/>
                            <a:pt x="4342562" y="1569660"/>
                          </a:cubicBezTo>
                          <a:cubicBezTo>
                            <a:pt x="4139719" y="1578234"/>
                            <a:pt x="4074354" y="1559103"/>
                            <a:pt x="3892385" y="1569660"/>
                          </a:cubicBezTo>
                          <a:cubicBezTo>
                            <a:pt x="3743593" y="1562074"/>
                            <a:pt x="3511047" y="1563492"/>
                            <a:pt x="3343388" y="1569660"/>
                          </a:cubicBezTo>
                          <a:cubicBezTo>
                            <a:pt x="3177701" y="1566902"/>
                            <a:pt x="3009711" y="1527444"/>
                            <a:pt x="2794392" y="1569660"/>
                          </a:cubicBezTo>
                          <a:cubicBezTo>
                            <a:pt x="2583314" y="1595365"/>
                            <a:pt x="2487434" y="1504916"/>
                            <a:pt x="2294805" y="1569660"/>
                          </a:cubicBezTo>
                          <a:cubicBezTo>
                            <a:pt x="2117410" y="1596032"/>
                            <a:pt x="1860933" y="1578100"/>
                            <a:pt x="1745809" y="1569660"/>
                          </a:cubicBezTo>
                          <a:cubicBezTo>
                            <a:pt x="1629705" y="1551590"/>
                            <a:pt x="1392054" y="1473759"/>
                            <a:pt x="1295632" y="1569660"/>
                          </a:cubicBezTo>
                          <a:cubicBezTo>
                            <a:pt x="1183323" y="1642235"/>
                            <a:pt x="775776" y="1498771"/>
                            <a:pt x="647816" y="1569660"/>
                          </a:cubicBezTo>
                          <a:cubicBezTo>
                            <a:pt x="455436" y="1569787"/>
                            <a:pt x="303463" y="1550521"/>
                            <a:pt x="0" y="1569660"/>
                          </a:cubicBezTo>
                          <a:cubicBezTo>
                            <a:pt x="-9017" y="1292672"/>
                            <a:pt x="49805" y="1023772"/>
                            <a:pt x="0" y="816222"/>
                          </a:cubicBezTo>
                          <a:cubicBezTo>
                            <a:pt x="4929" y="592806"/>
                            <a:pt x="47948" y="293034"/>
                            <a:pt x="0" y="0"/>
                          </a:cubicBezTo>
                          <a:close/>
                        </a:path>
                        <a:path w="4940968" h="1569660" stroke="0" extrusionOk="0">
                          <a:moveTo>
                            <a:pt x="0" y="0"/>
                          </a:moveTo>
                          <a:cubicBezTo>
                            <a:pt x="148537" y="-82386"/>
                            <a:pt x="336861" y="21131"/>
                            <a:pt x="450177" y="0"/>
                          </a:cubicBezTo>
                          <a:cubicBezTo>
                            <a:pt x="522916" y="-26123"/>
                            <a:pt x="891211" y="17550"/>
                            <a:pt x="1097993" y="0"/>
                          </a:cubicBezTo>
                          <a:cubicBezTo>
                            <a:pt x="1259783" y="-51829"/>
                            <a:pt x="1419114" y="74114"/>
                            <a:pt x="1646989" y="0"/>
                          </a:cubicBezTo>
                          <a:cubicBezTo>
                            <a:pt x="1868260" y="-74664"/>
                            <a:pt x="1929645" y="43185"/>
                            <a:pt x="2146576" y="0"/>
                          </a:cubicBezTo>
                          <a:cubicBezTo>
                            <a:pt x="2315875" y="-44021"/>
                            <a:pt x="2520962" y="41797"/>
                            <a:pt x="2744982" y="0"/>
                          </a:cubicBezTo>
                          <a:cubicBezTo>
                            <a:pt x="2943690" y="-3865"/>
                            <a:pt x="3145488" y="50934"/>
                            <a:pt x="3343388" y="0"/>
                          </a:cubicBezTo>
                          <a:cubicBezTo>
                            <a:pt x="3535733" y="-74903"/>
                            <a:pt x="3720559" y="94821"/>
                            <a:pt x="3892385" y="0"/>
                          </a:cubicBezTo>
                          <a:cubicBezTo>
                            <a:pt x="4027024" y="-115551"/>
                            <a:pt x="4187736" y="89769"/>
                            <a:pt x="4391972" y="0"/>
                          </a:cubicBezTo>
                          <a:cubicBezTo>
                            <a:pt x="4585498" y="-30348"/>
                            <a:pt x="4819333" y="47511"/>
                            <a:pt x="4940968" y="0"/>
                          </a:cubicBezTo>
                          <a:cubicBezTo>
                            <a:pt x="4957651" y="357620"/>
                            <a:pt x="4916120" y="439591"/>
                            <a:pt x="4940968" y="753437"/>
                          </a:cubicBezTo>
                          <a:cubicBezTo>
                            <a:pt x="4978145" y="1050983"/>
                            <a:pt x="4942182" y="1261488"/>
                            <a:pt x="4940968" y="1569660"/>
                          </a:cubicBezTo>
                          <a:cubicBezTo>
                            <a:pt x="4812392" y="1648446"/>
                            <a:pt x="4514599" y="1526926"/>
                            <a:pt x="4391972" y="1569660"/>
                          </a:cubicBezTo>
                          <a:cubicBezTo>
                            <a:pt x="4237203" y="1602992"/>
                            <a:pt x="4042764" y="1438999"/>
                            <a:pt x="3793565" y="1569660"/>
                          </a:cubicBezTo>
                          <a:cubicBezTo>
                            <a:pt x="3591478" y="1679476"/>
                            <a:pt x="3311461" y="1544120"/>
                            <a:pt x="3145750" y="1569660"/>
                          </a:cubicBezTo>
                          <a:cubicBezTo>
                            <a:pt x="2958789" y="1639702"/>
                            <a:pt x="2777871" y="1530454"/>
                            <a:pt x="2547344" y="1569660"/>
                          </a:cubicBezTo>
                          <a:cubicBezTo>
                            <a:pt x="2260808" y="1630236"/>
                            <a:pt x="2269973" y="1478719"/>
                            <a:pt x="2097166" y="1569660"/>
                          </a:cubicBezTo>
                          <a:cubicBezTo>
                            <a:pt x="1921480" y="1616303"/>
                            <a:pt x="1785102" y="1520805"/>
                            <a:pt x="1646989" y="1569660"/>
                          </a:cubicBezTo>
                          <a:cubicBezTo>
                            <a:pt x="1506833" y="1557034"/>
                            <a:pt x="1258230" y="1471862"/>
                            <a:pt x="1048583" y="1569660"/>
                          </a:cubicBezTo>
                          <a:cubicBezTo>
                            <a:pt x="820030" y="1674842"/>
                            <a:pt x="760589" y="1519645"/>
                            <a:pt x="598406" y="1569660"/>
                          </a:cubicBezTo>
                          <a:cubicBezTo>
                            <a:pt x="512604" y="1560055"/>
                            <a:pt x="233458" y="1490704"/>
                            <a:pt x="0" y="1569660"/>
                          </a:cubicBezTo>
                          <a:cubicBezTo>
                            <a:pt x="-46013" y="1279535"/>
                            <a:pt x="-9343" y="1155791"/>
                            <a:pt x="0" y="816222"/>
                          </a:cubicBezTo>
                          <a:cubicBezTo>
                            <a:pt x="-23597" y="487962"/>
                            <a:pt x="62111" y="300814"/>
                            <a:pt x="0" y="0"/>
                          </a:cubicBezTo>
                          <a:close/>
                        </a:path>
                        <a:path w="4940968" h="1569660" fill="none" stroke="0" extrusionOk="0">
                          <a:moveTo>
                            <a:pt x="0" y="0"/>
                          </a:moveTo>
                          <a:cubicBezTo>
                            <a:pt x="229265" y="-121496"/>
                            <a:pt x="328796" y="-6879"/>
                            <a:pt x="548996" y="0"/>
                          </a:cubicBezTo>
                          <a:cubicBezTo>
                            <a:pt x="728489" y="-16510"/>
                            <a:pt x="845166" y="73241"/>
                            <a:pt x="949764" y="0"/>
                          </a:cubicBezTo>
                          <a:cubicBezTo>
                            <a:pt x="1012898" y="-71419"/>
                            <a:pt x="1345534" y="53687"/>
                            <a:pt x="1548170" y="0"/>
                          </a:cubicBezTo>
                          <a:cubicBezTo>
                            <a:pt x="1729360" y="-78210"/>
                            <a:pt x="1950834" y="59085"/>
                            <a:pt x="2047757" y="0"/>
                          </a:cubicBezTo>
                          <a:cubicBezTo>
                            <a:pt x="2139261" y="-22232"/>
                            <a:pt x="2295410" y="60677"/>
                            <a:pt x="2547344" y="0"/>
                          </a:cubicBezTo>
                          <a:cubicBezTo>
                            <a:pt x="2753741" y="-57496"/>
                            <a:pt x="2887059" y="-6824"/>
                            <a:pt x="2997521" y="0"/>
                          </a:cubicBezTo>
                          <a:cubicBezTo>
                            <a:pt x="3160401" y="-40906"/>
                            <a:pt x="3308598" y="95156"/>
                            <a:pt x="3546517" y="0"/>
                          </a:cubicBezTo>
                          <a:cubicBezTo>
                            <a:pt x="3722311" y="-98054"/>
                            <a:pt x="3898993" y="87574"/>
                            <a:pt x="4144923" y="0"/>
                          </a:cubicBezTo>
                          <a:cubicBezTo>
                            <a:pt x="4415430" y="-85591"/>
                            <a:pt x="4578866" y="29312"/>
                            <a:pt x="4940968" y="0"/>
                          </a:cubicBezTo>
                          <a:cubicBezTo>
                            <a:pt x="5026436" y="352682"/>
                            <a:pt x="4884227" y="514297"/>
                            <a:pt x="4940968" y="816222"/>
                          </a:cubicBezTo>
                          <a:cubicBezTo>
                            <a:pt x="4989419" y="1133103"/>
                            <a:pt x="4926558" y="1329536"/>
                            <a:pt x="4940968" y="1569660"/>
                          </a:cubicBezTo>
                          <a:cubicBezTo>
                            <a:pt x="4769525" y="1705089"/>
                            <a:pt x="4540498" y="1560579"/>
                            <a:pt x="4342562" y="1569660"/>
                          </a:cubicBezTo>
                          <a:cubicBezTo>
                            <a:pt x="4131634" y="1579097"/>
                            <a:pt x="4081803" y="1565535"/>
                            <a:pt x="3892385" y="1569660"/>
                          </a:cubicBezTo>
                          <a:cubicBezTo>
                            <a:pt x="3705253" y="1544193"/>
                            <a:pt x="3507596" y="1526249"/>
                            <a:pt x="3343388" y="1569660"/>
                          </a:cubicBezTo>
                          <a:cubicBezTo>
                            <a:pt x="3161429" y="1590252"/>
                            <a:pt x="3028434" y="1530640"/>
                            <a:pt x="2794392" y="1569660"/>
                          </a:cubicBezTo>
                          <a:cubicBezTo>
                            <a:pt x="2619163" y="1593140"/>
                            <a:pt x="2459551" y="1523004"/>
                            <a:pt x="2294805" y="1569660"/>
                          </a:cubicBezTo>
                          <a:cubicBezTo>
                            <a:pt x="2108064" y="1614887"/>
                            <a:pt x="1856780" y="1564623"/>
                            <a:pt x="1745809" y="1569660"/>
                          </a:cubicBezTo>
                          <a:cubicBezTo>
                            <a:pt x="1610411" y="1611268"/>
                            <a:pt x="1393709" y="1518307"/>
                            <a:pt x="1295632" y="1569660"/>
                          </a:cubicBezTo>
                          <a:cubicBezTo>
                            <a:pt x="1176104" y="1650026"/>
                            <a:pt x="788008" y="1509219"/>
                            <a:pt x="647816" y="1569660"/>
                          </a:cubicBezTo>
                          <a:cubicBezTo>
                            <a:pt x="513370" y="1618222"/>
                            <a:pt x="311826" y="1556546"/>
                            <a:pt x="0" y="1569660"/>
                          </a:cubicBezTo>
                          <a:cubicBezTo>
                            <a:pt x="-21980" y="1301793"/>
                            <a:pt x="-14603" y="1002052"/>
                            <a:pt x="0" y="816222"/>
                          </a:cubicBezTo>
                          <a:cubicBezTo>
                            <a:pt x="-22204" y="687119"/>
                            <a:pt x="17700" y="298642"/>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a. Kể về những việc em thường làm cùng với anh, chị hoặc em của em. Nêu cảm nghĩ của em khi có anh, chị hoặc em làm việc cùng.</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576904" y="4334410"/>
            <a:ext cx="5360389" cy="1522194"/>
            <a:chOff x="6095999" y="3631069"/>
            <a:chExt cx="5360389" cy="1522194"/>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1200329"/>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custGeom>
                      <a:avLst/>
                      <a:gdLst>
                        <a:gd name="connsiteX0" fmla="*/ 0 w 5040351"/>
                        <a:gd name="connsiteY0" fmla="*/ 0 h 1200329"/>
                        <a:gd name="connsiteX1" fmla="*/ 560039 w 5040351"/>
                        <a:gd name="connsiteY1" fmla="*/ 0 h 1200329"/>
                        <a:gd name="connsiteX2" fmla="*/ 1019271 w 5040351"/>
                        <a:gd name="connsiteY2" fmla="*/ 0 h 1200329"/>
                        <a:gd name="connsiteX3" fmla="*/ 1428099 w 5040351"/>
                        <a:gd name="connsiteY3" fmla="*/ 0 h 1200329"/>
                        <a:gd name="connsiteX4" fmla="*/ 1887331 w 5040351"/>
                        <a:gd name="connsiteY4" fmla="*/ 0 h 1200329"/>
                        <a:gd name="connsiteX5" fmla="*/ 2296160 w 5040351"/>
                        <a:gd name="connsiteY5" fmla="*/ 0 h 1200329"/>
                        <a:gd name="connsiteX6" fmla="*/ 2906602 w 5040351"/>
                        <a:gd name="connsiteY6" fmla="*/ 0 h 1200329"/>
                        <a:gd name="connsiteX7" fmla="*/ 3416238 w 5040351"/>
                        <a:gd name="connsiteY7" fmla="*/ 0 h 1200329"/>
                        <a:gd name="connsiteX8" fmla="*/ 3925873 w 5040351"/>
                        <a:gd name="connsiteY8" fmla="*/ 0 h 1200329"/>
                        <a:gd name="connsiteX9" fmla="*/ 4385105 w 5040351"/>
                        <a:gd name="connsiteY9" fmla="*/ 0 h 1200329"/>
                        <a:gd name="connsiteX10" fmla="*/ 5040351 w 5040351"/>
                        <a:gd name="connsiteY10" fmla="*/ 0 h 1200329"/>
                        <a:gd name="connsiteX11" fmla="*/ 5040351 w 5040351"/>
                        <a:gd name="connsiteY11" fmla="*/ 1200329 h 1200329"/>
                        <a:gd name="connsiteX12" fmla="*/ 4379505 w 5040351"/>
                        <a:gd name="connsiteY12" fmla="*/ 1200329 h 1200329"/>
                        <a:gd name="connsiteX13" fmla="*/ 3819466 w 5040351"/>
                        <a:gd name="connsiteY13" fmla="*/ 1200329 h 1200329"/>
                        <a:gd name="connsiteX14" fmla="*/ 3259427 w 5040351"/>
                        <a:gd name="connsiteY14" fmla="*/ 1200329 h 1200329"/>
                        <a:gd name="connsiteX15" fmla="*/ 2850599 w 5040351"/>
                        <a:gd name="connsiteY15" fmla="*/ 1200329 h 1200329"/>
                        <a:gd name="connsiteX16" fmla="*/ 2391367 w 5040351"/>
                        <a:gd name="connsiteY16" fmla="*/ 1200329 h 1200329"/>
                        <a:gd name="connsiteX17" fmla="*/ 1831328 w 5040351"/>
                        <a:gd name="connsiteY17" fmla="*/ 1200329 h 1200329"/>
                        <a:gd name="connsiteX18" fmla="*/ 1271289 w 5040351"/>
                        <a:gd name="connsiteY18" fmla="*/ 1200329 h 1200329"/>
                        <a:gd name="connsiteX19" fmla="*/ 761653 w 5040351"/>
                        <a:gd name="connsiteY19" fmla="*/ 1200329 h 1200329"/>
                        <a:gd name="connsiteX20" fmla="*/ 0 w 5040351"/>
                        <a:gd name="connsiteY20" fmla="*/ 1200329 h 1200329"/>
                        <a:gd name="connsiteX21" fmla="*/ 0 w 5040351"/>
                        <a:gd name="connsiteY21" fmla="*/ 0 h 1200329"/>
                        <a:gd name="connsiteX0" fmla="*/ 0 w 5040351"/>
                        <a:gd name="connsiteY0" fmla="*/ 0 h 1200329"/>
                        <a:gd name="connsiteX1" fmla="*/ 459232 w 5040351"/>
                        <a:gd name="connsiteY1" fmla="*/ 0 h 1200329"/>
                        <a:gd name="connsiteX2" fmla="*/ 1120078 w 5040351"/>
                        <a:gd name="connsiteY2" fmla="*/ 0 h 1200329"/>
                        <a:gd name="connsiteX3" fmla="*/ 1680117 w 5040351"/>
                        <a:gd name="connsiteY3" fmla="*/ 0 h 1200329"/>
                        <a:gd name="connsiteX4" fmla="*/ 2189752 w 5040351"/>
                        <a:gd name="connsiteY4" fmla="*/ 0 h 1200329"/>
                        <a:gd name="connsiteX5" fmla="*/ 2800195 w 5040351"/>
                        <a:gd name="connsiteY5" fmla="*/ 0 h 1200329"/>
                        <a:gd name="connsiteX6" fmla="*/ 3410638 w 5040351"/>
                        <a:gd name="connsiteY6" fmla="*/ 0 h 1200329"/>
                        <a:gd name="connsiteX7" fmla="*/ 3970677 w 5040351"/>
                        <a:gd name="connsiteY7" fmla="*/ 0 h 1200329"/>
                        <a:gd name="connsiteX8" fmla="*/ 4480312 w 5040351"/>
                        <a:gd name="connsiteY8" fmla="*/ 0 h 1200329"/>
                        <a:gd name="connsiteX9" fmla="*/ 5040351 w 5040351"/>
                        <a:gd name="connsiteY9" fmla="*/ 0 h 1200329"/>
                        <a:gd name="connsiteX10" fmla="*/ 5040351 w 5040351"/>
                        <a:gd name="connsiteY10" fmla="*/ 1200329 h 1200329"/>
                        <a:gd name="connsiteX11" fmla="*/ 4429908 w 5040351"/>
                        <a:gd name="connsiteY11" fmla="*/ 1200329 h 1200329"/>
                        <a:gd name="connsiteX12" fmla="*/ 3769062 w 5040351"/>
                        <a:gd name="connsiteY12" fmla="*/ 1200329 h 1200329"/>
                        <a:gd name="connsiteX13" fmla="*/ 3158620 w 5040351"/>
                        <a:gd name="connsiteY13" fmla="*/ 1200329 h 1200329"/>
                        <a:gd name="connsiteX14" fmla="*/ 2497774 w 5040351"/>
                        <a:gd name="connsiteY14" fmla="*/ 1200329 h 1200329"/>
                        <a:gd name="connsiteX15" fmla="*/ 1887331 w 5040351"/>
                        <a:gd name="connsiteY15" fmla="*/ 1200329 h 1200329"/>
                        <a:gd name="connsiteX16" fmla="*/ 1428099 w 5040351"/>
                        <a:gd name="connsiteY16" fmla="*/ 1200329 h 1200329"/>
                        <a:gd name="connsiteX17" fmla="*/ 968867 w 5040351"/>
                        <a:gd name="connsiteY17" fmla="*/ 1200329 h 1200329"/>
                        <a:gd name="connsiteX18" fmla="*/ 0 w 5040351"/>
                        <a:gd name="connsiteY18" fmla="*/ 1200329 h 1200329"/>
                        <a:gd name="connsiteX19" fmla="*/ 0 w 504035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351" h="1200329" fill="none" extrusionOk="0">
                          <a:moveTo>
                            <a:pt x="0" y="0"/>
                          </a:moveTo>
                          <a:cubicBezTo>
                            <a:pt x="281243" y="-22294"/>
                            <a:pt x="313935" y="106666"/>
                            <a:pt x="560039" y="0"/>
                          </a:cubicBezTo>
                          <a:cubicBezTo>
                            <a:pt x="810967" y="-88137"/>
                            <a:pt x="945407" y="85241"/>
                            <a:pt x="1019271" y="0"/>
                          </a:cubicBezTo>
                          <a:cubicBezTo>
                            <a:pt x="1118842" y="-75416"/>
                            <a:pt x="1309467" y="53335"/>
                            <a:pt x="1428099" y="0"/>
                          </a:cubicBezTo>
                          <a:cubicBezTo>
                            <a:pt x="1546260" y="-68156"/>
                            <a:pt x="1766368" y="62887"/>
                            <a:pt x="1887331" y="0"/>
                          </a:cubicBezTo>
                          <a:cubicBezTo>
                            <a:pt x="2054854" y="-85852"/>
                            <a:pt x="2124086" y="36784"/>
                            <a:pt x="2296160" y="0"/>
                          </a:cubicBezTo>
                          <a:cubicBezTo>
                            <a:pt x="2462494" y="-32615"/>
                            <a:pt x="2795672" y="13345"/>
                            <a:pt x="2906602" y="0"/>
                          </a:cubicBezTo>
                          <a:cubicBezTo>
                            <a:pt x="3031611" y="-14725"/>
                            <a:pt x="3232149" y="51168"/>
                            <a:pt x="3416238" y="0"/>
                          </a:cubicBezTo>
                          <a:cubicBezTo>
                            <a:pt x="3639421" y="-66767"/>
                            <a:pt x="3809218" y="77232"/>
                            <a:pt x="3925873" y="0"/>
                          </a:cubicBezTo>
                          <a:cubicBezTo>
                            <a:pt x="4084437" y="-99404"/>
                            <a:pt x="4219369" y="31338"/>
                            <a:pt x="4385105" y="0"/>
                          </a:cubicBezTo>
                          <a:cubicBezTo>
                            <a:pt x="4526022" y="-67896"/>
                            <a:pt x="4856172" y="91947"/>
                            <a:pt x="5040351" y="0"/>
                          </a:cubicBezTo>
                          <a:cubicBezTo>
                            <a:pt x="5109633" y="319492"/>
                            <a:pt x="4990901" y="782455"/>
                            <a:pt x="5040351" y="1200329"/>
                          </a:cubicBezTo>
                          <a:cubicBezTo>
                            <a:pt x="4810825" y="1321129"/>
                            <a:pt x="4525412" y="1154687"/>
                            <a:pt x="4379505" y="1200329"/>
                          </a:cubicBezTo>
                          <a:cubicBezTo>
                            <a:pt x="4209879" y="1228851"/>
                            <a:pt x="4064943" y="1222903"/>
                            <a:pt x="3819466" y="1200329"/>
                          </a:cubicBezTo>
                          <a:cubicBezTo>
                            <a:pt x="3549383" y="1226341"/>
                            <a:pt x="3487543" y="1179319"/>
                            <a:pt x="3259427" y="1200329"/>
                          </a:cubicBezTo>
                          <a:cubicBezTo>
                            <a:pt x="3055716" y="1208979"/>
                            <a:pt x="2922344" y="1188358"/>
                            <a:pt x="2850599" y="1200329"/>
                          </a:cubicBezTo>
                          <a:cubicBezTo>
                            <a:pt x="2804597" y="1182120"/>
                            <a:pt x="2560655" y="1120004"/>
                            <a:pt x="2391367" y="1200329"/>
                          </a:cubicBezTo>
                          <a:cubicBezTo>
                            <a:pt x="2185209" y="1263839"/>
                            <a:pt x="1963760" y="1153603"/>
                            <a:pt x="1831328" y="1200329"/>
                          </a:cubicBezTo>
                          <a:cubicBezTo>
                            <a:pt x="1726056" y="1223949"/>
                            <a:pt x="1461068" y="1159666"/>
                            <a:pt x="1271289" y="1200329"/>
                          </a:cubicBezTo>
                          <a:cubicBezTo>
                            <a:pt x="1058300" y="1275084"/>
                            <a:pt x="870470" y="1154147"/>
                            <a:pt x="761653" y="1200329"/>
                          </a:cubicBezTo>
                          <a:cubicBezTo>
                            <a:pt x="647194" y="1220769"/>
                            <a:pt x="170080" y="1005110"/>
                            <a:pt x="0" y="1200329"/>
                          </a:cubicBezTo>
                          <a:cubicBezTo>
                            <a:pt x="-60019" y="671480"/>
                            <a:pt x="34245" y="464212"/>
                            <a:pt x="0" y="0"/>
                          </a:cubicBezTo>
                          <a:close/>
                        </a:path>
                        <a:path w="5040351" h="1200329" stroke="0" extrusionOk="0">
                          <a:moveTo>
                            <a:pt x="0" y="0"/>
                          </a:moveTo>
                          <a:cubicBezTo>
                            <a:pt x="129366" y="-37099"/>
                            <a:pt x="342222" y="35612"/>
                            <a:pt x="459232" y="0"/>
                          </a:cubicBezTo>
                          <a:cubicBezTo>
                            <a:pt x="623446" y="-70459"/>
                            <a:pt x="910070" y="54939"/>
                            <a:pt x="1120078" y="0"/>
                          </a:cubicBezTo>
                          <a:cubicBezTo>
                            <a:pt x="1364275" y="-30788"/>
                            <a:pt x="1437352" y="113559"/>
                            <a:pt x="1680117" y="0"/>
                          </a:cubicBezTo>
                          <a:cubicBezTo>
                            <a:pt x="1892919" y="-114454"/>
                            <a:pt x="2055308" y="48780"/>
                            <a:pt x="2189752" y="0"/>
                          </a:cubicBezTo>
                          <a:cubicBezTo>
                            <a:pt x="2309296" y="-59590"/>
                            <a:pt x="2456407" y="65008"/>
                            <a:pt x="2800195" y="0"/>
                          </a:cubicBezTo>
                          <a:cubicBezTo>
                            <a:pt x="3091572" y="-62059"/>
                            <a:pt x="3181784" y="7333"/>
                            <a:pt x="3410638" y="0"/>
                          </a:cubicBezTo>
                          <a:cubicBezTo>
                            <a:pt x="3601265" y="-15727"/>
                            <a:pt x="3818388" y="47588"/>
                            <a:pt x="3970677" y="0"/>
                          </a:cubicBezTo>
                          <a:cubicBezTo>
                            <a:pt x="4096106" y="-20395"/>
                            <a:pt x="4273336" y="68028"/>
                            <a:pt x="4480312" y="0"/>
                          </a:cubicBezTo>
                          <a:cubicBezTo>
                            <a:pt x="4688325" y="-129568"/>
                            <a:pt x="4785196" y="10701"/>
                            <a:pt x="5040351" y="0"/>
                          </a:cubicBezTo>
                          <a:cubicBezTo>
                            <a:pt x="5029469" y="278640"/>
                            <a:pt x="5078012" y="921512"/>
                            <a:pt x="5040351" y="1200329"/>
                          </a:cubicBezTo>
                          <a:cubicBezTo>
                            <a:pt x="4820783" y="1273881"/>
                            <a:pt x="4567090" y="1196866"/>
                            <a:pt x="4429908" y="1200329"/>
                          </a:cubicBezTo>
                          <a:cubicBezTo>
                            <a:pt x="4261369" y="1208716"/>
                            <a:pt x="3907325" y="1093962"/>
                            <a:pt x="3769062" y="1200329"/>
                          </a:cubicBezTo>
                          <a:cubicBezTo>
                            <a:pt x="3650597" y="1277092"/>
                            <a:pt x="3465924" y="1129051"/>
                            <a:pt x="3158620" y="1200329"/>
                          </a:cubicBezTo>
                          <a:cubicBezTo>
                            <a:pt x="2878783" y="1305858"/>
                            <a:pt x="2765023" y="1177843"/>
                            <a:pt x="2497774" y="1200329"/>
                          </a:cubicBezTo>
                          <a:cubicBezTo>
                            <a:pt x="2211591" y="1197816"/>
                            <a:pt x="2173373" y="1113210"/>
                            <a:pt x="1887331" y="1200329"/>
                          </a:cubicBezTo>
                          <a:cubicBezTo>
                            <a:pt x="1613319" y="1291274"/>
                            <a:pt x="1571523" y="1151238"/>
                            <a:pt x="1428099" y="1200329"/>
                          </a:cubicBezTo>
                          <a:cubicBezTo>
                            <a:pt x="1246934" y="1309682"/>
                            <a:pt x="1067082" y="1161848"/>
                            <a:pt x="968867" y="1200329"/>
                          </a:cubicBezTo>
                          <a:cubicBezTo>
                            <a:pt x="807304" y="1264720"/>
                            <a:pt x="295720" y="1180166"/>
                            <a:pt x="0" y="1200329"/>
                          </a:cubicBezTo>
                          <a:cubicBezTo>
                            <a:pt x="-32243" y="675106"/>
                            <a:pt x="60319" y="273799"/>
                            <a:pt x="0" y="0"/>
                          </a:cubicBezTo>
                          <a:close/>
                        </a:path>
                        <a:path w="5040351" h="1200329" fill="none" stroke="0" extrusionOk="0">
                          <a:moveTo>
                            <a:pt x="0" y="0"/>
                          </a:moveTo>
                          <a:cubicBezTo>
                            <a:pt x="269715" y="-43870"/>
                            <a:pt x="316647" y="69177"/>
                            <a:pt x="560039" y="0"/>
                          </a:cubicBezTo>
                          <a:cubicBezTo>
                            <a:pt x="766706" y="-92035"/>
                            <a:pt x="932414" y="110099"/>
                            <a:pt x="1019271" y="0"/>
                          </a:cubicBezTo>
                          <a:cubicBezTo>
                            <a:pt x="1090537" y="-98784"/>
                            <a:pt x="1296338" y="63275"/>
                            <a:pt x="1428099" y="0"/>
                          </a:cubicBezTo>
                          <a:cubicBezTo>
                            <a:pt x="1535068" y="-100408"/>
                            <a:pt x="1774800" y="101060"/>
                            <a:pt x="1887331" y="0"/>
                          </a:cubicBezTo>
                          <a:cubicBezTo>
                            <a:pt x="1999148" y="-50963"/>
                            <a:pt x="2084672" y="16167"/>
                            <a:pt x="2296160" y="0"/>
                          </a:cubicBezTo>
                          <a:cubicBezTo>
                            <a:pt x="2479803" y="3754"/>
                            <a:pt x="2768222" y="37385"/>
                            <a:pt x="2906602" y="0"/>
                          </a:cubicBezTo>
                          <a:cubicBezTo>
                            <a:pt x="3094917" y="-61326"/>
                            <a:pt x="3175722" y="96972"/>
                            <a:pt x="3416238" y="0"/>
                          </a:cubicBezTo>
                          <a:cubicBezTo>
                            <a:pt x="3603192" y="-91114"/>
                            <a:pt x="3817104" y="106147"/>
                            <a:pt x="3925873" y="0"/>
                          </a:cubicBezTo>
                          <a:cubicBezTo>
                            <a:pt x="4062664" y="-90761"/>
                            <a:pt x="4232408" y="99219"/>
                            <a:pt x="4385105" y="0"/>
                          </a:cubicBezTo>
                          <a:cubicBezTo>
                            <a:pt x="4554506" y="-59427"/>
                            <a:pt x="4862020" y="155286"/>
                            <a:pt x="5040351" y="0"/>
                          </a:cubicBezTo>
                          <a:cubicBezTo>
                            <a:pt x="5116460" y="331950"/>
                            <a:pt x="5121127" y="754762"/>
                            <a:pt x="5040351" y="1200329"/>
                          </a:cubicBezTo>
                          <a:cubicBezTo>
                            <a:pt x="4807026" y="1334440"/>
                            <a:pt x="4528826" y="1154281"/>
                            <a:pt x="4379505" y="1200329"/>
                          </a:cubicBezTo>
                          <a:cubicBezTo>
                            <a:pt x="4222320" y="1247986"/>
                            <a:pt x="4109272" y="1202717"/>
                            <a:pt x="3819466" y="1200329"/>
                          </a:cubicBezTo>
                          <a:cubicBezTo>
                            <a:pt x="3554670" y="1197311"/>
                            <a:pt x="3472266" y="1179340"/>
                            <a:pt x="3259427" y="1200329"/>
                          </a:cubicBezTo>
                          <a:cubicBezTo>
                            <a:pt x="3043663" y="1218306"/>
                            <a:pt x="2948004" y="1186710"/>
                            <a:pt x="2850599" y="1200329"/>
                          </a:cubicBezTo>
                          <a:cubicBezTo>
                            <a:pt x="2801739" y="1205127"/>
                            <a:pt x="2510243" y="1112088"/>
                            <a:pt x="2391367" y="1200329"/>
                          </a:cubicBezTo>
                          <a:cubicBezTo>
                            <a:pt x="2243363" y="1290248"/>
                            <a:pt x="1940127" y="1154883"/>
                            <a:pt x="1831328" y="1200329"/>
                          </a:cubicBezTo>
                          <a:cubicBezTo>
                            <a:pt x="1685778" y="1275389"/>
                            <a:pt x="1474881" y="1110154"/>
                            <a:pt x="1271289" y="1200329"/>
                          </a:cubicBezTo>
                          <a:cubicBezTo>
                            <a:pt x="1066397" y="1326859"/>
                            <a:pt x="894766" y="1169528"/>
                            <a:pt x="761653" y="1200329"/>
                          </a:cubicBezTo>
                          <a:cubicBezTo>
                            <a:pt x="634533" y="1227114"/>
                            <a:pt x="193635" y="1039847"/>
                            <a:pt x="0" y="1200329"/>
                          </a:cubicBezTo>
                          <a:cubicBezTo>
                            <a:pt x="-33908" y="741100"/>
                            <a:pt x="8224" y="465805"/>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b. Em mong muốn có người anh, người chị hoặc người em như thế nào? Vì sao?</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377</Words>
  <Application>Microsoft Office PowerPoint</Application>
  <PresentationFormat>Widescreen</PresentationFormat>
  <Paragraphs>33</Paragraphs>
  <Slides>13</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#9Slide03 Arima Madurai ExtraBo</vt:lpstr>
      <vt:lpstr>Arial</vt:lpstr>
      <vt:lpstr>Arial-Rounded</vt:lpstr>
      <vt:lpstr>Calibri</vt:lpstr>
      <vt:lpstr>Cambria</vt:lpstr>
      <vt:lpstr>Coiny</vt:lpstr>
      <vt:lpstr>LNTH-No Virus</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THUY NGA</cp:lastModifiedBy>
  <cp:revision>22</cp:revision>
  <dcterms:created xsi:type="dcterms:W3CDTF">2022-04-24T14:44:48Z</dcterms:created>
  <dcterms:modified xsi:type="dcterms:W3CDTF">2022-11-27T14:52:45Z</dcterms:modified>
</cp:coreProperties>
</file>