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3" r:id="rId4"/>
    <p:sldId id="256" r:id="rId5"/>
    <p:sldId id="258" r:id="rId6"/>
    <p:sldId id="261" r:id="rId7"/>
    <p:sldId id="274" r:id="rId8"/>
    <p:sldId id="263" r:id="rId9"/>
    <p:sldId id="275" r:id="rId10"/>
    <p:sldId id="276" r:id="rId11"/>
    <p:sldId id="277" r:id="rId12"/>
    <p:sldId id="278" r:id="rId13"/>
    <p:sldId id="265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0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F87E-F83A-4AA1-9883-AD50C479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B7525-6683-4F6F-AB8A-513A1D2A4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3FE6C-976E-47A2-81CA-C479752C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006C-7D53-4B4D-8349-56CDEC6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00AD-D9D2-4EFE-A536-E14927A3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5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3B7C-8BF7-416F-9E9E-C73CCDF9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64A-E1A2-4889-B7CD-6C25E97C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37C0-5F82-4677-BCA7-66E1B0D4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2A41-1AF6-4B87-8B9B-90A8A23C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7DA5-A591-4218-8CF7-04DFC3B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C2C4-EE01-4E6E-8356-95AB5C95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EE01A-6E66-4681-9B67-193153FD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4AF82-BE7A-4D6E-A003-FC5215EF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2C07-8C60-4F82-A88F-EE926338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47B9-1309-4A8E-864C-9E994F0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3684-6A9F-4FF6-82E8-EFEE0836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915C-4181-4570-B271-6D5427D6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E942-7201-4D2B-88C2-83E977B1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5370-83BC-4306-A4BF-C42AC97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42BC-A702-48B0-BB20-D83F3FCE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A8FA2-8795-47D9-B9F9-B5C388A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5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317-602E-4874-AA60-57D60122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2B387-BA8C-4C4B-8ACC-88B45889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68314-8975-4614-B6A7-1648E384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A789C-579B-4F39-8928-15B7F0D8F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3C8-E235-4B0B-A17A-A760BEAAB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E492D-2BD9-4F77-8B3F-E83CCB2C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F37A1-F221-4686-BE74-0CA951B5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54E7E-3242-412B-8FB9-6EC2FB7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9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8AF-1102-4018-AFA4-BD7033FC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CDBDC-6A93-4055-9134-5E9CB12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6553C-33B2-4AE0-86BA-98ED8E0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0E39-2038-4B49-AD82-20177E0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2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03414-FCC8-4372-927C-97C6E4CF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7EE5-FD83-4FEF-B7E4-25353231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FC388-A0D7-4210-A29A-30AC9212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1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45F0-50DC-4D7A-BB14-44F3A804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84DE-0329-496F-A413-8ED28917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55BA4-6FDD-42E2-B092-635CC38A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2810-0EEF-4E54-9B4E-52E38C4B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9B237-E83E-4CF1-9295-D740867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3B63-F9CE-4C39-9111-83EE3425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3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8A1E-3298-4D11-A4E1-B7B028A4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DFC48-C330-43CA-B0EE-8F6CE16FD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E940A-401B-499F-9054-C124A945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2FE3-DB75-4FA7-B620-B13C57E8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FE463-0988-4D30-A3DC-3771AE0A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2C2C-2179-4221-A71B-4C59BDE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BBD-27A2-43B1-82FE-60A6642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D249-B855-493A-8EC5-F89253E84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4165-C19C-443E-9EE3-A1F7CD55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E0DA-33B1-4CF8-902E-0AEF8133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8C78-D213-4E3A-9DDD-8EEA2197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BC176-85E2-4E2F-95C1-FF086553A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3879E-97A7-46E9-8345-7F721E00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8B54-307D-46CD-BC0F-722F3AAB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7C70-6ABE-4BE8-A083-7ACF69CC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1705-AA98-4CDF-B8F2-C1D179FA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1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2AC0FF1-059A-A435-A614-6D61A9995C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886" y="-33338"/>
            <a:ext cx="2509838" cy="2509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621D472-A742-ED98-D2D8-1813A361EB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886" y="-33338"/>
            <a:ext cx="2509838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90.svg"/><Relationship Id="rId12" Type="http://schemas.openxmlformats.org/officeDocument/2006/relationships/image" Target="../media/image8.png"/><Relationship Id="rId17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94.svg"/><Relationship Id="rId5" Type="http://schemas.openxmlformats.org/officeDocument/2006/relationships/image" Target="../media/image5.svg"/><Relationship Id="rId1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92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16.gif"/><Relationship Id="rId2" Type="http://schemas.openxmlformats.org/officeDocument/2006/relationships/image" Target="../media/image2.png"/><Relationship Id="rId16" Type="http://schemas.openxmlformats.org/officeDocument/2006/relationships/image" Target="../media/image50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5.svg"/><Relationship Id="rId10" Type="http://schemas.openxmlformats.org/officeDocument/2006/relationships/image" Target="../media/image15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12" Type="http://schemas.openxmlformats.org/officeDocument/2006/relationships/image" Target="../media/image20.png"/><Relationship Id="rId17" Type="http://schemas.openxmlformats.org/officeDocument/2006/relationships/image" Target="../media/image6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8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5.svg"/><Relationship Id="rId18" Type="http://schemas.openxmlformats.org/officeDocument/2006/relationships/image" Target="../media/image6.png"/><Relationship Id="rId26" Type="http://schemas.openxmlformats.org/officeDocument/2006/relationships/image" Target="../media/image33.png"/><Relationship Id="rId3" Type="http://schemas.openxmlformats.org/officeDocument/2006/relationships/image" Target="../media/image3.svg"/><Relationship Id="rId21" Type="http://schemas.openxmlformats.org/officeDocument/2006/relationships/image" Target="../media/image13.svg"/><Relationship Id="rId7" Type="http://schemas.openxmlformats.org/officeDocument/2006/relationships/image" Target="../media/image60.svg"/><Relationship Id="rId12" Type="http://schemas.openxmlformats.org/officeDocument/2006/relationships/image" Target="../media/image28.png"/><Relationship Id="rId17" Type="http://schemas.openxmlformats.org/officeDocument/2006/relationships/image" Target="../media/image79.svg"/><Relationship Id="rId25" Type="http://schemas.openxmlformats.org/officeDocument/2006/relationships/image" Target="../media/image83.sv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73.svg"/><Relationship Id="rId24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77.svg"/><Relationship Id="rId23" Type="http://schemas.openxmlformats.org/officeDocument/2006/relationships/image" Target="../media/image81.svg"/><Relationship Id="rId28" Type="http://schemas.openxmlformats.org/officeDocument/2006/relationships/image" Target="../media/image34.png"/><Relationship Id="rId10" Type="http://schemas.openxmlformats.org/officeDocument/2006/relationships/image" Target="../media/image27.png"/><Relationship Id="rId19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71.svg"/><Relationship Id="rId14" Type="http://schemas.openxmlformats.org/officeDocument/2006/relationships/image" Target="../media/image29.png"/><Relationship Id="rId22" Type="http://schemas.openxmlformats.org/officeDocument/2006/relationships/image" Target="../media/image31.png"/><Relationship Id="rId27" Type="http://schemas.openxmlformats.org/officeDocument/2006/relationships/image" Target="../media/image8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8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1688222" y="820940"/>
            <a:ext cx="5138647" cy="10467615"/>
          </a:xfrm>
          <a:custGeom>
            <a:avLst/>
            <a:gdLst/>
            <a:ahLst/>
            <a:cxnLst/>
            <a:rect l="l" t="t" r="r" b="b"/>
            <a:pathLst>
              <a:path w="5138647" h="10467615">
                <a:moveTo>
                  <a:pt x="5138648" y="0"/>
                </a:moveTo>
                <a:lnTo>
                  <a:pt x="0" y="0"/>
                </a:lnTo>
                <a:lnTo>
                  <a:pt x="0" y="10467615"/>
                </a:lnTo>
                <a:lnTo>
                  <a:pt x="5138648" y="10467615"/>
                </a:lnTo>
                <a:lnTo>
                  <a:pt x="51386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52878">
            <a:off x="7975771" y="3983322"/>
            <a:ext cx="3141695" cy="3124559"/>
          </a:xfrm>
          <a:custGeom>
            <a:avLst/>
            <a:gdLst/>
            <a:ahLst/>
            <a:cxnLst/>
            <a:rect l="l" t="t" r="r" b="b"/>
            <a:pathLst>
              <a:path w="3141695" h="3124559">
                <a:moveTo>
                  <a:pt x="0" y="0"/>
                </a:moveTo>
                <a:lnTo>
                  <a:pt x="3141695" y="0"/>
                </a:lnTo>
                <a:lnTo>
                  <a:pt x="3141695" y="3124558"/>
                </a:lnTo>
                <a:lnTo>
                  <a:pt x="0" y="31245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60133">
            <a:off x="-744264" y="203779"/>
            <a:ext cx="2638025" cy="1549240"/>
          </a:xfrm>
          <a:custGeom>
            <a:avLst/>
            <a:gdLst/>
            <a:ahLst/>
            <a:cxnLst/>
            <a:rect l="l" t="t" r="r" b="b"/>
            <a:pathLst>
              <a:path w="2638025" h="1549240">
                <a:moveTo>
                  <a:pt x="0" y="0"/>
                </a:moveTo>
                <a:lnTo>
                  <a:pt x="2638025" y="0"/>
                </a:lnTo>
                <a:lnTo>
                  <a:pt x="2638025" y="1549240"/>
                </a:lnTo>
                <a:lnTo>
                  <a:pt x="0" y="1549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117147" y="133310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938627" y="82094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399999">
            <a:off x="16653922" y="2488728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4" y="0"/>
                </a:lnTo>
                <a:lnTo>
                  <a:pt x="3240804" y="2193534"/>
                </a:lnTo>
                <a:lnTo>
                  <a:pt x="0" y="2193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9107094">
            <a:off x="9866882" y="1294284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7" y="0"/>
                </a:lnTo>
                <a:lnTo>
                  <a:pt x="1443007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08914" y="4908594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11DC1776-0317-C6DF-2277-739E875C05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4900"/>
            <a:ext cx="7200000" cy="55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rồi vẽ hình theo hướng dẫn.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2D1CB8-9E77-704E-0FD4-198734EE5DBF}"/>
              </a:ext>
            </a:extLst>
          </p:cNvPr>
          <p:cNvSpPr/>
          <p:nvPr/>
        </p:nvSpPr>
        <p:spPr>
          <a:xfrm rot="5400000">
            <a:off x="7596224" y="3033676"/>
            <a:ext cx="2485951" cy="259079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D1D9C-043F-2D2E-1657-F6C7B77D082D}"/>
              </a:ext>
            </a:extLst>
          </p:cNvPr>
          <p:cNvSpPr/>
          <p:nvPr/>
        </p:nvSpPr>
        <p:spPr>
          <a:xfrm>
            <a:off x="8839200" y="4381500"/>
            <a:ext cx="76200" cy="762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BED9-A6E1-31B8-A9AB-B336B885E210}"/>
              </a:ext>
            </a:extLst>
          </p:cNvPr>
          <p:cNvSpPr/>
          <p:nvPr/>
        </p:nvSpPr>
        <p:spPr>
          <a:xfrm rot="5400000">
            <a:off x="5984583" y="1444917"/>
            <a:ext cx="5556834" cy="5791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F1BE6-547C-2DB5-C6ED-0C2CE0033E85}"/>
              </a:ext>
            </a:extLst>
          </p:cNvPr>
          <p:cNvSpPr/>
          <p:nvPr/>
        </p:nvSpPr>
        <p:spPr>
          <a:xfrm rot="5400000">
            <a:off x="4551307" y="2878193"/>
            <a:ext cx="2632184" cy="27431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811CD-282F-1818-A1E2-2ADD11D8D616}"/>
              </a:ext>
            </a:extLst>
          </p:cNvPr>
          <p:cNvSpPr/>
          <p:nvPr/>
        </p:nvSpPr>
        <p:spPr>
          <a:xfrm>
            <a:off x="5791200" y="43053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D663D-69BE-3562-3E57-33CEC017F4DC}"/>
              </a:ext>
            </a:extLst>
          </p:cNvPr>
          <p:cNvSpPr/>
          <p:nvPr/>
        </p:nvSpPr>
        <p:spPr>
          <a:xfrm rot="5400000">
            <a:off x="5208917" y="3592183"/>
            <a:ext cx="1295401" cy="1350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42859-13A9-E112-1C09-B178668432BD}"/>
              </a:ext>
            </a:extLst>
          </p:cNvPr>
          <p:cNvSpPr/>
          <p:nvPr/>
        </p:nvSpPr>
        <p:spPr>
          <a:xfrm rot="5400000">
            <a:off x="4364290" y="2836610"/>
            <a:ext cx="990600" cy="10323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9C6C31-93F0-B4B4-261B-3E5F561C5295}"/>
              </a:ext>
            </a:extLst>
          </p:cNvPr>
          <p:cNvSpPr/>
          <p:nvPr/>
        </p:nvSpPr>
        <p:spPr>
          <a:xfrm>
            <a:off x="4800600" y="33147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DECCB-1077-3FEA-C223-4D36E9500598}"/>
              </a:ext>
            </a:extLst>
          </p:cNvPr>
          <p:cNvSpPr txBox="1"/>
          <p:nvPr/>
        </p:nvSpPr>
        <p:spPr>
          <a:xfrm>
            <a:off x="4495800" y="2857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EA9B-1D75-59AB-CF77-BB935D7B9951}"/>
              </a:ext>
            </a:extLst>
          </p:cNvPr>
          <p:cNvSpPr txBox="1"/>
          <p:nvPr/>
        </p:nvSpPr>
        <p:spPr>
          <a:xfrm>
            <a:off x="5486400" y="3848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BAE10-405C-538E-ADF2-B829CE6851D3}"/>
              </a:ext>
            </a:extLst>
          </p:cNvPr>
          <p:cNvSpPr txBox="1"/>
          <p:nvPr/>
        </p:nvSpPr>
        <p:spPr>
          <a:xfrm>
            <a:off x="8458200" y="41529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1E606F-C8E1-579A-C292-461241D1E2A6}"/>
              </a:ext>
            </a:extLst>
          </p:cNvPr>
          <p:cNvSpPr/>
          <p:nvPr/>
        </p:nvSpPr>
        <p:spPr>
          <a:xfrm>
            <a:off x="762000" y="7200900"/>
            <a:ext cx="16916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>
                <a:solidFill>
                  <a:srgbClr val="002060"/>
                </a:solidFill>
              </a:rPr>
              <a:t>Bước 1: Vẽ đường tròn tâm S bán kính 25 mm và đường tròn tâm S bán kính 7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3: Lấy điểm M trên đường tròn tâm E bán kính 3 cm vừa vẽ. Vẽ đường tròn tâm M bán kính 12 mm.</a:t>
            </a:r>
            <a:endParaRPr lang="en-US" sz="2600" dirty="0">
              <a:solidFill>
                <a:srgbClr val="002060"/>
              </a:solidFill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đường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tâm</a:t>
            </a:r>
            <a:r>
              <a:rPr lang="en-US" sz="2600" dirty="0">
                <a:solidFill>
                  <a:srgbClr val="002060"/>
                </a:solidFill>
              </a:rPr>
              <a:t> M </a:t>
            </a:r>
            <a:r>
              <a:rPr lang="en-US" sz="2600" dirty="0" err="1">
                <a:solidFill>
                  <a:srgbClr val="002060"/>
                </a:solidFill>
              </a:rPr>
              <a:t>bán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kính</a:t>
            </a:r>
            <a:r>
              <a:rPr lang="en-US" sz="2600" dirty="0">
                <a:solidFill>
                  <a:srgbClr val="002060"/>
                </a:solidFill>
              </a:rPr>
              <a:t> 12 mm.</a:t>
            </a:r>
            <a:endParaRPr lang="vi-VN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Em hãy tô màu và trang trí các hình tròn để được mô hình Trái Đất, Mặt Trời và Mặt Trăng (theo mẫu)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4B977-C9A2-CD6A-BD11-F11628DA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76500"/>
            <a:ext cx="8305800" cy="68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038761" y="3307703"/>
            <a:ext cx="5428127" cy="8157021"/>
          </a:xfrm>
          <a:custGeom>
            <a:avLst/>
            <a:gdLst/>
            <a:ahLst/>
            <a:cxnLst/>
            <a:rect l="l" t="t" r="r" b="b"/>
            <a:pathLst>
              <a:path w="5428127" h="8157021">
                <a:moveTo>
                  <a:pt x="0" y="0"/>
                </a:moveTo>
                <a:lnTo>
                  <a:pt x="5428127" y="0"/>
                </a:lnTo>
                <a:lnTo>
                  <a:pt x="5428127" y="8157021"/>
                </a:lnTo>
                <a:lnTo>
                  <a:pt x="0" y="815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58228" y="3155817"/>
            <a:ext cx="5522590" cy="8460792"/>
          </a:xfrm>
          <a:custGeom>
            <a:avLst/>
            <a:gdLst/>
            <a:ahLst/>
            <a:cxnLst/>
            <a:rect l="l" t="t" r="r" b="b"/>
            <a:pathLst>
              <a:path w="5522590" h="8460792">
                <a:moveTo>
                  <a:pt x="0" y="0"/>
                </a:moveTo>
                <a:lnTo>
                  <a:pt x="5522590" y="0"/>
                </a:lnTo>
                <a:lnTo>
                  <a:pt x="5522590" y="8460792"/>
                </a:lnTo>
                <a:lnTo>
                  <a:pt x="0" y="8460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107094">
            <a:off x="-862945" y="458495"/>
            <a:ext cx="3484586" cy="1140410"/>
          </a:xfrm>
          <a:custGeom>
            <a:avLst/>
            <a:gdLst/>
            <a:ahLst/>
            <a:cxnLst/>
            <a:rect l="l" t="t" r="r" b="b"/>
            <a:pathLst>
              <a:path w="3484586" h="1140410">
                <a:moveTo>
                  <a:pt x="0" y="0"/>
                </a:moveTo>
                <a:lnTo>
                  <a:pt x="3484586" y="0"/>
                </a:lnTo>
                <a:lnTo>
                  <a:pt x="3484586" y="1140410"/>
                </a:lnTo>
                <a:lnTo>
                  <a:pt x="0" y="1140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413313">
            <a:off x="15695802" y="575005"/>
            <a:ext cx="3478405" cy="2354354"/>
          </a:xfrm>
          <a:custGeom>
            <a:avLst/>
            <a:gdLst/>
            <a:ahLst/>
            <a:cxnLst/>
            <a:rect l="l" t="t" r="r" b="b"/>
            <a:pathLst>
              <a:path w="3478405" h="2354354">
                <a:moveTo>
                  <a:pt x="0" y="0"/>
                </a:moveTo>
                <a:lnTo>
                  <a:pt x="3478404" y="0"/>
                </a:lnTo>
                <a:lnTo>
                  <a:pt x="3478404" y="2354354"/>
                </a:lnTo>
                <a:lnTo>
                  <a:pt x="0" y="2354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16127" y="1414550"/>
            <a:ext cx="1076207" cy="1424654"/>
          </a:xfrm>
          <a:custGeom>
            <a:avLst/>
            <a:gdLst/>
            <a:ahLst/>
            <a:cxnLst/>
            <a:rect l="l" t="t" r="r" b="b"/>
            <a:pathLst>
              <a:path w="1076207" h="1424654">
                <a:moveTo>
                  <a:pt x="0" y="0"/>
                </a:moveTo>
                <a:lnTo>
                  <a:pt x="1076207" y="0"/>
                </a:lnTo>
                <a:lnTo>
                  <a:pt x="1076207" y="1424654"/>
                </a:lnTo>
                <a:lnTo>
                  <a:pt x="0" y="1424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325059" flipH="1">
            <a:off x="2203067" y="1752182"/>
            <a:ext cx="1237731" cy="749390"/>
          </a:xfrm>
          <a:custGeom>
            <a:avLst/>
            <a:gdLst/>
            <a:ahLst/>
            <a:cxnLst/>
            <a:rect l="l" t="t" r="r" b="b"/>
            <a:pathLst>
              <a:path w="1237731" h="749390">
                <a:moveTo>
                  <a:pt x="1237732" y="0"/>
                </a:moveTo>
                <a:lnTo>
                  <a:pt x="0" y="0"/>
                </a:lnTo>
                <a:lnTo>
                  <a:pt x="0" y="749390"/>
                </a:lnTo>
                <a:lnTo>
                  <a:pt x="1237732" y="749390"/>
                </a:lnTo>
                <a:lnTo>
                  <a:pt x="123773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03F8E3-4E9C-991B-D91F-2DA171FCC5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9600" y="723900"/>
            <a:ext cx="9437426" cy="77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8A86F-551F-4B3D-8D40-09104392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6" t="8696" r="20544" b="780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68DD7-C1C4-486F-B390-1C1C0CE2AC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902" y="114300"/>
            <a:ext cx="17408196" cy="773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61E7B-1981-4A9E-BDEC-B004026084B0}"/>
              </a:ext>
            </a:extLst>
          </p:cNvPr>
          <p:cNvSpPr txBox="1"/>
          <p:nvPr/>
        </p:nvSpPr>
        <p:spPr>
          <a:xfrm>
            <a:off x="4147848" y="731521"/>
            <a:ext cx="1007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tên tâm, bán kính, đường kính của hình tròn dưới đây.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6600" y="2628900"/>
            <a:ext cx="4281531" cy="42793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081007" y="4610100"/>
            <a:ext cx="4287124" cy="67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1"/>
          </p:cNvCxnSpPr>
          <p:nvPr/>
        </p:nvCxnSpPr>
        <p:spPr>
          <a:xfrm flipH="1" flipV="1">
            <a:off x="7713616" y="3255602"/>
            <a:ext cx="1490345" cy="1406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153400" y="4638136"/>
            <a:ext cx="1029984" cy="1902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59128" y="4660076"/>
            <a:ext cx="60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857500"/>
            <a:ext cx="62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3616" y="6580573"/>
            <a:ext cx="62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12525" y="4332357"/>
            <a:ext cx="62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082410" y="1265632"/>
            <a:ext cx="1154459" cy="1528242"/>
          </a:xfrm>
          <a:custGeom>
            <a:avLst/>
            <a:gdLst/>
            <a:ahLst/>
            <a:cxnLst/>
            <a:rect l="l" t="t" r="r" b="b"/>
            <a:pathLst>
              <a:path w="1154459" h="1528242">
                <a:moveTo>
                  <a:pt x="0" y="0"/>
                </a:moveTo>
                <a:lnTo>
                  <a:pt x="1154459" y="0"/>
                </a:lnTo>
                <a:lnTo>
                  <a:pt x="1154459" y="1528242"/>
                </a:lnTo>
                <a:lnTo>
                  <a:pt x="0" y="152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0133">
            <a:off x="-753590" y="218844"/>
            <a:ext cx="3294055" cy="1934509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413313">
            <a:off x="15550410" y="413629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35351" y="1265632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21490" y="2793874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874573">
            <a:off x="2059385" y="2721903"/>
            <a:ext cx="770946" cy="1197797"/>
          </a:xfrm>
          <a:custGeom>
            <a:avLst/>
            <a:gdLst/>
            <a:ahLst/>
            <a:cxnLst/>
            <a:rect l="l" t="t" r="r" b="b"/>
            <a:pathLst>
              <a:path w="770946" h="1197797">
                <a:moveTo>
                  <a:pt x="0" y="0"/>
                </a:moveTo>
                <a:lnTo>
                  <a:pt x="770946" y="0"/>
                </a:lnTo>
                <a:lnTo>
                  <a:pt x="770946" y="1197796"/>
                </a:lnTo>
                <a:lnTo>
                  <a:pt x="0" y="11977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28600" y="5524500"/>
            <a:ext cx="4437728" cy="4437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A8A3B6-3046-A868-368D-13F483178C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8400" y="2019300"/>
            <a:ext cx="13290432" cy="57977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4F2D1-A55D-C8B4-812B-C7C75C57BD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800100"/>
            <a:ext cx="8846063" cy="25666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D41C24-0090-6987-B36E-F20BEF4A16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91000" y="6210300"/>
            <a:ext cx="9742252" cy="18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503114" y="-230386"/>
            <a:ext cx="9510890" cy="8511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 rot="-8290849">
            <a:off x="-755304" y="-1542236"/>
            <a:ext cx="4630364" cy="3134056"/>
          </a:xfrm>
          <a:custGeom>
            <a:avLst/>
            <a:gdLst/>
            <a:ahLst/>
            <a:cxnLst/>
            <a:rect l="l" t="t" r="r" b="b"/>
            <a:pathLst>
              <a:path w="4630364" h="3134056">
                <a:moveTo>
                  <a:pt x="0" y="0"/>
                </a:moveTo>
                <a:lnTo>
                  <a:pt x="4630364" y="0"/>
                </a:lnTo>
                <a:lnTo>
                  <a:pt x="4630364" y="3134057"/>
                </a:lnTo>
                <a:lnTo>
                  <a:pt x="0" y="3134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0100511">
            <a:off x="1010950" y="4996077"/>
            <a:ext cx="297586" cy="2518034"/>
          </a:xfrm>
          <a:custGeom>
            <a:avLst/>
            <a:gdLst/>
            <a:ahLst/>
            <a:cxnLst/>
            <a:rect l="l" t="t" r="r" b="b"/>
            <a:pathLst>
              <a:path w="297586" h="2518034">
                <a:moveTo>
                  <a:pt x="0" y="0"/>
                </a:moveTo>
                <a:lnTo>
                  <a:pt x="297586" y="0"/>
                </a:lnTo>
                <a:lnTo>
                  <a:pt x="297586" y="2518035"/>
                </a:lnTo>
                <a:lnTo>
                  <a:pt x="0" y="2518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2A7C40D7-D1F4-702E-DB65-882E9835DF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22" y="1171767"/>
            <a:ext cx="8880395" cy="676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22860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97B5BE8-55B4-8524-31F0-E718DD691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866900"/>
            <a:ext cx="13893988" cy="7468247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257D5A8-71F9-D3B7-67C5-8D28A13B186D}"/>
              </a:ext>
            </a:extLst>
          </p:cNvPr>
          <p:cNvSpPr/>
          <p:nvPr/>
        </p:nvSpPr>
        <p:spPr>
          <a:xfrm>
            <a:off x="3124200" y="2247900"/>
            <a:ext cx="5257800" cy="19812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phấn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vủa</a:t>
            </a:r>
            <a:r>
              <a:rPr lang="en-US" sz="3200" dirty="0">
                <a:solidFill>
                  <a:srgbClr val="002060"/>
                </a:solidFill>
              </a:rPr>
              <a:t> com pa </a:t>
            </a:r>
            <a:r>
              <a:rPr lang="en-US" sz="3200" dirty="0" err="1">
                <a:solidFill>
                  <a:srgbClr val="002060"/>
                </a:solidFill>
              </a:rPr>
              <a:t>vạch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kính</a:t>
            </a:r>
            <a:r>
              <a:rPr lang="en-US" sz="3200" dirty="0">
                <a:solidFill>
                  <a:srgbClr val="002060"/>
                </a:solidFill>
              </a:rPr>
              <a:t> 15 cm.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D01266E6-B566-A3D9-6FD8-C0FD60E42DF8}"/>
              </a:ext>
            </a:extLst>
          </p:cNvPr>
          <p:cNvSpPr/>
          <p:nvPr/>
        </p:nvSpPr>
        <p:spPr>
          <a:xfrm>
            <a:off x="8991600" y="3390900"/>
            <a:ext cx="3962400" cy="13716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tô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đấy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858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145B4-7594-51EB-306D-C3604466BB23}"/>
              </a:ext>
            </a:extLst>
          </p:cNvPr>
          <p:cNvSpPr txBox="1"/>
          <p:nvPr/>
        </p:nvSpPr>
        <p:spPr>
          <a:xfrm>
            <a:off x="2667000" y="7239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compa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 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AA042-FFD5-7568-591B-E65F84A5F1B0}"/>
              </a:ext>
            </a:extLst>
          </p:cNvPr>
          <p:cNvSpPr/>
          <p:nvPr/>
        </p:nvSpPr>
        <p:spPr>
          <a:xfrm rot="5400000">
            <a:off x="7267475" y="17880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DC4A6-DEF4-009F-8BD2-35BC47B2EDD3}"/>
              </a:ext>
            </a:extLst>
          </p:cNvPr>
          <p:cNvGrpSpPr/>
          <p:nvPr/>
        </p:nvGrpSpPr>
        <p:grpSpPr>
          <a:xfrm rot="16200000">
            <a:off x="7272718" y="461582"/>
            <a:ext cx="4650395" cy="7308631"/>
            <a:chOff x="1752600" y="120869"/>
            <a:chExt cx="4650395" cy="73086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3D47-A85F-56E8-1919-AE8493F37B52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1A2A50C-3EC2-6A31-5D6D-3F54A7EB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1E826-7E8A-BF9E-A1B1-A6FAEBCC712A}"/>
              </a:ext>
            </a:extLst>
          </p:cNvPr>
          <p:cNvGrpSpPr/>
          <p:nvPr/>
        </p:nvGrpSpPr>
        <p:grpSpPr>
          <a:xfrm>
            <a:off x="9310586" y="3280889"/>
            <a:ext cx="623889" cy="1174190"/>
            <a:chOff x="14038717" y="1814204"/>
            <a:chExt cx="623889" cy="11741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8D99DA-16CF-A1C2-6E8A-0F017C493324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0EB092-459A-F9B3-B213-4D8550B5F9DB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7E03A-FC84-1650-7EDB-A72A619821DF}"/>
              </a:ext>
            </a:extLst>
          </p:cNvPr>
          <p:cNvGrpSpPr/>
          <p:nvPr/>
        </p:nvGrpSpPr>
        <p:grpSpPr>
          <a:xfrm>
            <a:off x="9618813" y="4131913"/>
            <a:ext cx="2285337" cy="913030"/>
            <a:chOff x="6782462" y="5943601"/>
            <a:chExt cx="2285337" cy="91303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3F1A1DD-8C78-95A0-C7D4-4EA604147C38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B9C2CF-ECAE-EDFB-5575-C96F52512C28}"/>
                </a:ext>
              </a:extLst>
            </p:cNvPr>
            <p:cNvSpPr/>
            <p:nvPr/>
          </p:nvSpPr>
          <p:spPr>
            <a:xfrm>
              <a:off x="7174324" y="6210300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17D086-356E-19CB-E551-A988FCC3A138}"/>
              </a:ext>
            </a:extLst>
          </p:cNvPr>
          <p:cNvCxnSpPr/>
          <p:nvPr/>
        </p:nvCxnSpPr>
        <p:spPr>
          <a:xfrm flipH="1">
            <a:off x="9618813" y="4131913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6F5A47-504F-0B12-512F-1E8406FF3D95}"/>
              </a:ext>
            </a:extLst>
          </p:cNvPr>
          <p:cNvSpPr/>
          <p:nvPr/>
        </p:nvSpPr>
        <p:spPr>
          <a:xfrm>
            <a:off x="2362200" y="7200900"/>
            <a:ext cx="14173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Đặt một đầu com pa ở vị trí vạch 0 cm của thước kẻ, đầu còn lại ở vị trí vạch 2 cm của thước kẻ.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Trên tờ giấy, đặt đầu nhọn com pa tại điểm O, sau đó quay com pa một vòng.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Đầu chì vạch trên tờ giấy đường tròn tâm O bán kính 2 cm.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411DDA8-0D1A-A9CB-4ED8-0D28B37F3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610100"/>
            <a:ext cx="5638800" cy="167860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74D47-926D-E261-3AA7-4E0B1BF42D7D}"/>
              </a:ext>
            </a:extLst>
          </p:cNvPr>
          <p:cNvGrpSpPr/>
          <p:nvPr/>
        </p:nvGrpSpPr>
        <p:grpSpPr>
          <a:xfrm>
            <a:off x="-1371600" y="1333500"/>
            <a:ext cx="4650395" cy="7308631"/>
            <a:chOff x="1752600" y="120869"/>
            <a:chExt cx="4650395" cy="730863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0B8F65-2E40-74F7-5F6E-6C98B19B000E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D97B1588-67C7-2734-3CAC-3D1A6FAF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4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58654" y="1372674"/>
            <a:ext cx="3889584" cy="10187005"/>
          </a:xfrm>
          <a:custGeom>
            <a:avLst/>
            <a:gdLst/>
            <a:ahLst/>
            <a:cxnLst/>
            <a:rect l="l" t="t" r="r" b="b"/>
            <a:pathLst>
              <a:path w="3889584" h="10187005">
                <a:moveTo>
                  <a:pt x="0" y="0"/>
                </a:moveTo>
                <a:lnTo>
                  <a:pt x="3889584" y="0"/>
                </a:lnTo>
                <a:lnTo>
                  <a:pt x="3889584" y="10187005"/>
                </a:lnTo>
                <a:lnTo>
                  <a:pt x="0" y="1018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091881" y="5810885"/>
            <a:ext cx="5596274" cy="6870426"/>
          </a:xfrm>
          <a:custGeom>
            <a:avLst/>
            <a:gdLst/>
            <a:ahLst/>
            <a:cxnLst/>
            <a:rect l="l" t="t" r="r" b="b"/>
            <a:pathLst>
              <a:path w="5596274" h="6870426">
                <a:moveTo>
                  <a:pt x="0" y="0"/>
                </a:moveTo>
                <a:lnTo>
                  <a:pt x="5596274" y="0"/>
                </a:lnTo>
                <a:lnTo>
                  <a:pt x="5596274" y="6870426"/>
                </a:lnTo>
                <a:lnTo>
                  <a:pt x="0" y="6870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8238" y="4268265"/>
            <a:ext cx="740458" cy="1542620"/>
          </a:xfrm>
          <a:custGeom>
            <a:avLst/>
            <a:gdLst/>
            <a:ahLst/>
            <a:cxnLst/>
            <a:rect l="l" t="t" r="r" b="b"/>
            <a:pathLst>
              <a:path w="740458" h="1542620">
                <a:moveTo>
                  <a:pt x="0" y="0"/>
                </a:moveTo>
                <a:lnTo>
                  <a:pt x="740457" y="0"/>
                </a:lnTo>
                <a:lnTo>
                  <a:pt x="740457" y="1542620"/>
                </a:lnTo>
                <a:lnTo>
                  <a:pt x="0" y="1542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6825091" y="5968564"/>
            <a:ext cx="2080224" cy="1259481"/>
          </a:xfrm>
          <a:custGeom>
            <a:avLst/>
            <a:gdLst/>
            <a:ahLst/>
            <a:cxnLst/>
            <a:rect l="l" t="t" r="r" b="b"/>
            <a:pathLst>
              <a:path w="2080224" h="1259481">
                <a:moveTo>
                  <a:pt x="2080223" y="0"/>
                </a:moveTo>
                <a:lnTo>
                  <a:pt x="0" y="0"/>
                </a:lnTo>
                <a:lnTo>
                  <a:pt x="0" y="1259481"/>
                </a:lnTo>
                <a:lnTo>
                  <a:pt x="2080223" y="1259481"/>
                </a:lnTo>
                <a:lnTo>
                  <a:pt x="20802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9348" y="623489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89323">
            <a:off x="15332057" y="212562"/>
            <a:ext cx="4653347" cy="1243713"/>
          </a:xfrm>
          <a:custGeom>
            <a:avLst/>
            <a:gdLst/>
            <a:ahLst/>
            <a:cxnLst/>
            <a:rect l="l" t="t" r="r" b="b"/>
            <a:pathLst>
              <a:path w="4653347" h="1243713">
                <a:moveTo>
                  <a:pt x="0" y="0"/>
                </a:moveTo>
                <a:lnTo>
                  <a:pt x="4653347" y="0"/>
                </a:lnTo>
                <a:lnTo>
                  <a:pt x="4653347" y="1243713"/>
                </a:lnTo>
                <a:lnTo>
                  <a:pt x="0" y="12437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0133">
            <a:off x="-670696" y="5669830"/>
            <a:ext cx="3100089" cy="1820598"/>
          </a:xfrm>
          <a:custGeom>
            <a:avLst/>
            <a:gdLst/>
            <a:ahLst/>
            <a:cxnLst/>
            <a:rect l="l" t="t" r="r" b="b"/>
            <a:pathLst>
              <a:path w="3100089" h="1820598">
                <a:moveTo>
                  <a:pt x="0" y="0"/>
                </a:moveTo>
                <a:lnTo>
                  <a:pt x="3100089" y="0"/>
                </a:lnTo>
                <a:lnTo>
                  <a:pt x="3100089" y="1820597"/>
                </a:lnTo>
                <a:lnTo>
                  <a:pt x="0" y="1820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64594" y="1196566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1"/>
                </a:lnTo>
                <a:lnTo>
                  <a:pt x="0" y="6567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670582" y="2704504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2"/>
                </a:lnTo>
                <a:lnTo>
                  <a:pt x="0" y="6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107094">
            <a:off x="9391031" y="1245473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8" y="0"/>
                </a:lnTo>
                <a:lnTo>
                  <a:pt x="1443008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802836">
            <a:off x="16946804" y="4689259"/>
            <a:ext cx="680477" cy="1057238"/>
          </a:xfrm>
          <a:custGeom>
            <a:avLst/>
            <a:gdLst/>
            <a:ahLst/>
            <a:cxnLst/>
            <a:rect l="l" t="t" r="r" b="b"/>
            <a:pathLst>
              <a:path w="680477" h="1057238">
                <a:moveTo>
                  <a:pt x="0" y="0"/>
                </a:moveTo>
                <a:lnTo>
                  <a:pt x="680477" y="0"/>
                </a:lnTo>
                <a:lnTo>
                  <a:pt x="680477" y="1057238"/>
                </a:lnTo>
                <a:lnTo>
                  <a:pt x="0" y="1057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40744">
            <a:off x="9542908" y="3585371"/>
            <a:ext cx="1217160" cy="2079001"/>
          </a:xfrm>
          <a:custGeom>
            <a:avLst/>
            <a:gdLst/>
            <a:ahLst/>
            <a:cxnLst/>
            <a:rect l="l" t="t" r="r" b="b"/>
            <a:pathLst>
              <a:path w="1217160" h="2079001">
                <a:moveTo>
                  <a:pt x="0" y="0"/>
                </a:moveTo>
                <a:lnTo>
                  <a:pt x="1217160" y="0"/>
                </a:lnTo>
                <a:lnTo>
                  <a:pt x="1217160" y="2079001"/>
                </a:lnTo>
                <a:lnTo>
                  <a:pt x="0" y="20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yellow and blue letters&#10;&#10;Description automatically generated">
            <a:extLst>
              <a:ext uri="{FF2B5EF4-FFF2-40B4-BE49-F238E27FC236}">
                <a16:creationId xmlns:a16="http://schemas.microsoft.com/office/drawing/2014/main" id="{369CC742-DBA1-D259-B3A5-EAF208BA85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0"/>
            <a:ext cx="76498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Vẽ đường tròn tâm O bán kính 3 cm.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11201400" y="1562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11206643" y="235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8F3FC-393C-2337-9824-9C5B66CD97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962125" y="5645003"/>
            <a:ext cx="7924800" cy="1403497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D44CA37D-92B7-C619-361C-53166669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25" y="70883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BCEF88-B6BF-C88B-6B62-AC4CA7BAADAF}"/>
              </a:ext>
            </a:extLst>
          </p:cNvPr>
          <p:cNvGrpSpPr/>
          <p:nvPr/>
        </p:nvGrpSpPr>
        <p:grpSpPr>
          <a:xfrm>
            <a:off x="-716470" y="2327384"/>
            <a:ext cx="4650395" cy="7308631"/>
            <a:chOff x="1752600" y="120869"/>
            <a:chExt cx="4650395" cy="73086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960C8-B496-75B4-9D6A-C666FC036F46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603D45A3-8B6B-4E4C-F72A-C944CB2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13244511" y="3054910"/>
            <a:ext cx="623889" cy="1174190"/>
            <a:chOff x="14038717" y="1814204"/>
            <a:chExt cx="623889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5722CDC-481D-4D6D-F916-49DEFAC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591300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75385-BE31-21EA-4662-511CC8C9C0E3}"/>
              </a:ext>
            </a:extLst>
          </p:cNvPr>
          <p:cNvSpPr/>
          <p:nvPr/>
        </p:nvSpPr>
        <p:spPr>
          <a:xfrm>
            <a:off x="9835055" y="7465861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13552738" y="3905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13552738" y="3905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1.48148E-6 L 0.65217 -0.199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I bán kính 35 mm.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6781800" y="2705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6787043" y="1378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8824911" y="4197910"/>
            <a:ext cx="510076" cy="1174190"/>
            <a:chOff x="14038717" y="1814204"/>
            <a:chExt cx="510076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9133138" y="5048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021924" y="62103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35 mm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9133138" y="5048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329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Lenovo</cp:lastModifiedBy>
  <cp:revision>24</cp:revision>
  <dcterms:created xsi:type="dcterms:W3CDTF">2006-08-16T00:00:00Z</dcterms:created>
  <dcterms:modified xsi:type="dcterms:W3CDTF">2024-12-02T08:10:49Z</dcterms:modified>
  <dc:identifier>DAGSGSjGnWM</dc:identifier>
</cp:coreProperties>
</file>