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85" r:id="rId3"/>
    <p:sldMasterId id="2147483726" r:id="rId4"/>
    <p:sldMasterId id="2147483738" r:id="rId5"/>
  </p:sldMasterIdLst>
  <p:notesMasterIdLst>
    <p:notesMasterId r:id="rId22"/>
  </p:notesMasterIdLst>
  <p:sldIdLst>
    <p:sldId id="257" r:id="rId6"/>
    <p:sldId id="258" r:id="rId7"/>
    <p:sldId id="259" r:id="rId8"/>
    <p:sldId id="328" r:id="rId9"/>
    <p:sldId id="310" r:id="rId10"/>
    <p:sldId id="329" r:id="rId11"/>
    <p:sldId id="330" r:id="rId12"/>
    <p:sldId id="265" r:id="rId13"/>
    <p:sldId id="266" r:id="rId14"/>
    <p:sldId id="268" r:id="rId15"/>
    <p:sldId id="267" r:id="rId16"/>
    <p:sldId id="270" r:id="rId17"/>
    <p:sldId id="273" r:id="rId18"/>
    <p:sldId id="8762" r:id="rId19"/>
    <p:sldId id="278" r:id="rId20"/>
    <p:sldId id="274" r:id="rId21"/>
  </p:sldIdLst>
  <p:sldSz cx="12192000" cy="6858000"/>
  <p:notesSz cx="6858000" cy="9144000"/>
  <p:embeddedFontLst>
    <p:embeddedFont>
      <p:font typeface="等线" panose="02010600030101010101" pitchFamily="2" charset="-122"/>
      <p:regular r:id="rId23"/>
      <p:bold r:id="rId24"/>
    </p:embeddedFont>
    <p:embeddedFont>
      <p:font typeface="等线 Light" panose="02010600030101010101" pitchFamily="2" charset="-122"/>
      <p:regular r:id="rId25"/>
    </p:embeddedFont>
    <p:embeddedFont>
      <p:font typeface="#9Slide07 HoneyCream" pitchFamily="2" charset="0"/>
      <p:regular r:id=""/>
    </p:embeddedFont>
    <p:embeddedFont>
      <p:font typeface="Arial-Rounded" panose="020B0500000000000000" pitchFamily="34" charset="0"/>
      <p:regular r:id="rId26"/>
    </p:embeddedFont>
    <p:embeddedFont>
      <p:font typeface="Bahnschrift Condensed" panose="020B0502040204020203" pitchFamily="34" charset="0"/>
      <p:regular r:id=""/>
      <p:bold r:id=""/>
    </p:embeddedFont>
    <p:embeddedFont>
      <p:font typeface="Calibri" panose="020F0502020204030204" pitchFamily="34" charset="0"/>
      <p:regular r:id=""/>
      <p:bold r:id=""/>
      <p:italic r:id=""/>
      <p:boldItalic r:id=""/>
    </p:embeddedFont>
    <p:embeddedFont>
      <p:font typeface="Calibri Light" panose="020F0302020204030204" pitchFamily="34" charset="0"/>
      <p:regular r:id=""/>
      <p:italic r:id=""/>
    </p:embeddedFont>
    <p:embeddedFont>
      <p:font typeface="Cambria" panose="02040503050406030204" pitchFamily="18" charset="0"/>
      <p:regular r:id=""/>
      <p:bold r:id=""/>
      <p:italic r:id=""/>
      <p:boldItalic r:id=""/>
    </p:embeddedFont>
    <p:embeddedFont>
      <p:font typeface="UTM Cookies" panose="02040603050506020204" pitchFamily="18" charset="0"/>
      <p:regular r:id="rId27"/>
    </p:embeddedFont>
  </p:embeddedFontLst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BA29A"/>
    <a:srgbClr val="487B40"/>
    <a:srgbClr val="BC6E35"/>
    <a:srgbClr val="69A343"/>
    <a:srgbClr val="BB5F36"/>
    <a:srgbClr val="FF9C64"/>
    <a:srgbClr val="FCAF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4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4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A91E34-2D4B-410E-AA9C-E3135E22EDBE}" type="datetimeFigureOut">
              <a:rPr lang="en-US" smtClean="0"/>
              <a:t>08/11/2022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A736AA-AD11-41BF-AA84-245EA665C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888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Các</a:t>
            </a:r>
            <a:r>
              <a:rPr lang="en-US" baseline="0"/>
              <a:t> con vật đều cho rằng mình trả lời đúng</a:t>
            </a:r>
          </a:p>
          <a:p>
            <a:r>
              <a:rPr lang="en-US" baseline="0"/>
              <a:t>Vậy chúng ta hãy cũng phân giải giúp bác Gấu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293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</a:p>
          <a:p>
            <a:r>
              <a:rPr lang="en-US" baseline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441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6AF7-2ECA-4833-997E-CF30857C8FEF}" type="datetimeFigureOut">
              <a:rPr lang="en-US" smtClean="0"/>
              <a:t>08/11/2022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67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6AF7-2ECA-4833-997E-CF30857C8FEF}" type="datetimeFigureOut">
              <a:rPr lang="en-US" smtClean="0"/>
              <a:t>08/11/2022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30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6AF7-2ECA-4833-997E-CF30857C8FEF}" type="datetimeFigureOut">
              <a:rPr lang="en-US" smtClean="0"/>
              <a:t>08/11/2022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70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6AF7-2ECA-4833-997E-CF30857C8FEF}" type="datetimeFigureOut">
              <a:rPr lang="en-US" smtClean="0"/>
              <a:t>08/11/2022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6AF7-2ECA-4833-997E-CF30857C8FEF}" type="datetimeFigureOut">
              <a:rPr lang="en-US" smtClean="0"/>
              <a:t>08/11/2022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28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6AF7-2ECA-4833-997E-CF30857C8FEF}" type="datetimeFigureOut">
              <a:rPr lang="en-US" smtClean="0"/>
              <a:t>08/11/2022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59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6AF7-2ECA-4833-997E-CF30857C8FEF}" type="datetimeFigureOut">
              <a:rPr lang="en-US" smtClean="0"/>
              <a:t>08/11/2022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18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6AF7-2ECA-4833-997E-CF30857C8FEF}" type="datetimeFigureOut">
              <a:rPr lang="en-US" smtClean="0"/>
              <a:t>08/11/2022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84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6AF7-2ECA-4833-997E-CF30857C8FEF}" type="datetimeFigureOut">
              <a:rPr lang="en-US" smtClean="0"/>
              <a:t>08/11/2022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40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0DFFB-A23B-455B-93BF-C7B63385D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7CDEF-1CF5-4AF6-A9AE-05C0DA80A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0FFB-EA06-48CF-991E-448CFBF1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9C369-D400-4249-8D19-398CB2A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636C7B-3E4A-4090-954E-D08937AC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9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D17523-8383-44AC-BDFD-8A2C5AE07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C8D0ED-7BA0-4BE9-ACEB-6DDD4E719F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83BE8D-1969-45E5-B875-21DB9DDA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5BE1D4-4229-4B87-9514-7C8D24BA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493DA0-F622-49C8-8C6C-F4C25F6D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04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6AF7-2ECA-4833-997E-CF30857C8FEF}" type="datetimeFigureOut">
              <a:rPr lang="en-US" smtClean="0"/>
              <a:t>08/11/2022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53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7CDDA5-FE3E-405A-A817-C6556347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929182-5206-4004-B6D2-98E7DD445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4359BE-F7AB-486A-8A94-E141BADB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046E29-F047-49DF-9CD4-2BF5AA69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B1F642-4609-4FE3-92BF-0E875D28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89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FC48C-8A4D-41C1-88C1-900BED294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370943-0CB4-4C80-981E-63ED23988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8589BE3-605A-481B-8E1C-DD9642BAB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47DFE2-5611-442C-B133-7E0E0344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D3381E-77B8-4A0B-9317-72576049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0FD80B-B963-47CF-A009-F246213C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38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99FAE8-F9F8-4383-B6D9-5CC223F5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80F299-06AF-4C13-9A3A-DA55D5019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7FCFE5-B2A0-4945-8D50-B9671A282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1C02EDE-2E5E-47DB-8D09-97A659AFB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A8BF1D-252B-429C-B6F0-E7141FD71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A550D3-36B8-4303-81E6-6AAAAA1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B13AF3A-303C-45CB-8798-6201DBF1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65EF07-B92B-490E-A690-24F5A97C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6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4CA53B-5C6E-4A6A-85C2-57A4B01B8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58CC0C4-7B31-4D04-A3E5-FBD7581A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E4F695-B7B1-412F-960C-C7341FAF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27C1431-5046-4CB1-AA78-A9638B90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72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29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83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9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AD739B-3841-436A-8194-CA6DD09A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E5BE5F-D121-4150-9F8E-8E2A35CD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4C075F-C0FF-4864-8C43-9F06DE960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7A047-360E-44C3-991A-E6792756D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7D2B4F-A71B-45FA-8ED7-4E1D4672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976287-E04D-461B-988C-D250E8AF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34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F907EF-BDFA-4AE9-A4E4-78AEBF4C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D9EB539-1DC4-4398-8967-CF4706505E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291FADD-F515-4A5D-8C0D-F25C698A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B051DC-8B6F-4901-A3E8-306750A8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901F76-A76B-42C9-932E-B7ABC1C6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6CF9DB-FDEB-418E-AACB-24FE36EE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53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D9A06D-873E-4B3F-A9F2-8203F6A8A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CE42919-19EB-4218-8BEA-AA25DE194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F875D5-0CA4-4322-BC48-6CE1095B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A709DD-8EA4-45D6-9406-8E2316AE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02A9D4-F4A0-48C2-8019-2B6A2CA4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67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6AF7-2ECA-4833-997E-CF30857C8FEF}" type="datetimeFigureOut">
              <a:rPr lang="en-US" smtClean="0"/>
              <a:t>08/11/2022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9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B57059-7976-42A0-8389-793A39373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E833C-FB21-4336-B453-87B6CB484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CA5356-D990-40D2-9186-FC461705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B59A9A-BA8D-4B61-9ED2-8E0EB0BF1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4EBBB-C83D-4B92-8E9E-5EB1CEA4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38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435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0DFFB-A23B-455B-93BF-C7B63385D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7CDEF-1CF5-4AF6-A9AE-05C0DA80A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0FFB-EA06-48CF-991E-448CFBF1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9C369-D400-4249-8D19-398CB2A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636C7B-3E4A-4090-954E-D08937AC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91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D17523-8383-44AC-BDFD-8A2C5AE07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C8D0ED-7BA0-4BE9-ACEB-6DDD4E719F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83BE8D-1969-45E5-B875-21DB9DDA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5BE1D4-4229-4B87-9514-7C8D24BA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493DA0-F622-49C8-8C6C-F4C25F6D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66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7CDDA5-FE3E-405A-A817-C6556347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929182-5206-4004-B6D2-98E7DD445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4359BE-F7AB-486A-8A94-E141BADB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046E29-F047-49DF-9CD4-2BF5AA69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B1F642-4609-4FE3-92BF-0E875D28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86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FC48C-8A4D-41C1-88C1-900BED294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370943-0CB4-4C80-981E-63ED23988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8589BE3-605A-481B-8E1C-DD9642BAB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47DFE2-5611-442C-B133-7E0E0344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D3381E-77B8-4A0B-9317-72576049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0FD80B-B963-47CF-A009-F246213C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99FAE8-F9F8-4383-B6D9-5CC223F5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80F299-06AF-4C13-9A3A-DA55D5019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7FCFE5-B2A0-4945-8D50-B9671A282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1C02EDE-2E5E-47DB-8D09-97A659AFB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A8BF1D-252B-429C-B6F0-E7141FD71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A550D3-36B8-4303-81E6-6AAAAA1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B13AF3A-303C-45CB-8798-6201DBF1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65EF07-B92B-490E-A690-24F5A97C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2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4CA53B-5C6E-4A6A-85C2-57A4B01B8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58CC0C4-7B31-4D04-A3E5-FBD7581A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E4F695-B7B1-412F-960C-C7341FAF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27C1431-5046-4CB1-AA78-A9638B90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11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57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94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6AF7-2ECA-4833-997E-CF30857C8FEF}" type="datetimeFigureOut">
              <a:rPr lang="en-US" smtClean="0"/>
              <a:t>08/11/2022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2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93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AD739B-3841-436A-8194-CA6DD09A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E5BE5F-D121-4150-9F8E-8E2A35CD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4C075F-C0FF-4864-8C43-9F06DE960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7A047-360E-44C3-991A-E6792756D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7D2B4F-A71B-45FA-8ED7-4E1D4672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976287-E04D-461B-988C-D250E8AF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52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F907EF-BDFA-4AE9-A4E4-78AEBF4C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D9EB539-1DC4-4398-8967-CF4706505E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291FADD-F515-4A5D-8C0D-F25C698A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B051DC-8B6F-4901-A3E8-306750A8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901F76-A76B-42C9-932E-B7ABC1C6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6CF9DB-FDEB-418E-AACB-24FE36EE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30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D9A06D-873E-4B3F-A9F2-8203F6A8A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CE42919-19EB-4218-8BEA-AA25DE194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F875D5-0CA4-4322-BC48-6CE1095B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A709DD-8EA4-45D6-9406-8E2316AE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02A9D4-F4A0-48C2-8019-2B6A2CA4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20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B57059-7976-42A0-8389-793A39373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E833C-FB21-4336-B453-87B6CB484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CA5356-D990-40D2-9186-FC461705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B59A9A-BA8D-4B61-9ED2-8E0EB0BF1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4EBBB-C83D-4B92-8E9E-5EB1CEA4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63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253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08/11/2022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0611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08/11/2022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8365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08/11/2022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248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08/11/2022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46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6AF7-2ECA-4833-997E-CF30857C8FEF}" type="datetimeFigureOut">
              <a:rPr lang="en-US" smtClean="0"/>
              <a:t>08/11/2022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3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08/11/2022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3822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08/11/2022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2385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08/11/2022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503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08/11/2022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965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08/11/2022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4814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08/11/2022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7642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08/11/2022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5948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77440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67730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257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6AF7-2ECA-4833-997E-CF30857C8FEF}" type="datetimeFigureOut">
              <a:rPr lang="en-US" smtClean="0"/>
              <a:t>08/11/2022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9842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1055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43127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80559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61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46186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84624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6388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5317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473462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6AF7-2ECA-4833-997E-CF30857C8FEF}" type="datetimeFigureOut">
              <a:rPr lang="en-US" smtClean="0"/>
              <a:t>08/11/2022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09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5311908"/>
            <a:ext cx="6409166" cy="15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4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  <a:t>2022/11/8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8041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0151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347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6AF7-2ECA-4833-997E-CF30857C8FEF}" type="datetimeFigureOut">
              <a:rPr lang="en-US" smtClean="0"/>
              <a:t>08/11/2022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5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6AF7-2ECA-4833-997E-CF30857C8FEF}" type="datetimeFigureOut">
              <a:rPr lang="en-US" smtClean="0"/>
              <a:t>08/11/2022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07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96AF7-2ECA-4833-997E-CF30857C8FEF}" type="datetimeFigureOut">
              <a:rPr lang="en-US" smtClean="0"/>
              <a:t>08/11/2022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289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23" r:id="rId8"/>
    <p:sldLayoutId id="2147483722" r:id="rId9"/>
    <p:sldLayoutId id="2147483721" r:id="rId10"/>
    <p:sldLayoutId id="2147483720" r:id="rId11"/>
    <p:sldLayoutId id="2147483719" r:id="rId12"/>
    <p:sldLayoutId id="2147483713" r:id="rId13"/>
    <p:sldLayoutId id="2147483656" r:id="rId14"/>
    <p:sldLayoutId id="2147483657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951D869-83A6-4AD4-9E6C-DF2CF14B6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CA14BB1-83F1-4696-A110-3F5DB7C51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791984-FBD0-4391-8836-7D92B33BAA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0FA7B1-47DD-4757-917E-809B1D7F0B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763A75-1BE6-49CA-B5E2-87E6BD63EB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52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712" r:id="rId8"/>
    <p:sldLayoutId id="2147483711" r:id="rId9"/>
    <p:sldLayoutId id="2147483668" r:id="rId10"/>
    <p:sldLayoutId id="2147483669" r:id="rId11"/>
    <p:sldLayoutId id="2147483670" r:id="rId12"/>
    <p:sldLayoutId id="2147483671" r:id="rId13"/>
    <p:sldLayoutId id="2147483672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951D869-83A6-4AD4-9E6C-DF2CF14B6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CA14BB1-83F1-4696-A110-3F5DB7C51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791984-FBD0-4391-8836-7D92B33BAA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0FA7B1-47DD-4757-917E-809B1D7F0B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763A75-1BE6-49CA-B5E2-87E6BD63EB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553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725" r:id="rId8"/>
    <p:sldLayoutId id="2147483724" r:id="rId9"/>
    <p:sldLayoutId id="2147483693" r:id="rId10"/>
    <p:sldLayoutId id="2147483694" r:id="rId11"/>
    <p:sldLayoutId id="2147483695" r:id="rId12"/>
    <p:sldLayoutId id="2147483696" r:id="rId13"/>
    <p:sldLayoutId id="2147483697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6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5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audio" Target="NUL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67.xml"/><Relationship Id="rId7" Type="http://schemas.microsoft.com/office/2007/relationships/hdphoto" Target="../media/hdphoto6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52.xml"/><Relationship Id="rId7" Type="http://schemas.microsoft.com/office/2007/relationships/hdphoto" Target="../media/hdphoto1.wdp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openxmlformats.org/officeDocument/2006/relationships/image" Target="../media/image3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Relationship Id="rId1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5" Type="http://schemas.openxmlformats.org/officeDocument/2006/relationships/image" Target="../media/image9.gif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1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microsoft.com/office/2007/relationships/hdphoto" Target="../media/hdphoto4.wdp"/><Relationship Id="rId1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1.png"/><Relationship Id="rId11" Type="http://schemas.microsoft.com/office/2007/relationships/hdphoto" Target="../media/hdphoto5.wdp"/><Relationship Id="rId5" Type="http://schemas.openxmlformats.org/officeDocument/2006/relationships/audio" Target="../media/audio3.wav"/><Relationship Id="rId1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microsoft.com/office/2007/relationships/hdphoto" Target="../media/hdphoto4.wdp"/><Relationship Id="rId1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3" t="-4930" r="-1813" b="4930"/>
          <a:stretch/>
        </p:blipFill>
        <p:spPr>
          <a:xfrm>
            <a:off x="0" y="-355600"/>
            <a:ext cx="12484100" cy="721360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EEB678B1-4113-423B-80B2-C6ACFE20F17F}"/>
              </a:ext>
            </a:extLst>
          </p:cNvPr>
          <p:cNvSpPr/>
          <p:nvPr/>
        </p:nvSpPr>
        <p:spPr>
          <a:xfrm>
            <a:off x="939800" y="1309915"/>
            <a:ext cx="4455885" cy="445588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99B9657-6833-4E5B-8345-49EDA3C2BD2C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7611" y="1536006"/>
            <a:ext cx="3782830" cy="37828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5170791" y="762480"/>
            <a:ext cx="7498730" cy="439559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 rot="21385597">
            <a:off x="1993460" y="31401"/>
            <a:ext cx="3084843" cy="2257290"/>
            <a:chOff x="1368132" y="146678"/>
            <a:chExt cx="3084843" cy="2257290"/>
          </a:xfrm>
        </p:grpSpPr>
        <p:pic>
          <p:nvPicPr>
            <p:cNvPr id="17" name="图片 5">
              <a:extLst>
                <a:ext uri="{FF2B5EF4-FFF2-40B4-BE49-F238E27FC236}">
                  <a16:creationId xmlns:a16="http://schemas.microsoft.com/office/drawing/2014/main" id="{86B97663-E588-4D4B-A7C6-70521EE7709E}"/>
                </a:ext>
              </a:extLst>
            </p:cNvPr>
            <p:cNvPicPr>
              <a:picLocks noChangeAspect="1"/>
            </p:cNvPicPr>
            <p:nvPr/>
          </p:nvPicPr>
          <p:blipFill>
            <a:blip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117641">
              <a:off x="1757815" y="146678"/>
              <a:ext cx="2305478" cy="206713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/>
            <a:stretch>
              <a:fillRect/>
            </a:stretch>
          </p:blipFill>
          <p:spPr>
            <a:xfrm>
              <a:off x="1368132" y="227507"/>
              <a:ext cx="3084843" cy="2176461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8" y="-236619"/>
            <a:ext cx="1841977" cy="184197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8418541" y="5008208"/>
            <a:ext cx="3511600" cy="1999661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78092E03-EBE1-4057-A034-8CBBFFFF0591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035" y="3220673"/>
            <a:ext cx="3202047" cy="29352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/>
        </p:nvPicPr>
        <p:blipFill rotWithShape="1">
          <a:blip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32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1050" fill="hold"/>
                                        <p:tgtEl>
                                          <p:spTgt spid="2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/>
      <p:bldP spid="2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ECE4C39-4F47-4F91-B576-9CCD7220883E}"/>
              </a:ext>
            </a:extLst>
          </p:cNvPr>
          <p:cNvPicPr>
            <a:picLocks noChangeAspect="1"/>
          </p:cNvPicPr>
          <p:nvPr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122" y="314661"/>
            <a:ext cx="760116" cy="7601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47570" y="409843"/>
            <a:ext cx="253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B5F3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B5F3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2. Đ,S?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198277" y="1905536"/>
            <a:ext cx="8278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solidFill>
                  <a:srgbClr val="70AD47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5" name="图片 29">
            <a:extLst>
              <a:ext uri="{FF2B5EF4-FFF2-40B4-BE49-F238E27FC236}">
                <a16:creationId xmlns:a16="http://schemas.microsoft.com/office/drawing/2014/main" id="{B4D53A08-F3AD-4227-A34C-26005B955B03}"/>
              </a:ext>
            </a:extLst>
          </p:cNvPr>
          <p:cNvPicPr>
            <a:picLocks noChangeAspect="1"/>
          </p:cNvPicPr>
          <p:nvPr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43453" y="2091668"/>
            <a:ext cx="2228730" cy="222873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263682" y="839501"/>
            <a:ext cx="5415111" cy="2893346"/>
            <a:chOff x="263682" y="839501"/>
            <a:chExt cx="5415111" cy="2893346"/>
          </a:xfrm>
        </p:grpSpPr>
        <p:grpSp>
          <p:nvGrpSpPr>
            <p:cNvPr id="15" name="Group 14"/>
            <p:cNvGrpSpPr/>
            <p:nvPr/>
          </p:nvGrpSpPr>
          <p:grpSpPr>
            <a:xfrm>
              <a:off x="1284903" y="1465619"/>
              <a:ext cx="3005447" cy="1677723"/>
              <a:chOff x="1233517" y="1652122"/>
              <a:chExt cx="3005447" cy="1677723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cstate="print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ackgroundRemoval t="53195" b="98403" l="57556" r="95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022" t="52089" r="5350"/>
              <a:stretch/>
            </p:blipFill>
            <p:spPr>
              <a:xfrm>
                <a:off x="1233517" y="1652122"/>
                <a:ext cx="3005447" cy="1677723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cstate="print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ackgroundRemoval t="2909" b="27636" l="27769" r="48827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79" r="48538" b="70332"/>
              <a:stretch/>
            </p:blipFill>
            <p:spPr>
              <a:xfrm rot="10800000">
                <a:off x="1522066" y="1660765"/>
                <a:ext cx="2146028" cy="1660435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9659" b="95455" l="2694" r="94276">
                          <a14:foregroundMark x1="36027" y1="58523" x2="31987" y2="57386"/>
                          <a14:foregroundMark x1="36027" y1="46591" x2="32997" y2="59659"/>
                          <a14:foregroundMark x1="37710" y1="52841" x2="35354" y2="61932"/>
                          <a14:foregroundMark x1="24579" y1="55114" x2="28956" y2="70455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t="5772"/>
            <a:stretch/>
          </p:blipFill>
          <p:spPr>
            <a:xfrm rot="20392642" flipH="1">
              <a:off x="263682" y="2053386"/>
              <a:ext cx="1316834" cy="735305"/>
            </a:xfrm>
            <a:prstGeom prst="rect">
              <a:avLst/>
            </a:prstGeom>
          </p:spPr>
        </p:pic>
        <p:sp>
          <p:nvSpPr>
            <p:cNvPr id="14" name="Rounded Rectangle 13"/>
            <p:cNvSpPr/>
            <p:nvPr/>
          </p:nvSpPr>
          <p:spPr>
            <a:xfrm>
              <a:off x="489158" y="1474262"/>
              <a:ext cx="694400" cy="73701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7030A0"/>
                  </a:solidFill>
                  <a:ea typeface="Cambria" panose="02040503050406030204" pitchFamily="18" charset="0"/>
                </a:rPr>
                <a:t>7</a:t>
              </a: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3935566" y="1602203"/>
              <a:ext cx="1743227" cy="1513857"/>
              <a:chOff x="3961511" y="1565017"/>
              <a:chExt cx="1743227" cy="1513857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cstate="print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ackgroundRemoval t="9885" b="89994" l="1213" r="98484">
                            <a14:backgroundMark x1="23226" y1="13827" x2="34870" y2="16010"/>
                            <a14:backgroundMark x1="39903" y1="26501" x2="47847" y2="24500"/>
                            <a14:backgroundMark x1="39115" y1="30564" x2="45846" y2="31413"/>
                            <a14:backgroundMark x1="38933" y1="35597" x2="48514" y2="35597"/>
                            <a14:backgroundMark x1="38084" y1="34930" x2="40934" y2="37295"/>
                            <a14:backgroundMark x1="45179" y1="36446" x2="49727" y2="37962"/>
                            <a14:backgroundMark x1="45361" y1="43723" x2="45361" y2="48454"/>
                            <a14:backgroundMark x1="46877" y1="45240" x2="46998" y2="51971"/>
                            <a14:backgroundMark x1="45482" y1="54882" x2="45482" y2="54882"/>
                            <a14:backgroundMark x1="33172" y1="51668" x2="34506" y2="51486"/>
                            <a14:backgroundMark x1="57489" y1="45058" x2="60703" y2="40873"/>
                            <a14:backgroundMark x1="31170" y1="54033" x2="32990" y2="50819"/>
                            <a14:backgroundMark x1="35901" y1="51668" x2="36871" y2="51789"/>
                            <a14:backgroundMark x1="46331" y1="54518" x2="46331" y2="545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650"/>
              <a:stretch/>
            </p:blipFill>
            <p:spPr>
              <a:xfrm>
                <a:off x="3961511" y="1660765"/>
                <a:ext cx="1743227" cy="1418109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4354627" y="1565017"/>
                <a:ext cx="814190" cy="681038"/>
              </a:xfrm>
              <a:prstGeom prst="roundRect">
                <a:avLst/>
              </a:prstGeom>
              <a:solidFill>
                <a:srgbClr val="BC6E35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chemeClr val="bg1"/>
                    </a:solidFill>
                  </a:rPr>
                  <a:t>63 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1692761" y="945087"/>
              <a:ext cx="20255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/>
                <a:t>gấp</a:t>
              </a:r>
              <a:r>
                <a:rPr lang="en-US" sz="3200" dirty="0"/>
                <a:t> 9 </a:t>
              </a:r>
              <a:r>
                <a:rPr lang="en-US" sz="3200" dirty="0" err="1"/>
                <a:t>lần</a:t>
              </a:r>
              <a:endParaRPr lang="en-US" sz="3200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229461" y="3075427"/>
              <a:ext cx="27554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/>
                <a:t>thêm</a:t>
              </a:r>
              <a:r>
                <a:rPr lang="en-US" sz="3200" dirty="0"/>
                <a:t> 9 </a:t>
              </a:r>
              <a:r>
                <a:rPr lang="en-US" sz="3200" dirty="0" err="1"/>
                <a:t>đơn</a:t>
              </a:r>
              <a:r>
                <a:rPr lang="en-US" sz="3200" dirty="0"/>
                <a:t> </a:t>
              </a:r>
              <a:r>
                <a:rPr lang="en-US" sz="3200" dirty="0" err="1"/>
                <a:t>vị</a:t>
              </a:r>
              <a:endParaRPr lang="en-US" sz="3200" dirty="0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3760187" y="839501"/>
              <a:ext cx="644632" cy="6651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ysClr val="windowText" lastClr="000000"/>
                  </a:solidFill>
                </a:rPr>
                <a:t>?</a:t>
              </a:r>
            </a:p>
          </p:txBody>
        </p:sp>
        <p:sp>
          <p:nvSpPr>
            <p:cNvPr id="81" name="Rounded Rectangle 80"/>
            <p:cNvSpPr/>
            <p:nvPr/>
          </p:nvSpPr>
          <p:spPr>
            <a:xfrm>
              <a:off x="3831122" y="3067733"/>
              <a:ext cx="644632" cy="6651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ysClr val="windowText" lastClr="000000"/>
                  </a:solidFill>
                </a:rPr>
                <a:t>?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3369" y="960143"/>
              <a:ext cx="5903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a)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175337" y="852655"/>
            <a:ext cx="5270920" cy="2868403"/>
            <a:chOff x="6175337" y="852655"/>
            <a:chExt cx="5270920" cy="286840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56061" b="96970" l="4914" r="9661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274"/>
            <a:stretch/>
          </p:blipFill>
          <p:spPr>
            <a:xfrm flipH="1">
              <a:off x="6175337" y="2140853"/>
              <a:ext cx="1187988" cy="595187"/>
            </a:xfrm>
            <a:prstGeom prst="rect">
              <a:avLst/>
            </a:prstGeom>
          </p:spPr>
        </p:pic>
        <p:grpSp>
          <p:nvGrpSpPr>
            <p:cNvPr id="74" name="Group 73"/>
            <p:cNvGrpSpPr/>
            <p:nvPr/>
          </p:nvGrpSpPr>
          <p:grpSpPr>
            <a:xfrm>
              <a:off x="7152626" y="1494743"/>
              <a:ext cx="3005447" cy="1677723"/>
              <a:chOff x="1233517" y="1652122"/>
              <a:chExt cx="3005447" cy="1677723"/>
            </a:xfrm>
          </p:grpSpPr>
          <p:pic>
            <p:nvPicPr>
              <p:cNvPr id="75" name="Picture 74"/>
              <p:cNvPicPr>
                <a:picLocks noChangeAspect="1"/>
              </p:cNvPicPr>
              <p:nvPr/>
            </p:nvPicPr>
            <p:blipFill rotWithShape="1">
              <a:blip cstate="print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ackgroundRemoval t="53195" b="98403" l="57556" r="95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022" t="52089" r="5350"/>
              <a:stretch/>
            </p:blipFill>
            <p:spPr>
              <a:xfrm>
                <a:off x="1233517" y="1652122"/>
                <a:ext cx="3005447" cy="1677723"/>
              </a:xfrm>
              <a:prstGeom prst="rect">
                <a:avLst/>
              </a:prstGeom>
            </p:spPr>
          </p:pic>
          <p:pic>
            <p:nvPicPr>
              <p:cNvPr id="76" name="Picture 75"/>
              <p:cNvPicPr>
                <a:picLocks noChangeAspect="1"/>
              </p:cNvPicPr>
              <p:nvPr/>
            </p:nvPicPr>
            <p:blipFill rotWithShape="1">
              <a:blip cstate="print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ackgroundRemoval t="2909" b="27636" l="27769" r="48827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79" r="48538" b="70332"/>
              <a:stretch/>
            </p:blipFill>
            <p:spPr>
              <a:xfrm rot="10800000">
                <a:off x="1522066" y="1660765"/>
                <a:ext cx="2146028" cy="1660435"/>
              </a:xfrm>
              <a:prstGeom prst="rect">
                <a:avLst/>
              </a:prstGeom>
            </p:spPr>
          </p:pic>
        </p:grpSp>
        <p:sp>
          <p:nvSpPr>
            <p:cNvPr id="90" name="Rounded Rectangle 89"/>
            <p:cNvSpPr/>
            <p:nvPr/>
          </p:nvSpPr>
          <p:spPr>
            <a:xfrm>
              <a:off x="6256392" y="1512124"/>
              <a:ext cx="656465" cy="73701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7030A0"/>
                  </a:solidFill>
                  <a:ea typeface="Cambria" panose="02040503050406030204" pitchFamily="18" charset="0"/>
                </a:rPr>
                <a:t>8</a:t>
              </a:r>
            </a:p>
          </p:txBody>
        </p:sp>
        <p:grpSp>
          <p:nvGrpSpPr>
            <p:cNvPr id="91" name="Group 90"/>
            <p:cNvGrpSpPr/>
            <p:nvPr/>
          </p:nvGrpSpPr>
          <p:grpSpPr>
            <a:xfrm>
              <a:off x="9703030" y="1590414"/>
              <a:ext cx="1743227" cy="1513857"/>
              <a:chOff x="3961511" y="1565017"/>
              <a:chExt cx="1743227" cy="1513857"/>
            </a:xfrm>
          </p:grpSpPr>
          <p:pic>
            <p:nvPicPr>
              <p:cNvPr id="92" name="Picture 91"/>
              <p:cNvPicPr>
                <a:picLocks noChangeAspect="1"/>
              </p:cNvPicPr>
              <p:nvPr/>
            </p:nvPicPr>
            <p:blipFill rotWithShape="1">
              <a:blip cstate="print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ackgroundRemoval t="9885" b="89994" l="1213" r="98484">
                            <a14:backgroundMark x1="23226" y1="13827" x2="34870" y2="16010"/>
                            <a14:backgroundMark x1="39903" y1="26501" x2="47847" y2="24500"/>
                            <a14:backgroundMark x1="39115" y1="30564" x2="45846" y2="31413"/>
                            <a14:backgroundMark x1="38933" y1="35597" x2="48514" y2="35597"/>
                            <a14:backgroundMark x1="38084" y1="34930" x2="40934" y2="37295"/>
                            <a14:backgroundMark x1="45179" y1="36446" x2="49727" y2="37962"/>
                            <a14:backgroundMark x1="45361" y1="43723" x2="45361" y2="48454"/>
                            <a14:backgroundMark x1="46877" y1="45240" x2="46998" y2="51971"/>
                            <a14:backgroundMark x1="45482" y1="54882" x2="45482" y2="54882"/>
                            <a14:backgroundMark x1="33172" y1="51668" x2="34506" y2="51486"/>
                            <a14:backgroundMark x1="57489" y1="45058" x2="60703" y2="40873"/>
                            <a14:backgroundMark x1="31170" y1="54033" x2="32990" y2="50819"/>
                            <a14:backgroundMark x1="35901" y1="51668" x2="36871" y2="51789"/>
                            <a14:backgroundMark x1="46331" y1="54518" x2="46331" y2="545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650"/>
              <a:stretch/>
            </p:blipFill>
            <p:spPr>
              <a:xfrm>
                <a:off x="3961511" y="1660765"/>
                <a:ext cx="1743227" cy="1418109"/>
              </a:xfrm>
              <a:prstGeom prst="rect">
                <a:avLst/>
              </a:prstGeom>
            </p:spPr>
          </p:pic>
          <p:sp>
            <p:nvSpPr>
              <p:cNvPr id="93" name="TextBox 92"/>
              <p:cNvSpPr txBox="1"/>
              <p:nvPr/>
            </p:nvSpPr>
            <p:spPr>
              <a:xfrm>
                <a:off x="4354627" y="1565017"/>
                <a:ext cx="814190" cy="681038"/>
              </a:xfrm>
              <a:prstGeom prst="roundRect">
                <a:avLst/>
              </a:prstGeom>
              <a:solidFill>
                <a:srgbClr val="BC6E35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chemeClr val="bg1"/>
                    </a:solidFill>
                  </a:rPr>
                  <a:t>13 </a:t>
                </a:r>
              </a:p>
            </p:txBody>
          </p:sp>
        </p:grpSp>
        <p:sp>
          <p:nvSpPr>
            <p:cNvPr id="94" name="TextBox 93"/>
            <p:cNvSpPr txBox="1"/>
            <p:nvPr/>
          </p:nvSpPr>
          <p:spPr>
            <a:xfrm>
              <a:off x="7185907" y="954630"/>
              <a:ext cx="25805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/>
                <a:t>thêm</a:t>
              </a:r>
              <a:r>
                <a:rPr lang="en-US" sz="3200" dirty="0"/>
                <a:t> 5 </a:t>
              </a:r>
              <a:r>
                <a:rPr lang="en-US" sz="3200" dirty="0" err="1"/>
                <a:t>đơn</a:t>
              </a:r>
              <a:r>
                <a:rPr lang="en-US" sz="3200" dirty="0"/>
                <a:t> </a:t>
              </a:r>
              <a:r>
                <a:rPr lang="en-US" sz="3200" dirty="0" err="1"/>
                <a:t>vị</a:t>
              </a:r>
              <a:endParaRPr lang="en-US" sz="3200" dirty="0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996925" y="3063638"/>
              <a:ext cx="27554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/>
                <a:t>gấp</a:t>
              </a:r>
              <a:r>
                <a:rPr lang="en-US" sz="3200" dirty="0"/>
                <a:t> 5 </a:t>
              </a:r>
              <a:r>
                <a:rPr lang="en-US" sz="3200" dirty="0" err="1"/>
                <a:t>lần</a:t>
              </a:r>
              <a:endParaRPr lang="en-US" sz="3200" dirty="0"/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9665053" y="852655"/>
              <a:ext cx="644632" cy="665114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9598586" y="3055944"/>
              <a:ext cx="644632" cy="665114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6328239" y="939226"/>
              <a:ext cx="5903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b)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81835" y="3761313"/>
            <a:ext cx="5201121" cy="2946628"/>
            <a:chOff x="481835" y="3761313"/>
            <a:chExt cx="5201121" cy="294662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684" b="99658" l="9889" r="97157">
                          <a14:foregroundMark x1="66873" y1="24274" x2="69345" y2="28718"/>
                          <a14:foregroundMark x1="73300" y1="22735" x2="75896" y2="25812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1047" y="4950097"/>
              <a:ext cx="986868" cy="713619"/>
            </a:xfrm>
            <a:prstGeom prst="rect">
              <a:avLst/>
            </a:prstGeom>
          </p:spPr>
        </p:pic>
        <p:grpSp>
          <p:nvGrpSpPr>
            <p:cNvPr id="71" name="Group 70"/>
            <p:cNvGrpSpPr/>
            <p:nvPr/>
          </p:nvGrpSpPr>
          <p:grpSpPr>
            <a:xfrm>
              <a:off x="1335892" y="4412382"/>
              <a:ext cx="3005447" cy="1677723"/>
              <a:chOff x="1233517" y="1652122"/>
              <a:chExt cx="3005447" cy="1677723"/>
            </a:xfrm>
          </p:grpSpPr>
          <p:pic>
            <p:nvPicPr>
              <p:cNvPr id="72" name="Picture 71"/>
              <p:cNvPicPr>
                <a:picLocks noChangeAspect="1"/>
              </p:cNvPicPr>
              <p:nvPr/>
            </p:nvPicPr>
            <p:blipFill rotWithShape="1">
              <a:blip cstate="print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ackgroundRemoval t="53195" b="98403" l="57556" r="95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022" t="52089" r="5350"/>
              <a:stretch/>
            </p:blipFill>
            <p:spPr>
              <a:xfrm>
                <a:off x="1233517" y="1652122"/>
                <a:ext cx="3005447" cy="1677723"/>
              </a:xfrm>
              <a:prstGeom prst="rect">
                <a:avLst/>
              </a:prstGeom>
            </p:spPr>
          </p:pic>
          <p:pic>
            <p:nvPicPr>
              <p:cNvPr id="73" name="Picture 72"/>
              <p:cNvPicPr>
                <a:picLocks noChangeAspect="1"/>
              </p:cNvPicPr>
              <p:nvPr/>
            </p:nvPicPr>
            <p:blipFill rotWithShape="1">
              <a:blip cstate="print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ackgroundRemoval t="2909" b="27636" l="27769" r="48827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79" r="48538" b="70332"/>
              <a:stretch/>
            </p:blipFill>
            <p:spPr>
              <a:xfrm rot="10800000">
                <a:off x="1522066" y="1660765"/>
                <a:ext cx="2146028" cy="1660435"/>
              </a:xfrm>
              <a:prstGeom prst="rect">
                <a:avLst/>
              </a:prstGeom>
            </p:spPr>
          </p:pic>
        </p:grpSp>
        <p:sp>
          <p:nvSpPr>
            <p:cNvPr id="82" name="Rounded Rectangle 81"/>
            <p:cNvSpPr/>
            <p:nvPr/>
          </p:nvSpPr>
          <p:spPr>
            <a:xfrm>
              <a:off x="481835" y="4320398"/>
              <a:ext cx="812166" cy="73701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7030A0"/>
                  </a:solidFill>
                  <a:ea typeface="Cambria" panose="02040503050406030204" pitchFamily="18" charset="0"/>
                </a:rPr>
                <a:t>16</a:t>
              </a:r>
            </a:p>
          </p:txBody>
        </p:sp>
        <p:grpSp>
          <p:nvGrpSpPr>
            <p:cNvPr id="83" name="Group 82"/>
            <p:cNvGrpSpPr/>
            <p:nvPr/>
          </p:nvGrpSpPr>
          <p:grpSpPr>
            <a:xfrm>
              <a:off x="3939729" y="4577297"/>
              <a:ext cx="1743227" cy="1513857"/>
              <a:chOff x="3961511" y="1565017"/>
              <a:chExt cx="1743227" cy="1513857"/>
            </a:xfrm>
          </p:grpSpPr>
          <p:pic>
            <p:nvPicPr>
              <p:cNvPr id="84" name="Picture 83"/>
              <p:cNvPicPr>
                <a:picLocks noChangeAspect="1"/>
              </p:cNvPicPr>
              <p:nvPr/>
            </p:nvPicPr>
            <p:blipFill rotWithShape="1">
              <a:blip cstate="print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ackgroundRemoval t="9885" b="89994" l="1213" r="98484">
                            <a14:backgroundMark x1="23226" y1="13827" x2="34870" y2="16010"/>
                            <a14:backgroundMark x1="39903" y1="26501" x2="47847" y2="24500"/>
                            <a14:backgroundMark x1="39115" y1="30564" x2="45846" y2="31413"/>
                            <a14:backgroundMark x1="38933" y1="35597" x2="48514" y2="35597"/>
                            <a14:backgroundMark x1="38084" y1="34930" x2="40934" y2="37295"/>
                            <a14:backgroundMark x1="45179" y1="36446" x2="49727" y2="37962"/>
                            <a14:backgroundMark x1="45361" y1="43723" x2="45361" y2="48454"/>
                            <a14:backgroundMark x1="46877" y1="45240" x2="46998" y2="51971"/>
                            <a14:backgroundMark x1="45482" y1="54882" x2="45482" y2="54882"/>
                            <a14:backgroundMark x1="33172" y1="51668" x2="34506" y2="51486"/>
                            <a14:backgroundMark x1="57489" y1="45058" x2="60703" y2="40873"/>
                            <a14:backgroundMark x1="31170" y1="54033" x2="32990" y2="50819"/>
                            <a14:backgroundMark x1="35901" y1="51668" x2="36871" y2="51789"/>
                            <a14:backgroundMark x1="46331" y1="54518" x2="46331" y2="545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650"/>
              <a:stretch/>
            </p:blipFill>
            <p:spPr>
              <a:xfrm>
                <a:off x="3961511" y="1660765"/>
                <a:ext cx="1743227" cy="1418109"/>
              </a:xfrm>
              <a:prstGeom prst="rect">
                <a:avLst/>
              </a:prstGeom>
            </p:spPr>
          </p:pic>
          <p:sp>
            <p:nvSpPr>
              <p:cNvPr id="85" name="TextBox 84"/>
              <p:cNvSpPr txBox="1"/>
              <p:nvPr/>
            </p:nvSpPr>
            <p:spPr>
              <a:xfrm>
                <a:off x="4354627" y="1565017"/>
                <a:ext cx="814190" cy="681038"/>
              </a:xfrm>
              <a:prstGeom prst="roundRect">
                <a:avLst/>
              </a:prstGeom>
              <a:solidFill>
                <a:srgbClr val="BC6E35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chemeClr val="bg1"/>
                    </a:solidFill>
                  </a:rPr>
                  <a:t>32 </a:t>
                </a:r>
              </a:p>
            </p:txBody>
          </p:sp>
        </p:grpSp>
        <p:sp>
          <p:nvSpPr>
            <p:cNvPr id="86" name="TextBox 85"/>
            <p:cNvSpPr txBox="1"/>
            <p:nvPr/>
          </p:nvSpPr>
          <p:spPr>
            <a:xfrm>
              <a:off x="1696924" y="3920181"/>
              <a:ext cx="20255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/>
                <a:t>gấp</a:t>
              </a:r>
              <a:r>
                <a:rPr lang="en-US" sz="3200" dirty="0"/>
                <a:t> 3 </a:t>
              </a:r>
              <a:r>
                <a:rPr lang="en-US" sz="3200" dirty="0" err="1"/>
                <a:t>lần</a:t>
              </a:r>
              <a:endParaRPr lang="en-US" sz="320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233624" y="6050521"/>
              <a:ext cx="27554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/>
                <a:t>gấp</a:t>
              </a:r>
              <a:r>
                <a:rPr lang="en-US" sz="3200" dirty="0"/>
                <a:t> 2 </a:t>
              </a:r>
              <a:r>
                <a:rPr lang="en-US" sz="3200" dirty="0" err="1"/>
                <a:t>lần</a:t>
              </a:r>
              <a:endParaRPr lang="en-US" sz="3200" dirty="0"/>
            </a:p>
          </p:txBody>
        </p:sp>
        <p:sp>
          <p:nvSpPr>
            <p:cNvPr id="88" name="Rounded Rectangle 87"/>
            <p:cNvSpPr/>
            <p:nvPr/>
          </p:nvSpPr>
          <p:spPr>
            <a:xfrm>
              <a:off x="3806975" y="3826431"/>
              <a:ext cx="644632" cy="665114"/>
            </a:xfrm>
            <a:prstGeom prst="roundRect">
              <a:avLst/>
            </a:prstGeom>
            <a:noFill/>
            <a:ln>
              <a:solidFill>
                <a:srgbClr val="487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B050"/>
                  </a:solidFill>
                </a:rPr>
                <a:t>?</a:t>
              </a:r>
            </a:p>
          </p:txBody>
        </p:sp>
        <p:sp>
          <p:nvSpPr>
            <p:cNvPr id="89" name="Rounded Rectangle 88"/>
            <p:cNvSpPr/>
            <p:nvPr/>
          </p:nvSpPr>
          <p:spPr>
            <a:xfrm>
              <a:off x="3835285" y="6042827"/>
              <a:ext cx="644632" cy="665114"/>
            </a:xfrm>
            <a:prstGeom prst="roundRect">
              <a:avLst/>
            </a:prstGeom>
            <a:noFill/>
            <a:ln>
              <a:solidFill>
                <a:srgbClr val="487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B050"/>
                  </a:solidFill>
                </a:rPr>
                <a:t>?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612614" y="3761313"/>
              <a:ext cx="5903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c)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324120" y="3920181"/>
            <a:ext cx="5201121" cy="2839804"/>
            <a:chOff x="6441273" y="3906770"/>
            <a:chExt cx="5201121" cy="2839804"/>
          </a:xfrm>
        </p:grpSpPr>
        <p:pic>
          <p:nvPicPr>
            <p:cNvPr id="1026" name="Picture 2" descr="Kartun, Mainan, Anak gambar png"/>
            <p:cNvPicPr>
              <a:picLocks noChangeAspect="1" noChangeArrowheads="1"/>
            </p:cNvPicPr>
            <p:nvPr/>
          </p:nvPicPr>
          <p:blipFill>
            <a:blip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3824" b="95000" l="3462" r="95385">
                          <a14:foregroundMark x1="33077" y1="37941" x2="27692" y2="40000"/>
                          <a14:foregroundMark x1="48462" y1="35882" x2="52308" y2="37647"/>
                          <a14:foregroundMark x1="45769" y1="37059" x2="49231" y2="37647"/>
                          <a14:foregroundMark x1="27308" y1="42941" x2="31538" y2="37647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573096" y="5057415"/>
              <a:ext cx="722601" cy="944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7" name="Group 76"/>
            <p:cNvGrpSpPr/>
            <p:nvPr/>
          </p:nvGrpSpPr>
          <p:grpSpPr>
            <a:xfrm>
              <a:off x="7244578" y="4542248"/>
              <a:ext cx="3005447" cy="1677723"/>
              <a:chOff x="1233517" y="1652122"/>
              <a:chExt cx="3005447" cy="1677723"/>
            </a:xfrm>
          </p:grpSpPr>
          <p:pic>
            <p:nvPicPr>
              <p:cNvPr id="78" name="Picture 77"/>
              <p:cNvPicPr>
                <a:picLocks noChangeAspect="1"/>
              </p:cNvPicPr>
              <p:nvPr/>
            </p:nvPicPr>
            <p:blipFill rotWithShape="1">
              <a:blip cstate="print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ackgroundRemoval t="53195" b="98403" l="57556" r="95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022" t="52089" r="5350"/>
              <a:stretch/>
            </p:blipFill>
            <p:spPr>
              <a:xfrm>
                <a:off x="1233517" y="1652122"/>
                <a:ext cx="3005447" cy="1677723"/>
              </a:xfrm>
              <a:prstGeom prst="rect">
                <a:avLst/>
              </a:prstGeom>
            </p:spPr>
          </p:pic>
          <p:pic>
            <p:nvPicPr>
              <p:cNvPr id="79" name="Picture 78"/>
              <p:cNvPicPr>
                <a:picLocks noChangeAspect="1"/>
              </p:cNvPicPr>
              <p:nvPr/>
            </p:nvPicPr>
            <p:blipFill rotWithShape="1">
              <a:blip cstate="print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ackgroundRemoval t="2909" b="27636" l="27769" r="48827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79" r="48538" b="70332"/>
              <a:stretch/>
            </p:blipFill>
            <p:spPr>
              <a:xfrm rot="10800000">
                <a:off x="1522066" y="1660765"/>
                <a:ext cx="2146028" cy="1660435"/>
              </a:xfrm>
              <a:prstGeom prst="rect">
                <a:avLst/>
              </a:prstGeom>
            </p:spPr>
          </p:pic>
        </p:grpSp>
        <p:sp>
          <p:nvSpPr>
            <p:cNvPr id="98" name="Rounded Rectangle 97"/>
            <p:cNvSpPr/>
            <p:nvPr/>
          </p:nvSpPr>
          <p:spPr>
            <a:xfrm>
              <a:off x="6441273" y="4438129"/>
              <a:ext cx="812166" cy="73701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7030A0"/>
                  </a:solidFill>
                  <a:ea typeface="Cambria" panose="02040503050406030204" pitchFamily="18" charset="0"/>
                </a:rPr>
                <a:t>24</a:t>
              </a:r>
            </a:p>
          </p:txBody>
        </p:sp>
        <p:grpSp>
          <p:nvGrpSpPr>
            <p:cNvPr id="99" name="Group 98"/>
            <p:cNvGrpSpPr/>
            <p:nvPr/>
          </p:nvGrpSpPr>
          <p:grpSpPr>
            <a:xfrm>
              <a:off x="9899167" y="4695028"/>
              <a:ext cx="1743227" cy="1513857"/>
              <a:chOff x="3961511" y="1565017"/>
              <a:chExt cx="1743227" cy="1513857"/>
            </a:xfrm>
          </p:grpSpPr>
          <p:pic>
            <p:nvPicPr>
              <p:cNvPr id="100" name="Picture 99"/>
              <p:cNvPicPr>
                <a:picLocks noChangeAspect="1"/>
              </p:cNvPicPr>
              <p:nvPr/>
            </p:nvPicPr>
            <p:blipFill rotWithShape="1">
              <a:blip cstate="print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ackgroundRemoval t="9885" b="89994" l="1213" r="98484">
                            <a14:backgroundMark x1="23226" y1="13827" x2="34870" y2="16010"/>
                            <a14:backgroundMark x1="39903" y1="26501" x2="47847" y2="24500"/>
                            <a14:backgroundMark x1="39115" y1="30564" x2="45846" y2="31413"/>
                            <a14:backgroundMark x1="38933" y1="35597" x2="48514" y2="35597"/>
                            <a14:backgroundMark x1="38084" y1="34930" x2="40934" y2="37295"/>
                            <a14:backgroundMark x1="45179" y1="36446" x2="49727" y2="37962"/>
                            <a14:backgroundMark x1="45361" y1="43723" x2="45361" y2="48454"/>
                            <a14:backgroundMark x1="46877" y1="45240" x2="46998" y2="51971"/>
                            <a14:backgroundMark x1="45482" y1="54882" x2="45482" y2="54882"/>
                            <a14:backgroundMark x1="33172" y1="51668" x2="34506" y2="51486"/>
                            <a14:backgroundMark x1="57489" y1="45058" x2="60703" y2="40873"/>
                            <a14:backgroundMark x1="31170" y1="54033" x2="32990" y2="50819"/>
                            <a14:backgroundMark x1="35901" y1="51668" x2="36871" y2="51789"/>
                            <a14:backgroundMark x1="46331" y1="54518" x2="46331" y2="545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650"/>
              <a:stretch/>
            </p:blipFill>
            <p:spPr>
              <a:xfrm>
                <a:off x="3961511" y="1660765"/>
                <a:ext cx="1743227" cy="1418109"/>
              </a:xfrm>
              <a:prstGeom prst="rect">
                <a:avLst/>
              </a:prstGeom>
            </p:spPr>
          </p:pic>
          <p:sp>
            <p:nvSpPr>
              <p:cNvPr id="101" name="TextBox 100"/>
              <p:cNvSpPr txBox="1"/>
              <p:nvPr/>
            </p:nvSpPr>
            <p:spPr>
              <a:xfrm>
                <a:off x="4354627" y="1565017"/>
                <a:ext cx="814190" cy="681038"/>
              </a:xfrm>
              <a:prstGeom prst="roundRect">
                <a:avLst/>
              </a:prstGeom>
              <a:solidFill>
                <a:srgbClr val="BC6E35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chemeClr val="bg1"/>
                    </a:solidFill>
                  </a:rPr>
                  <a:t>72 </a:t>
                </a:r>
              </a:p>
            </p:txBody>
          </p:sp>
        </p:grpSp>
        <p:sp>
          <p:nvSpPr>
            <p:cNvPr id="102" name="TextBox 101"/>
            <p:cNvSpPr txBox="1"/>
            <p:nvPr/>
          </p:nvSpPr>
          <p:spPr>
            <a:xfrm>
              <a:off x="7656362" y="4037912"/>
              <a:ext cx="20255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/>
                <a:t>gấp</a:t>
              </a:r>
              <a:r>
                <a:rPr lang="en-US" sz="3200" dirty="0"/>
                <a:t> 3 </a:t>
              </a:r>
              <a:r>
                <a:rPr lang="en-US" sz="3200" dirty="0" err="1"/>
                <a:t>lần</a:t>
              </a:r>
              <a:endParaRPr lang="en-US" sz="3200" dirty="0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202320" y="6053347"/>
              <a:ext cx="27554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/>
                <a:t>thêm</a:t>
              </a:r>
              <a:r>
                <a:rPr lang="en-US" sz="3200" dirty="0"/>
                <a:t> 3 </a:t>
              </a:r>
              <a:r>
                <a:rPr lang="en-US" sz="3200" dirty="0" err="1"/>
                <a:t>đơn</a:t>
              </a:r>
              <a:r>
                <a:rPr lang="en-US" sz="3200" dirty="0"/>
                <a:t> </a:t>
              </a:r>
              <a:r>
                <a:rPr lang="en-US" sz="3200" dirty="0" err="1"/>
                <a:t>vị</a:t>
              </a:r>
              <a:endParaRPr lang="en-US" sz="3200" dirty="0"/>
            </a:p>
          </p:txBody>
        </p:sp>
        <p:sp>
          <p:nvSpPr>
            <p:cNvPr id="104" name="Rounded Rectangle 103"/>
            <p:cNvSpPr/>
            <p:nvPr/>
          </p:nvSpPr>
          <p:spPr>
            <a:xfrm>
              <a:off x="9766413" y="3944162"/>
              <a:ext cx="644632" cy="665114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B0F0"/>
                  </a:solidFill>
                </a:rPr>
                <a:t>?</a:t>
              </a:r>
            </a:p>
          </p:txBody>
        </p:sp>
        <p:sp>
          <p:nvSpPr>
            <p:cNvPr id="105" name="Rounded Rectangle 104"/>
            <p:cNvSpPr/>
            <p:nvPr/>
          </p:nvSpPr>
          <p:spPr>
            <a:xfrm>
              <a:off x="9860906" y="6081460"/>
              <a:ext cx="644632" cy="665114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B0F0"/>
                  </a:solidFill>
                </a:rPr>
                <a:t>?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6474176" y="3906770"/>
              <a:ext cx="5903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d)</a:t>
              </a:r>
            </a:p>
          </p:txBody>
        </p:sp>
      </p:grpSp>
      <p:sp>
        <p:nvSpPr>
          <p:cNvPr id="110" name="Rounded Rectangle 109"/>
          <p:cNvSpPr/>
          <p:nvPr/>
        </p:nvSpPr>
        <p:spPr>
          <a:xfrm>
            <a:off x="9665053" y="841326"/>
            <a:ext cx="644632" cy="665114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Đ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9606851" y="3043420"/>
            <a:ext cx="644632" cy="665114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S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3784482" y="3842761"/>
            <a:ext cx="659125" cy="665114"/>
          </a:xfrm>
          <a:prstGeom prst="roundRect">
            <a:avLst/>
          </a:prstGeom>
          <a:solidFill>
            <a:srgbClr val="00B050"/>
          </a:solidFill>
          <a:ln>
            <a:solidFill>
              <a:srgbClr val="487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S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3835285" y="6042827"/>
            <a:ext cx="659125" cy="665114"/>
          </a:xfrm>
          <a:prstGeom prst="roundRect">
            <a:avLst/>
          </a:prstGeom>
          <a:solidFill>
            <a:srgbClr val="00B050"/>
          </a:solidFill>
          <a:ln>
            <a:solidFill>
              <a:srgbClr val="487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Đ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9649260" y="3957573"/>
            <a:ext cx="644632" cy="665114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Đ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9740685" y="6088653"/>
            <a:ext cx="644632" cy="665114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S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3770469" y="843505"/>
            <a:ext cx="644632" cy="665114"/>
          </a:xfrm>
          <a:prstGeom prst="round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Đ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3853383" y="3035421"/>
            <a:ext cx="644632" cy="665114"/>
          </a:xfrm>
          <a:prstGeom prst="round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49651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70" grpId="0" animBg="1"/>
      <p:bldP spid="10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ECE4C39-4F47-4F91-B576-9CCD7220883E}"/>
              </a:ext>
            </a:extLst>
          </p:cNvPr>
          <p:cNvPicPr>
            <a:picLocks noChangeAspect="1"/>
          </p:cNvPicPr>
          <p:nvPr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01" y="396875"/>
            <a:ext cx="760116" cy="760116"/>
          </a:xfrm>
          <a:prstGeom prst="rect">
            <a:avLst/>
          </a:prstGeom>
        </p:spPr>
      </p:pic>
      <p:pic>
        <p:nvPicPr>
          <p:cNvPr id="2050" name="Picture 2" descr="Modern cafe interior design empty cosy cafeteria with coffee and tea counter with menu shelves with cups and plates tables with chairs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00" y="254000"/>
            <a:ext cx="596265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7931" y="365487"/>
            <a:ext cx="9638737" cy="1259919"/>
          </a:xfrm>
          <a:prstGeom prst="roundRect">
            <a:avLst/>
          </a:prstGeom>
          <a:solidFill>
            <a:schemeClr val="tx1">
              <a:lumMod val="95000"/>
              <a:lumOff val="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FFFF00"/>
                </a:solidFill>
              </a:rPr>
              <a:t>     </a:t>
            </a:r>
            <a:r>
              <a:rPr lang="en-US" sz="3400" b="1" dirty="0" err="1">
                <a:solidFill>
                  <a:srgbClr val="FFFF00"/>
                </a:solidFill>
              </a:rPr>
              <a:t>Trong</a:t>
            </a:r>
            <a:r>
              <a:rPr lang="en-US" sz="3400" b="1" dirty="0">
                <a:solidFill>
                  <a:srgbClr val="FFFF00"/>
                </a:solidFill>
              </a:rPr>
              <a:t> </a:t>
            </a:r>
            <a:r>
              <a:rPr lang="en-US" sz="3400" b="1" dirty="0" err="1">
                <a:solidFill>
                  <a:srgbClr val="FFFF00"/>
                </a:solidFill>
              </a:rPr>
              <a:t>phòng</a:t>
            </a:r>
            <a:r>
              <a:rPr lang="en-US" sz="3400" b="1" dirty="0">
                <a:solidFill>
                  <a:srgbClr val="FFFF00"/>
                </a:solidFill>
              </a:rPr>
              <a:t> </a:t>
            </a:r>
            <a:r>
              <a:rPr lang="en-US" sz="3400" b="1" dirty="0" err="1">
                <a:solidFill>
                  <a:srgbClr val="FFFF00"/>
                </a:solidFill>
              </a:rPr>
              <a:t>có</a:t>
            </a:r>
            <a:r>
              <a:rPr lang="en-US" sz="3400" b="1" dirty="0">
                <a:solidFill>
                  <a:srgbClr val="FFFF00"/>
                </a:solidFill>
              </a:rPr>
              <a:t> 9 </a:t>
            </a:r>
            <a:r>
              <a:rPr lang="en-US" sz="3400" b="1" dirty="0" err="1">
                <a:solidFill>
                  <a:srgbClr val="FFFF00"/>
                </a:solidFill>
              </a:rPr>
              <a:t>cái</a:t>
            </a:r>
            <a:r>
              <a:rPr lang="en-US" sz="3400" b="1" dirty="0">
                <a:solidFill>
                  <a:srgbClr val="FFFF00"/>
                </a:solidFill>
              </a:rPr>
              <a:t> </a:t>
            </a:r>
            <a:r>
              <a:rPr lang="en-US" sz="3400" b="1" dirty="0" err="1">
                <a:solidFill>
                  <a:srgbClr val="FFFF00"/>
                </a:solidFill>
              </a:rPr>
              <a:t>bàn</a:t>
            </a:r>
            <a:r>
              <a:rPr lang="en-US" sz="3400" b="1" dirty="0">
                <a:solidFill>
                  <a:srgbClr val="FFFF00"/>
                </a:solidFill>
              </a:rPr>
              <a:t>. Nam </a:t>
            </a:r>
            <a:r>
              <a:rPr lang="en-US" sz="3400" b="1" dirty="0" err="1">
                <a:solidFill>
                  <a:srgbClr val="FFFF00"/>
                </a:solidFill>
              </a:rPr>
              <a:t>muốn</a:t>
            </a:r>
            <a:r>
              <a:rPr lang="en-US" sz="3400" b="1" dirty="0">
                <a:solidFill>
                  <a:srgbClr val="FFFF00"/>
                </a:solidFill>
              </a:rPr>
              <a:t> </a:t>
            </a:r>
            <a:r>
              <a:rPr lang="en-US" sz="3400" b="1" dirty="0" err="1">
                <a:solidFill>
                  <a:srgbClr val="FFFF00"/>
                </a:solidFill>
              </a:rPr>
              <a:t>xếp</a:t>
            </a:r>
            <a:r>
              <a:rPr lang="en-US" sz="3400" b="1" dirty="0">
                <a:solidFill>
                  <a:srgbClr val="FFFF00"/>
                </a:solidFill>
              </a:rPr>
              <a:t> </a:t>
            </a:r>
            <a:r>
              <a:rPr lang="en-US" sz="3400" b="1" dirty="0" err="1">
                <a:solidFill>
                  <a:srgbClr val="FFFF00"/>
                </a:solidFill>
              </a:rPr>
              <a:t>vào</a:t>
            </a:r>
            <a:r>
              <a:rPr lang="en-US" sz="3400" b="1" dirty="0">
                <a:solidFill>
                  <a:srgbClr val="FFFF00"/>
                </a:solidFill>
              </a:rPr>
              <a:t> </a:t>
            </a:r>
            <a:r>
              <a:rPr lang="en-US" sz="3400" b="1" dirty="0" err="1">
                <a:solidFill>
                  <a:srgbClr val="FFFF00"/>
                </a:solidFill>
              </a:rPr>
              <a:t>mỗi</a:t>
            </a:r>
            <a:r>
              <a:rPr lang="en-US" sz="3400" b="1" dirty="0">
                <a:solidFill>
                  <a:srgbClr val="FFFF00"/>
                </a:solidFill>
              </a:rPr>
              <a:t> </a:t>
            </a:r>
            <a:r>
              <a:rPr lang="en-US" sz="3400" b="1" dirty="0" err="1">
                <a:solidFill>
                  <a:srgbClr val="FFFF00"/>
                </a:solidFill>
              </a:rPr>
              <a:t>bàn</a:t>
            </a:r>
            <a:r>
              <a:rPr lang="en-US" sz="3400" b="1" dirty="0">
                <a:solidFill>
                  <a:srgbClr val="FFFF00"/>
                </a:solidFill>
              </a:rPr>
              <a:t> 2 </a:t>
            </a:r>
            <a:r>
              <a:rPr lang="en-US" sz="3400" b="1" dirty="0" err="1">
                <a:solidFill>
                  <a:srgbClr val="FFFF00"/>
                </a:solidFill>
              </a:rPr>
              <a:t>cái</a:t>
            </a:r>
            <a:r>
              <a:rPr lang="en-US" sz="3400" b="1" dirty="0">
                <a:solidFill>
                  <a:srgbClr val="FFFF00"/>
                </a:solidFill>
              </a:rPr>
              <a:t> </a:t>
            </a:r>
            <a:r>
              <a:rPr lang="en-US" sz="3400" b="1" dirty="0" err="1">
                <a:solidFill>
                  <a:srgbClr val="FFFF00"/>
                </a:solidFill>
              </a:rPr>
              <a:t>ghế</a:t>
            </a:r>
            <a:r>
              <a:rPr lang="en-US" sz="3400" b="1" dirty="0">
                <a:solidFill>
                  <a:srgbClr val="FFFF00"/>
                </a:solidFill>
              </a:rPr>
              <a:t>. </a:t>
            </a:r>
            <a:r>
              <a:rPr lang="en-US" sz="3400" b="1" dirty="0" err="1">
                <a:solidFill>
                  <a:srgbClr val="FFFF00"/>
                </a:solidFill>
              </a:rPr>
              <a:t>Hỏi</a:t>
            </a:r>
            <a:r>
              <a:rPr lang="en-US" sz="3400" b="1" dirty="0">
                <a:solidFill>
                  <a:srgbClr val="FFFF00"/>
                </a:solidFill>
              </a:rPr>
              <a:t> Nam </a:t>
            </a:r>
            <a:r>
              <a:rPr lang="en-US" sz="3400" b="1" dirty="0" err="1">
                <a:solidFill>
                  <a:srgbClr val="FFFF00"/>
                </a:solidFill>
              </a:rPr>
              <a:t>cần</a:t>
            </a:r>
            <a:r>
              <a:rPr lang="en-US" sz="3400" b="1" dirty="0">
                <a:solidFill>
                  <a:srgbClr val="FFFF00"/>
                </a:solidFill>
              </a:rPr>
              <a:t> </a:t>
            </a:r>
            <a:r>
              <a:rPr lang="en-US" sz="3400" b="1" dirty="0" err="1">
                <a:solidFill>
                  <a:srgbClr val="FFFF00"/>
                </a:solidFill>
              </a:rPr>
              <a:t>bao</a:t>
            </a:r>
            <a:r>
              <a:rPr lang="en-US" sz="3400" b="1" dirty="0">
                <a:solidFill>
                  <a:srgbClr val="FFFF00"/>
                </a:solidFill>
              </a:rPr>
              <a:t> </a:t>
            </a:r>
            <a:r>
              <a:rPr lang="en-US" sz="3400" b="1" dirty="0" err="1">
                <a:solidFill>
                  <a:srgbClr val="FFFF00"/>
                </a:solidFill>
              </a:rPr>
              <a:t>nhiêu</a:t>
            </a:r>
            <a:r>
              <a:rPr lang="en-US" sz="3400" b="1" dirty="0">
                <a:solidFill>
                  <a:srgbClr val="FFFF00"/>
                </a:solidFill>
              </a:rPr>
              <a:t> </a:t>
            </a:r>
            <a:r>
              <a:rPr lang="en-US" sz="3400" b="1" dirty="0" err="1">
                <a:solidFill>
                  <a:srgbClr val="FFFF00"/>
                </a:solidFill>
              </a:rPr>
              <a:t>cái</a:t>
            </a:r>
            <a:r>
              <a:rPr lang="en-US" sz="3400" b="1" dirty="0">
                <a:solidFill>
                  <a:srgbClr val="FFFF00"/>
                </a:solidFill>
              </a:rPr>
              <a:t> </a:t>
            </a:r>
            <a:r>
              <a:rPr lang="en-US" sz="3400" b="1" dirty="0" err="1">
                <a:solidFill>
                  <a:srgbClr val="FFFF00"/>
                </a:solidFill>
              </a:rPr>
              <a:t>ghế</a:t>
            </a:r>
            <a:r>
              <a:rPr lang="en-US" sz="34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20503" y="510660"/>
            <a:ext cx="253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B5F3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B5F3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3.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94301" y="1625406"/>
            <a:ext cx="3580797" cy="183880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00B050"/>
                </a:solidFill>
              </a:rPr>
              <a:t>Tóm</a:t>
            </a:r>
            <a:r>
              <a:rPr lang="en-US" sz="3400" b="1" dirty="0">
                <a:solidFill>
                  <a:srgbClr val="00B050"/>
                </a:solidFill>
              </a:rPr>
              <a:t> </a:t>
            </a:r>
            <a:r>
              <a:rPr lang="en-US" sz="3400" b="1" dirty="0" err="1">
                <a:solidFill>
                  <a:srgbClr val="00B050"/>
                </a:solidFill>
              </a:rPr>
              <a:t>tắt</a:t>
            </a:r>
            <a:r>
              <a:rPr lang="en-US" sz="3400" b="1" dirty="0">
                <a:solidFill>
                  <a:srgbClr val="00B050"/>
                </a:solidFill>
              </a:rPr>
              <a:t>:</a:t>
            </a:r>
          </a:p>
          <a:p>
            <a:r>
              <a:rPr lang="en-US" sz="3400" b="1" dirty="0">
                <a:solidFill>
                  <a:srgbClr val="00B050"/>
                </a:solidFill>
              </a:rPr>
              <a:t>1 </a:t>
            </a:r>
            <a:r>
              <a:rPr lang="en-US" sz="3400" b="1" dirty="0" err="1">
                <a:solidFill>
                  <a:srgbClr val="00B050"/>
                </a:solidFill>
              </a:rPr>
              <a:t>bàn</a:t>
            </a:r>
            <a:r>
              <a:rPr lang="en-US" sz="3400" b="1" dirty="0">
                <a:solidFill>
                  <a:srgbClr val="00B050"/>
                </a:solidFill>
              </a:rPr>
              <a:t> : 2 </a:t>
            </a:r>
            <a:r>
              <a:rPr lang="en-US" sz="3400" b="1" dirty="0" err="1">
                <a:solidFill>
                  <a:srgbClr val="00B050"/>
                </a:solidFill>
              </a:rPr>
              <a:t>cái</a:t>
            </a:r>
            <a:r>
              <a:rPr lang="en-US" sz="3400" b="1" dirty="0">
                <a:solidFill>
                  <a:srgbClr val="00B050"/>
                </a:solidFill>
              </a:rPr>
              <a:t> </a:t>
            </a:r>
            <a:r>
              <a:rPr lang="en-US" sz="3400" b="1" dirty="0" err="1">
                <a:solidFill>
                  <a:srgbClr val="00B050"/>
                </a:solidFill>
              </a:rPr>
              <a:t>ghế</a:t>
            </a:r>
            <a:endParaRPr lang="en-US" sz="3400" b="1" dirty="0">
              <a:solidFill>
                <a:srgbClr val="00B050"/>
              </a:solidFill>
            </a:endParaRPr>
          </a:p>
          <a:p>
            <a:r>
              <a:rPr lang="en-US" sz="3400" b="1" dirty="0">
                <a:solidFill>
                  <a:srgbClr val="00B050"/>
                </a:solidFill>
              </a:rPr>
              <a:t>9 </a:t>
            </a:r>
            <a:r>
              <a:rPr lang="en-US" sz="3400" b="1" dirty="0" err="1">
                <a:solidFill>
                  <a:srgbClr val="00B050"/>
                </a:solidFill>
              </a:rPr>
              <a:t>bàn</a:t>
            </a:r>
            <a:r>
              <a:rPr lang="en-US" sz="3400" b="1" dirty="0">
                <a:solidFill>
                  <a:srgbClr val="00B050"/>
                </a:solidFill>
              </a:rPr>
              <a:t>: … </a:t>
            </a:r>
            <a:r>
              <a:rPr lang="en-US" sz="3400" b="1" dirty="0" err="1">
                <a:solidFill>
                  <a:srgbClr val="00B050"/>
                </a:solidFill>
              </a:rPr>
              <a:t>cái</a:t>
            </a:r>
            <a:r>
              <a:rPr lang="en-US" sz="3400" b="1" dirty="0">
                <a:solidFill>
                  <a:srgbClr val="00B050"/>
                </a:solidFill>
              </a:rPr>
              <a:t> </a:t>
            </a:r>
            <a:r>
              <a:rPr lang="en-US" sz="3400" b="1" dirty="0" err="1">
                <a:solidFill>
                  <a:srgbClr val="00B050"/>
                </a:solidFill>
              </a:rPr>
              <a:t>ghế</a:t>
            </a:r>
            <a:r>
              <a:rPr lang="en-US" sz="3400" b="1" dirty="0">
                <a:solidFill>
                  <a:srgbClr val="00B050"/>
                </a:solidFill>
              </a:rPr>
              <a:t>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0" y="3465683"/>
            <a:ext cx="5751732" cy="241768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u="sng" dirty="0" err="1">
                <a:solidFill>
                  <a:srgbClr val="0070C0"/>
                </a:solidFill>
              </a:rPr>
              <a:t>Bài</a:t>
            </a:r>
            <a:r>
              <a:rPr lang="en-US" sz="3400" b="1" u="sng" dirty="0">
                <a:solidFill>
                  <a:srgbClr val="0070C0"/>
                </a:solidFill>
              </a:rPr>
              <a:t> </a:t>
            </a:r>
            <a:r>
              <a:rPr lang="en-US" sz="3400" b="1" u="sng" dirty="0" err="1">
                <a:solidFill>
                  <a:srgbClr val="0070C0"/>
                </a:solidFill>
              </a:rPr>
              <a:t>giải</a:t>
            </a:r>
            <a:r>
              <a:rPr lang="en-US" sz="3400" b="1" u="sng" dirty="0">
                <a:solidFill>
                  <a:srgbClr val="0070C0"/>
                </a:solidFill>
              </a:rPr>
              <a:t>:</a:t>
            </a:r>
          </a:p>
          <a:p>
            <a:pPr algn="ctr"/>
            <a:r>
              <a:rPr lang="en-US" sz="3400" b="1" dirty="0">
                <a:solidFill>
                  <a:srgbClr val="0070C0"/>
                </a:solidFill>
              </a:rPr>
              <a:t>Nam </a:t>
            </a:r>
            <a:r>
              <a:rPr lang="en-US" sz="3400" b="1" dirty="0" err="1">
                <a:solidFill>
                  <a:srgbClr val="0070C0"/>
                </a:solidFill>
              </a:rPr>
              <a:t>cần</a:t>
            </a:r>
            <a:r>
              <a:rPr lang="en-US" sz="3400" b="1" dirty="0">
                <a:solidFill>
                  <a:srgbClr val="0070C0"/>
                </a:solidFill>
              </a:rPr>
              <a:t> </a:t>
            </a:r>
            <a:r>
              <a:rPr lang="en-US" sz="3400" b="1" dirty="0" err="1">
                <a:solidFill>
                  <a:srgbClr val="0070C0"/>
                </a:solidFill>
              </a:rPr>
              <a:t>số</a:t>
            </a:r>
            <a:r>
              <a:rPr lang="en-US" sz="3400" b="1" dirty="0">
                <a:solidFill>
                  <a:srgbClr val="0070C0"/>
                </a:solidFill>
              </a:rPr>
              <a:t> </a:t>
            </a:r>
            <a:r>
              <a:rPr lang="en-US" sz="3400" b="1" dirty="0" err="1">
                <a:solidFill>
                  <a:srgbClr val="0070C0"/>
                </a:solidFill>
              </a:rPr>
              <a:t>cái</a:t>
            </a:r>
            <a:r>
              <a:rPr lang="en-US" sz="3400" b="1" dirty="0">
                <a:solidFill>
                  <a:srgbClr val="0070C0"/>
                </a:solidFill>
              </a:rPr>
              <a:t> </a:t>
            </a:r>
            <a:r>
              <a:rPr lang="en-US" sz="3400" b="1" dirty="0" err="1">
                <a:solidFill>
                  <a:srgbClr val="0070C0"/>
                </a:solidFill>
              </a:rPr>
              <a:t>ghế</a:t>
            </a:r>
            <a:r>
              <a:rPr lang="en-US" sz="3400" b="1" dirty="0">
                <a:solidFill>
                  <a:srgbClr val="0070C0"/>
                </a:solidFill>
              </a:rPr>
              <a:t> </a:t>
            </a:r>
            <a:r>
              <a:rPr lang="en-US" sz="3400" b="1" dirty="0" err="1">
                <a:solidFill>
                  <a:srgbClr val="0070C0"/>
                </a:solidFill>
              </a:rPr>
              <a:t>là</a:t>
            </a:r>
            <a:r>
              <a:rPr lang="en-US" sz="3400" b="1" dirty="0">
                <a:solidFill>
                  <a:srgbClr val="0070C0"/>
                </a:solidFill>
              </a:rPr>
              <a:t>:</a:t>
            </a:r>
          </a:p>
          <a:p>
            <a:pPr algn="ctr"/>
            <a:r>
              <a:rPr lang="en-US" sz="3400" b="1" dirty="0">
                <a:solidFill>
                  <a:srgbClr val="0070C0"/>
                </a:solidFill>
              </a:rPr>
              <a:t>2 x 9 = 18 ( </a:t>
            </a:r>
            <a:r>
              <a:rPr lang="en-US" sz="3400" b="1" dirty="0" err="1">
                <a:solidFill>
                  <a:srgbClr val="0070C0"/>
                </a:solidFill>
              </a:rPr>
              <a:t>cái</a:t>
            </a:r>
            <a:r>
              <a:rPr lang="en-US" sz="3400" b="1" dirty="0">
                <a:solidFill>
                  <a:srgbClr val="0070C0"/>
                </a:solidFill>
              </a:rPr>
              <a:t> </a:t>
            </a:r>
            <a:r>
              <a:rPr lang="en-US" sz="3400" b="1" dirty="0" err="1">
                <a:solidFill>
                  <a:srgbClr val="0070C0"/>
                </a:solidFill>
              </a:rPr>
              <a:t>ghế</a:t>
            </a:r>
            <a:r>
              <a:rPr lang="en-US" sz="3400" b="1" dirty="0">
                <a:solidFill>
                  <a:srgbClr val="0070C0"/>
                </a:solidFill>
              </a:rPr>
              <a:t>)</a:t>
            </a:r>
          </a:p>
          <a:p>
            <a:pPr algn="ctr"/>
            <a:r>
              <a:rPr lang="en-US" sz="3400" b="1" dirty="0">
                <a:solidFill>
                  <a:srgbClr val="0070C0"/>
                </a:solidFill>
              </a:rPr>
              <a:t>	          </a:t>
            </a:r>
            <a:r>
              <a:rPr lang="en-US" sz="3400" b="1" dirty="0" err="1">
                <a:solidFill>
                  <a:srgbClr val="0070C0"/>
                </a:solidFill>
              </a:rPr>
              <a:t>Đáp</a:t>
            </a:r>
            <a:r>
              <a:rPr lang="en-US" sz="3400" b="1" dirty="0">
                <a:solidFill>
                  <a:srgbClr val="0070C0"/>
                </a:solidFill>
              </a:rPr>
              <a:t> </a:t>
            </a:r>
            <a:r>
              <a:rPr lang="en-US" sz="3400" b="1" dirty="0" err="1">
                <a:solidFill>
                  <a:srgbClr val="0070C0"/>
                </a:solidFill>
              </a:rPr>
              <a:t>số</a:t>
            </a:r>
            <a:r>
              <a:rPr lang="en-US" sz="3400" b="1" dirty="0">
                <a:solidFill>
                  <a:srgbClr val="0070C0"/>
                </a:solidFill>
              </a:rPr>
              <a:t>: 18 </a:t>
            </a:r>
            <a:r>
              <a:rPr lang="en-US" sz="3400" b="1" dirty="0" err="1">
                <a:solidFill>
                  <a:srgbClr val="0070C0"/>
                </a:solidFill>
              </a:rPr>
              <a:t>cái</a:t>
            </a:r>
            <a:r>
              <a:rPr lang="en-US" sz="3400" b="1" dirty="0">
                <a:solidFill>
                  <a:srgbClr val="0070C0"/>
                </a:solidFill>
              </a:rPr>
              <a:t> </a:t>
            </a:r>
            <a:r>
              <a:rPr lang="en-US" sz="3400" b="1" dirty="0" err="1">
                <a:solidFill>
                  <a:srgbClr val="0070C0"/>
                </a:solidFill>
              </a:rPr>
              <a:t>ghế</a:t>
            </a:r>
            <a:r>
              <a:rPr lang="en-US" sz="3400" b="1" dirty="0">
                <a:solidFill>
                  <a:srgbClr val="0070C0"/>
                </a:solidFill>
              </a:rPr>
              <a:t>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D84F3A-1B6E-4FAB-F866-0911038AC73F}"/>
              </a:ext>
            </a:extLst>
          </p:cNvPr>
          <p:cNvCxnSpPr>
            <a:cxnSpLocks/>
          </p:cNvCxnSpPr>
          <p:nvPr/>
        </p:nvCxnSpPr>
        <p:spPr>
          <a:xfrm>
            <a:off x="2423115" y="1478835"/>
            <a:ext cx="3157289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951286F-6740-FBBD-A17A-5F75AEBD5BD2}"/>
              </a:ext>
            </a:extLst>
          </p:cNvPr>
          <p:cNvCxnSpPr>
            <a:cxnSpLocks/>
          </p:cNvCxnSpPr>
          <p:nvPr/>
        </p:nvCxnSpPr>
        <p:spPr>
          <a:xfrm>
            <a:off x="5838327" y="994712"/>
            <a:ext cx="1528148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D55A72-E413-7478-F11B-C2AFEAB66ECC}"/>
              </a:ext>
            </a:extLst>
          </p:cNvPr>
          <p:cNvCxnSpPr>
            <a:cxnSpLocks/>
          </p:cNvCxnSpPr>
          <p:nvPr/>
        </p:nvCxnSpPr>
        <p:spPr>
          <a:xfrm>
            <a:off x="8239695" y="1478101"/>
            <a:ext cx="3297127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10550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20503" y="510660"/>
            <a:ext cx="253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BB5F3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774359" y="876543"/>
            <a:ext cx="10464659" cy="510491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ECE4C39-4F47-4F91-B576-9CCD7220883E}"/>
              </a:ext>
            </a:extLst>
          </p:cNvPr>
          <p:cNvPicPr>
            <a:picLocks noChangeAspect="1"/>
          </p:cNvPicPr>
          <p:nvPr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01" y="396875"/>
            <a:ext cx="760116" cy="7601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59241" y="4165850"/>
            <a:ext cx="671195" cy="578882"/>
          </a:xfrm>
          <a:prstGeom prst="round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45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59241" y="2733541"/>
            <a:ext cx="671195" cy="578882"/>
          </a:xfrm>
          <a:prstGeom prst="round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46</a:t>
            </a:r>
          </a:p>
        </p:txBody>
      </p:sp>
      <p:pic>
        <p:nvPicPr>
          <p:cNvPr id="5" name="TLCH đú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/>
          <a:stretch>
            <a:fillRect/>
          </a:stretch>
        </p:blipFill>
        <p:spPr>
          <a:xfrm>
            <a:off x="12313251" y="-90488"/>
            <a:ext cx="487363" cy="487363"/>
          </a:xfrm>
          <a:prstGeom prst="rect">
            <a:avLst/>
          </a:prstGeom>
        </p:spPr>
      </p:pic>
      <p:pic>
        <p:nvPicPr>
          <p:cNvPr id="6" name="TLCH sa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/>
          <a:stretch>
            <a:fillRect/>
          </a:stretch>
        </p:blipFill>
        <p:spPr>
          <a:xfrm>
            <a:off x="12284041" y="590143"/>
            <a:ext cx="487363" cy="487363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5415280" y="3762246"/>
            <a:ext cx="701040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7364128" y="5178061"/>
            <a:ext cx="1139792" cy="372838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681561" y="4871851"/>
            <a:ext cx="671195" cy="578882"/>
          </a:xfrm>
          <a:prstGeom prst="round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52</a:t>
            </a:r>
          </a:p>
        </p:txBody>
      </p:sp>
      <p:pic>
        <p:nvPicPr>
          <p:cNvPr id="23" name="TLCH sa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/>
          <a:stretch>
            <a:fillRect/>
          </a:stretch>
        </p:blipFill>
        <p:spPr>
          <a:xfrm>
            <a:off x="12302477" y="1157537"/>
            <a:ext cx="487363" cy="487363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H="1" flipV="1">
            <a:off x="9025549" y="4958080"/>
            <a:ext cx="58170" cy="503662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010019" y="4555517"/>
            <a:ext cx="671195" cy="578882"/>
          </a:xfrm>
          <a:prstGeom prst="round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45</a:t>
            </a:r>
          </a:p>
        </p:txBody>
      </p:sp>
      <p:pic>
        <p:nvPicPr>
          <p:cNvPr id="30" name="TLCH đú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/>
          <a:stretch>
            <a:fillRect/>
          </a:stretch>
        </p:blipFill>
        <p:spPr>
          <a:xfrm>
            <a:off x="12284040" y="1808323"/>
            <a:ext cx="487363" cy="48736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9414044" y="4219090"/>
            <a:ext cx="671195" cy="578882"/>
          </a:xfrm>
          <a:prstGeom prst="round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35</a:t>
            </a:r>
          </a:p>
        </p:txBody>
      </p:sp>
      <p:pic>
        <p:nvPicPr>
          <p:cNvPr id="33" name="TLCH sa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/>
          <a:stretch>
            <a:fillRect/>
          </a:stretch>
        </p:blipFill>
        <p:spPr>
          <a:xfrm>
            <a:off x="12317389" y="2375717"/>
            <a:ext cx="487363" cy="487363"/>
          </a:xfrm>
          <a:prstGeom prst="rect">
            <a:avLst/>
          </a:prstGeom>
        </p:spPr>
      </p:pic>
      <p:cxnSp>
        <p:nvCxnSpPr>
          <p:cNvPr id="34" name="Straight Arrow Connector 33"/>
          <p:cNvCxnSpPr/>
          <p:nvPr/>
        </p:nvCxnSpPr>
        <p:spPr>
          <a:xfrm flipH="1" flipV="1">
            <a:off x="7177487" y="3762246"/>
            <a:ext cx="785184" cy="1092588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627073" y="2284198"/>
            <a:ext cx="671195" cy="578882"/>
          </a:xfrm>
          <a:prstGeom prst="round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55</a:t>
            </a:r>
          </a:p>
        </p:txBody>
      </p:sp>
      <p:pic>
        <p:nvPicPr>
          <p:cNvPr id="41" name="TLCH sa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/>
          <a:stretch>
            <a:fillRect/>
          </a:stretch>
        </p:blipFill>
        <p:spPr>
          <a:xfrm>
            <a:off x="12328376" y="2943111"/>
            <a:ext cx="487363" cy="487363"/>
          </a:xfrm>
          <a:prstGeom prst="rect">
            <a:avLst/>
          </a:prstGeom>
        </p:spPr>
      </p:pic>
      <p:cxnSp>
        <p:nvCxnSpPr>
          <p:cNvPr id="42" name="Straight Arrow Connector 41"/>
          <p:cNvCxnSpPr/>
          <p:nvPr/>
        </p:nvCxnSpPr>
        <p:spPr>
          <a:xfrm>
            <a:off x="7209429" y="3485623"/>
            <a:ext cx="705154" cy="424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8383439" y="3221708"/>
            <a:ext cx="671195" cy="578882"/>
          </a:xfrm>
          <a:prstGeom prst="round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45</a:t>
            </a:r>
          </a:p>
        </p:txBody>
      </p:sp>
      <p:pic>
        <p:nvPicPr>
          <p:cNvPr id="45" name="TLCH đú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/>
          <a:stretch>
            <a:fillRect/>
          </a:stretch>
        </p:blipFill>
        <p:spPr>
          <a:xfrm>
            <a:off x="12314046" y="3510505"/>
            <a:ext cx="487363" cy="487363"/>
          </a:xfrm>
          <a:prstGeom prst="rect">
            <a:avLst/>
          </a:prstGeom>
        </p:spPr>
      </p:pic>
      <p:pic>
        <p:nvPicPr>
          <p:cNvPr id="46" name="Quiz đú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/>
          <a:stretch>
            <a:fillRect/>
          </a:stretch>
        </p:blipFill>
        <p:spPr>
          <a:xfrm>
            <a:off x="12328376" y="41579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30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96296E-6 L -0.04987 0.06088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303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1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44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48148E-6 L -0.08698 0.15208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9" y="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12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512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3056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2" grpId="0" animBg="1"/>
      <p:bldP spid="22" grpId="0" animBg="1"/>
      <p:bldP spid="29" grpId="0" animBg="1"/>
      <p:bldP spid="29" grpId="1" animBg="1"/>
      <p:bldP spid="31" grpId="0" animBg="1"/>
      <p:bldP spid="40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13D8B83-94D1-4DC1-81CE-23936818E453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8969" y="-424166"/>
            <a:ext cx="8930936" cy="6824966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FBE7E8E2-F5BE-404A-8B3E-6B613EEF27F5}"/>
              </a:ext>
            </a:extLst>
          </p:cNvPr>
          <p:cNvPicPr>
            <a:picLocks noChangeAspect="1"/>
          </p:cNvPicPr>
          <p:nvPr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903273" y="2658362"/>
            <a:ext cx="5425252" cy="39456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891279" y="2230828"/>
            <a:ext cx="6687195" cy="15588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/>
        </p:nvPicPr>
        <p:blipFill rotWithShape="1">
          <a:blip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00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45860" y="314990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843466" y="626982"/>
            <a:ext cx="7785351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7705471" y="2643196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3447564" y="1078988"/>
            <a:ext cx="46930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/>
                <a:cs typeface="+mn-cs"/>
              </a:rPr>
              <a:t>Lan hái được 18 bông hoa. Lan hái được số hoa gấp 3 lần số hoa của Huệ. Hỏi Huệ hái được bao nhiêu bông hoa?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8225039" y="547241"/>
            <a:ext cx="3490146" cy="2226670"/>
            <a:chOff x="8020277" y="-62443"/>
            <a:chExt cx="3490146" cy="2226670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8020277" y="-53670"/>
              <a:ext cx="336374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8040413" y="-62443"/>
              <a:ext cx="3470010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Đáp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: 6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bông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7113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id="{CA784E9F-20B9-B59C-8FEF-56DDE550C4C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15">
            <a:extLst>
              <a:ext uri="{FF2B5EF4-FFF2-40B4-BE49-F238E27FC236}">
                <a16:creationId xmlns:a16="http://schemas.microsoft.com/office/drawing/2014/main" id="{C638ED28-A1C4-9BC8-4B44-C54982924EB3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17">
            <a:extLst>
              <a:ext uri="{FF2B5EF4-FFF2-40B4-BE49-F238E27FC236}">
                <a16:creationId xmlns:a16="http://schemas.microsoft.com/office/drawing/2014/main" id="{B38957FB-4EB4-9D71-00F1-D90C497E4A19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96980" y="185758"/>
            <a:ext cx="14115415" cy="66126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E20989-3B1F-33F5-430B-BBAC9F92C112}"/>
              </a:ext>
            </a:extLst>
          </p:cNvPr>
          <p:cNvSpPr txBox="1"/>
          <p:nvPr/>
        </p:nvSpPr>
        <p:spPr>
          <a:xfrm>
            <a:off x="2939970" y="-960699"/>
            <a:ext cx="659757" cy="451413"/>
          </a:xfrm>
          <a:prstGeom prst="rect">
            <a:avLst/>
          </a:prstGeom>
          <a:solidFill>
            <a:srgbClr val="0BA29A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93E7E9-DF51-E497-F509-C6317336F734}"/>
              </a:ext>
            </a:extLst>
          </p:cNvPr>
          <p:cNvSpPr/>
          <p:nvPr/>
        </p:nvSpPr>
        <p:spPr>
          <a:xfrm>
            <a:off x="1766528" y="2255559"/>
            <a:ext cx="9643594" cy="2967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20000"/>
              </a:lnSpc>
            </a:pPr>
            <a:r>
              <a:rPr lang="en-US" sz="4000" dirty="0"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en-US" sz="4000" dirty="0" err="1">
                <a:latin typeface="Bahnschrift Condensed" panose="020B0502040204020203" pitchFamily="34" charset="0"/>
                <a:ea typeface="Times New Roman" panose="02020603050405020304" pitchFamily="18" charset="0"/>
              </a:rPr>
              <a:t>Luyện</a:t>
            </a:r>
            <a:r>
              <a:rPr lang="en-US" sz="4000" dirty="0"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Bahnschrift Condensed" panose="020B0502040204020203" pitchFamily="34" charset="0"/>
                <a:ea typeface="Times New Roman" panose="02020603050405020304" pitchFamily="18" charset="0"/>
              </a:rPr>
              <a:t>tập</a:t>
            </a:r>
            <a:r>
              <a:rPr lang="en-US" sz="4000" dirty="0">
                <a:latin typeface="Bahnschrift Condensed" panose="020B0502040204020203" pitchFamily="34" charset="0"/>
                <a:ea typeface="Times New Roman" panose="02020603050405020304" pitchFamily="18" charset="0"/>
              </a:rPr>
              <a:t>, </a:t>
            </a:r>
            <a:r>
              <a:rPr lang="en-US" sz="4000" dirty="0" err="1">
                <a:latin typeface="Bahnschrift Condensed" panose="020B0502040204020203" pitchFamily="34" charset="0"/>
                <a:ea typeface="Times New Roman" panose="02020603050405020304" pitchFamily="18" charset="0"/>
              </a:rPr>
              <a:t>thực</a:t>
            </a:r>
            <a:r>
              <a:rPr lang="en-US" sz="4000" dirty="0"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Bahnschrift Condensed" panose="020B0502040204020203" pitchFamily="34" charset="0"/>
                <a:ea typeface="Times New Roman" panose="02020603050405020304" pitchFamily="18" charset="0"/>
              </a:rPr>
              <a:t>hành</a:t>
            </a:r>
            <a:r>
              <a:rPr lang="en-US" sz="4000" dirty="0"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Bahnschrift Condensed" panose="020B0502040204020203" pitchFamily="34" charset="0"/>
                <a:ea typeface="Times New Roman" panose="02020603050405020304" pitchFamily="18" charset="0"/>
              </a:rPr>
              <a:t>các</a:t>
            </a:r>
            <a:r>
              <a:rPr lang="en-US" sz="4000" dirty="0"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Bahnschrift Condensed" panose="020B0502040204020203" pitchFamily="34" charset="0"/>
                <a:ea typeface="Times New Roman" panose="02020603050405020304" pitchFamily="18" charset="0"/>
              </a:rPr>
              <a:t>bài</a:t>
            </a:r>
            <a:r>
              <a:rPr lang="en-US" sz="4000" dirty="0"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Bahnschrift Condensed" panose="020B0502040204020203" pitchFamily="34" charset="0"/>
                <a:ea typeface="Times New Roman" panose="02020603050405020304" pitchFamily="18" charset="0"/>
              </a:rPr>
              <a:t>toán</a:t>
            </a:r>
            <a:r>
              <a:rPr lang="en-US" sz="4000" dirty="0"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Bahnschrift Condensed" panose="020B0502040204020203" pitchFamily="34" charset="0"/>
                <a:ea typeface="Times New Roman" panose="02020603050405020304" pitchFamily="18" charset="0"/>
              </a:rPr>
              <a:t>về</a:t>
            </a:r>
            <a:r>
              <a:rPr lang="en-US" sz="4000" dirty="0"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Bahnschrift Condensed" panose="020B0502040204020203" pitchFamily="34" charset="0"/>
                <a:ea typeface="Times New Roman" panose="02020603050405020304" pitchFamily="18" charset="0"/>
              </a:rPr>
              <a:t>gấp</a:t>
            </a:r>
            <a:r>
              <a:rPr lang="en-US" sz="4000" dirty="0"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Bahnschrift Condensed" panose="020B0502040204020203" pitchFamily="34" charset="0"/>
                <a:ea typeface="Times New Roman" panose="02020603050405020304" pitchFamily="18" charset="0"/>
              </a:rPr>
              <a:t>một</a:t>
            </a:r>
            <a:r>
              <a:rPr lang="en-US" sz="4000" dirty="0"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Bahnschrift Condensed" panose="020B0502040204020203" pitchFamily="34" charset="0"/>
                <a:ea typeface="Times New Roman" panose="02020603050405020304" pitchFamily="18" charset="0"/>
              </a:rPr>
              <a:t>số</a:t>
            </a:r>
            <a:r>
              <a:rPr lang="en-US" sz="4000" dirty="0"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Bahnschrift Condensed" panose="020B0502040204020203" pitchFamily="34" charset="0"/>
                <a:ea typeface="Times New Roman" panose="02020603050405020304" pitchFamily="18" charset="0"/>
              </a:rPr>
              <a:t>lên</a:t>
            </a:r>
            <a:r>
              <a:rPr lang="en-US" sz="4000" dirty="0"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Bahnschrift Condensed" panose="020B0502040204020203" pitchFamily="34" charset="0"/>
                <a:ea typeface="Times New Roman" panose="02020603050405020304" pitchFamily="18" charset="0"/>
              </a:rPr>
              <a:t>một</a:t>
            </a:r>
            <a:r>
              <a:rPr lang="en-US" sz="4000" dirty="0"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Bahnschrift Condensed" panose="020B0502040204020203" pitchFamily="34" charset="0"/>
                <a:ea typeface="Times New Roman" panose="02020603050405020304" pitchFamily="18" charset="0"/>
              </a:rPr>
              <a:t>số</a:t>
            </a:r>
            <a:r>
              <a:rPr lang="en-US" sz="4000" dirty="0"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Bahnschrift Condensed" panose="020B0502040204020203" pitchFamily="34" charset="0"/>
                <a:ea typeface="Times New Roman" panose="02020603050405020304" pitchFamily="18" charset="0"/>
              </a:rPr>
              <a:t>lần</a:t>
            </a:r>
            <a:r>
              <a:rPr lang="en-US" sz="4000" dirty="0">
                <a:latin typeface="Bahnschrift Condensed" panose="020B0502040204020203" pitchFamily="34" charset="0"/>
                <a:ea typeface="Times New Roman" panose="02020603050405020304" pitchFamily="18" charset="0"/>
              </a:rPr>
              <a:t>, </a:t>
            </a:r>
            <a:r>
              <a:rPr lang="en-US" sz="4000" dirty="0" err="1">
                <a:latin typeface="Bahnschrift Condensed" panose="020B0502040204020203" pitchFamily="34" charset="0"/>
                <a:ea typeface="Times New Roman" panose="02020603050405020304" pitchFamily="18" charset="0"/>
              </a:rPr>
              <a:t>phân</a:t>
            </a:r>
            <a:r>
              <a:rPr lang="en-US" sz="4000" dirty="0"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Bahnschrift Condensed" panose="020B0502040204020203" pitchFamily="34" charset="0"/>
                <a:ea typeface="Times New Roman" panose="02020603050405020304" pitchFamily="18" charset="0"/>
              </a:rPr>
              <a:t>biệt</a:t>
            </a:r>
            <a:r>
              <a:rPr lang="en-US" sz="4000" dirty="0"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Bahnschrift Condensed" panose="020B0502040204020203" pitchFamily="34" charset="0"/>
                <a:ea typeface="Times New Roman" panose="02020603050405020304" pitchFamily="18" charset="0"/>
              </a:rPr>
              <a:t>với</a:t>
            </a:r>
            <a:r>
              <a:rPr lang="en-US" sz="4000" dirty="0"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Bahnschrift Condensed" panose="020B0502040204020203" pitchFamily="34" charset="0"/>
                <a:ea typeface="Times New Roman" panose="02020603050405020304" pitchFamily="18" charset="0"/>
              </a:rPr>
              <a:t>thêm</a:t>
            </a:r>
            <a:r>
              <a:rPr lang="en-US" sz="4000" dirty="0"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Bahnschrift Condensed" panose="020B0502040204020203" pitchFamily="34" charset="0"/>
                <a:ea typeface="Times New Roman" panose="02020603050405020304" pitchFamily="18" charset="0"/>
              </a:rPr>
              <a:t>đơn</a:t>
            </a:r>
            <a:r>
              <a:rPr lang="en-US" sz="4000" dirty="0"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Bahnschrift Condensed" panose="020B0502040204020203" pitchFamily="34" charset="0"/>
                <a:ea typeface="Times New Roman" panose="02020603050405020304" pitchFamily="18" charset="0"/>
              </a:rPr>
              <a:t>vị</a:t>
            </a:r>
            <a:r>
              <a:rPr lang="en-US" sz="4000" dirty="0"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Bahnschrift Condensed" panose="020B0502040204020203" pitchFamily="34" charset="0"/>
                <a:ea typeface="Times New Roman" panose="02020603050405020304" pitchFamily="18" charset="0"/>
              </a:rPr>
              <a:t>vào</a:t>
            </a:r>
            <a:r>
              <a:rPr lang="en-US" sz="4000" dirty="0"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Bahnschrift Condensed" panose="020B0502040204020203" pitchFamily="34" charset="0"/>
                <a:ea typeface="Times New Roman" panose="02020603050405020304" pitchFamily="18" charset="0"/>
              </a:rPr>
              <a:t>một</a:t>
            </a:r>
            <a:r>
              <a:rPr lang="en-US" sz="4000" dirty="0"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Bahnschrift Condensed" panose="020B0502040204020203" pitchFamily="34" charset="0"/>
                <a:ea typeface="Times New Roman" panose="02020603050405020304" pitchFamily="18" charset="0"/>
              </a:rPr>
              <a:t>số</a:t>
            </a:r>
            <a:r>
              <a:rPr lang="en-US" sz="4000" dirty="0">
                <a:latin typeface="Bahnschrift Condensed" panose="020B0502040204020203" pitchFamily="34" charset="0"/>
                <a:ea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530"/>
              </a:spcAft>
            </a:pPr>
            <a:r>
              <a:rPr lang="en-US" sz="40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toán thực tế liên quan đến gấp lên một số lần (một bước tính).</a:t>
            </a:r>
            <a:endParaRPr lang="en-US" sz="4000" dirty="0"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66E320-178B-1CC3-AE80-464C892A6BFA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3121641" y="1070809"/>
            <a:ext cx="6645216" cy="12010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1A773C-4AC0-23AA-6B42-0DE8B1B81186}"/>
              </a:ext>
            </a:extLst>
          </p:cNvPr>
          <p:cNvPicPr>
            <a:picLocks noChangeAspect="1"/>
          </p:cNvPicPr>
          <p:nvPr/>
        </p:nvPicPr>
        <p:blipFill rotWithShape="1">
          <a:blip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9DBE43-8DF1-B3F1-0ECE-44E2DAAF6887}"/>
              </a:ext>
            </a:extLst>
          </p:cNvPr>
          <p:cNvPicPr>
            <a:picLocks noChangeAspect="1"/>
          </p:cNvPicPr>
          <p:nvPr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DF73C9D2-3855-B418-2203-26F6670F121D}"/>
              </a:ext>
            </a:extLst>
          </p:cNvPr>
          <p:cNvSpPr txBox="1"/>
          <p:nvPr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E3FA0FD-4F74-EF3F-DEEB-FE8995813D12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C175E7E-8FAC-9B47-8537-DDAA4F02E721}"/>
              </a:ext>
            </a:extLst>
          </p:cNvPr>
          <p:cNvSpPr txBox="1">
            <a:spLocks/>
          </p:cNvSpPr>
          <p:nvPr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BBED2C8-AD06-47D3-2D76-F131730C8129}"/>
              </a:ext>
            </a:extLst>
          </p:cNvPr>
          <p:cNvSpPr txBox="1">
            <a:spLocks/>
          </p:cNvSpPr>
          <p:nvPr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CD92CE-A1EB-8FC3-3EF6-539504E8BA7A}"/>
              </a:ext>
            </a:extLst>
          </p:cNvPr>
          <p:cNvSpPr txBox="1"/>
          <p:nvPr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61E645-CDCD-A91E-7D4B-84B363259B3E}"/>
              </a:ext>
            </a:extLst>
          </p:cNvPr>
          <p:cNvSpPr txBox="1"/>
          <p:nvPr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013695-E9C2-02D8-2F96-37D8B20178EB}"/>
              </a:ext>
            </a:extLst>
          </p:cNvPr>
          <p:cNvSpPr txBox="1"/>
          <p:nvPr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30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A1E1B61-FA4F-4DDD-A51F-693309C94D9D}"/>
              </a:ext>
            </a:extLst>
          </p:cNvPr>
          <p:cNvPicPr>
            <a:picLocks noChangeAspect="1"/>
          </p:cNvPicPr>
          <p:nvPr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701" y="1726865"/>
            <a:ext cx="5879931" cy="4158036"/>
          </a:xfrm>
          <a:prstGeom prst="rect">
            <a:avLst/>
          </a:prstGeom>
        </p:spPr>
      </p:pic>
      <p:sp>
        <p:nvSpPr>
          <p:cNvPr id="7" name="文本框 1">
            <a:extLst>
              <a:ext uri="{FF2B5EF4-FFF2-40B4-BE49-F238E27FC236}">
                <a16:creationId xmlns:a16="http://schemas.microsoft.com/office/drawing/2014/main" id="{220B43D6-4563-40AA-8B00-A6955AB02276}"/>
              </a:ext>
            </a:extLst>
          </p:cNvPr>
          <p:cNvSpPr txBox="1"/>
          <p:nvPr/>
        </p:nvSpPr>
        <p:spPr>
          <a:xfrm>
            <a:off x="1085256" y="2080887"/>
            <a:ext cx="4379589" cy="271920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en-US" altLang="zh-CN" sz="6000" dirty="0" err="1">
                <a:ln>
                  <a:solidFill>
                    <a:srgbClr val="487B40"/>
                  </a:solidFill>
                </a:ln>
                <a:solidFill>
                  <a:srgbClr val="0BA29A"/>
                </a:solidFill>
                <a:latin typeface="UVF Salome" panose="02000503040000020003" pitchFamily="50" charset="0"/>
                <a:ea typeface="字魂151号-联盟综艺体" panose="00000500000000000000" pitchFamily="2" charset="-122"/>
              </a:rPr>
              <a:t>Hoạt</a:t>
            </a:r>
            <a:r>
              <a:rPr lang="en-US" altLang="zh-CN" sz="6000" dirty="0">
                <a:ln>
                  <a:solidFill>
                    <a:srgbClr val="487B40"/>
                  </a:solidFill>
                </a:ln>
                <a:solidFill>
                  <a:srgbClr val="0BA29A"/>
                </a:solidFill>
                <a:latin typeface="UVF Salome" panose="02000503040000020003" pitchFamily="50" charset="0"/>
                <a:ea typeface="字魂151号-联盟综艺体" panose="00000500000000000000" pitchFamily="2" charset="-122"/>
              </a:rPr>
              <a:t> </a:t>
            </a:r>
            <a:r>
              <a:rPr lang="en-US" altLang="zh-CN" sz="6000" dirty="0" err="1">
                <a:ln>
                  <a:solidFill>
                    <a:srgbClr val="487B40"/>
                  </a:solidFill>
                </a:ln>
                <a:solidFill>
                  <a:srgbClr val="0BA29A"/>
                </a:solidFill>
                <a:latin typeface="UVF Salome" panose="02000503040000020003" pitchFamily="50" charset="0"/>
                <a:ea typeface="字魂151号-联盟综艺体" panose="00000500000000000000" pitchFamily="2" charset="-122"/>
              </a:rPr>
              <a:t>động</a:t>
            </a:r>
            <a:r>
              <a:rPr lang="en-US" altLang="zh-CN" sz="6000" dirty="0">
                <a:ln>
                  <a:solidFill>
                    <a:srgbClr val="487B40"/>
                  </a:solidFill>
                </a:ln>
                <a:solidFill>
                  <a:srgbClr val="0BA29A"/>
                </a:solidFill>
                <a:latin typeface="UVF Salome" panose="02000503040000020003" pitchFamily="50" charset="0"/>
                <a:ea typeface="字魂151号-联盟综艺体" panose="00000500000000000000" pitchFamily="2" charset="-122"/>
              </a:rPr>
              <a:t> </a:t>
            </a:r>
            <a:r>
              <a:rPr lang="en-US" altLang="zh-CN" sz="6000" dirty="0" err="1">
                <a:ln>
                  <a:solidFill>
                    <a:srgbClr val="487B40"/>
                  </a:solidFill>
                </a:ln>
                <a:solidFill>
                  <a:srgbClr val="0BA29A"/>
                </a:solidFill>
                <a:latin typeface="UVF Salome" panose="02000503040000020003" pitchFamily="50" charset="0"/>
                <a:ea typeface="字魂151号-联盟综艺体" panose="00000500000000000000" pitchFamily="2" charset="-122"/>
              </a:rPr>
              <a:t>tiếp</a:t>
            </a:r>
            <a:r>
              <a:rPr lang="en-US" altLang="zh-CN" sz="6000" dirty="0">
                <a:ln>
                  <a:solidFill>
                    <a:srgbClr val="487B40"/>
                  </a:solidFill>
                </a:ln>
                <a:solidFill>
                  <a:srgbClr val="0BA29A"/>
                </a:solidFill>
                <a:latin typeface="UVF Salome" panose="02000503040000020003" pitchFamily="50" charset="0"/>
                <a:ea typeface="字魂151号-联盟综艺体" panose="00000500000000000000" pitchFamily="2" charset="-122"/>
              </a:rPr>
              <a:t> </a:t>
            </a:r>
            <a:r>
              <a:rPr lang="en-US" altLang="zh-CN" sz="6000" dirty="0" err="1">
                <a:ln>
                  <a:solidFill>
                    <a:srgbClr val="487B40"/>
                  </a:solidFill>
                </a:ln>
                <a:solidFill>
                  <a:srgbClr val="0BA29A"/>
                </a:solidFill>
                <a:latin typeface="UVF Salome" panose="02000503040000020003" pitchFamily="50" charset="0"/>
                <a:ea typeface="字魂151号-联盟综艺体" panose="00000500000000000000" pitchFamily="2" charset="-122"/>
              </a:rPr>
              <a:t>nối</a:t>
            </a:r>
            <a:r>
              <a:rPr lang="en-US" altLang="zh-CN" sz="6000" dirty="0">
                <a:ln>
                  <a:solidFill>
                    <a:srgbClr val="487B40"/>
                  </a:solidFill>
                </a:ln>
                <a:solidFill>
                  <a:srgbClr val="0BA29A"/>
                </a:solidFill>
                <a:latin typeface="UVF Salome" panose="02000503040000020003" pitchFamily="50" charset="0"/>
                <a:ea typeface="字魂151号-联盟综艺体" panose="00000500000000000000" pitchFamily="2" charset="-122"/>
              </a:rPr>
              <a:t> 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2223A81-2AB9-41F8-B8B4-01B160ABF3A6}"/>
              </a:ext>
            </a:extLst>
          </p:cNvPr>
          <p:cNvPicPr>
            <a:picLocks noChangeAspect="1"/>
          </p:cNvPicPr>
          <p:nvPr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632" y="-127002"/>
            <a:ext cx="4233334" cy="6350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/>
        </p:nvPicPr>
        <p:blipFill rotWithShape="1">
          <a:blip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19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0D8E972-8344-4ABF-99B1-A73149169A3F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96980" y="185758"/>
            <a:ext cx="14115415" cy="66126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39970" y="-960699"/>
            <a:ext cx="659757" cy="451413"/>
          </a:xfrm>
          <a:prstGeom prst="rect">
            <a:avLst/>
          </a:prstGeom>
          <a:solidFill>
            <a:srgbClr val="0BA29A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66528" y="2255559"/>
            <a:ext cx="9643594" cy="2967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20000"/>
              </a:lnSpc>
            </a:pPr>
            <a:r>
              <a:rPr lang="en-US" sz="4000" dirty="0"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en-US" sz="4000" dirty="0" err="1">
                <a:latin typeface="Bahnschrift Condensed" panose="020B0502040204020203" pitchFamily="34" charset="0"/>
                <a:ea typeface="Times New Roman" panose="02020603050405020304" pitchFamily="18" charset="0"/>
              </a:rPr>
              <a:t>Luyện</a:t>
            </a:r>
            <a:r>
              <a:rPr lang="en-US" sz="4000" dirty="0"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Bahnschrift Condensed" panose="020B0502040204020203" pitchFamily="34" charset="0"/>
                <a:ea typeface="Times New Roman" panose="02020603050405020304" pitchFamily="18" charset="0"/>
              </a:rPr>
              <a:t>tập</a:t>
            </a:r>
            <a:r>
              <a:rPr lang="en-US" sz="4000" dirty="0">
                <a:latin typeface="Bahnschrift Condensed" panose="020B0502040204020203" pitchFamily="34" charset="0"/>
                <a:ea typeface="Times New Roman" panose="02020603050405020304" pitchFamily="18" charset="0"/>
              </a:rPr>
              <a:t>, </a:t>
            </a:r>
            <a:r>
              <a:rPr lang="en-US" sz="4000" dirty="0" err="1">
                <a:latin typeface="Bahnschrift Condensed" panose="020B0502040204020203" pitchFamily="34" charset="0"/>
                <a:ea typeface="Times New Roman" panose="02020603050405020304" pitchFamily="18" charset="0"/>
              </a:rPr>
              <a:t>thực</a:t>
            </a:r>
            <a:r>
              <a:rPr lang="en-US" sz="4000" dirty="0"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Bahnschrift Condensed" panose="020B0502040204020203" pitchFamily="34" charset="0"/>
                <a:ea typeface="Times New Roman" panose="02020603050405020304" pitchFamily="18" charset="0"/>
              </a:rPr>
              <a:t>hành</a:t>
            </a:r>
            <a:r>
              <a:rPr lang="en-US" sz="4000" dirty="0"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Bahnschrift Condensed" panose="020B0502040204020203" pitchFamily="34" charset="0"/>
                <a:ea typeface="Times New Roman" panose="02020603050405020304" pitchFamily="18" charset="0"/>
              </a:rPr>
              <a:t>các</a:t>
            </a:r>
            <a:r>
              <a:rPr lang="en-US" sz="4000" dirty="0"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Bahnschrift Condensed" panose="020B0502040204020203" pitchFamily="34" charset="0"/>
                <a:ea typeface="Times New Roman" panose="02020603050405020304" pitchFamily="18" charset="0"/>
              </a:rPr>
              <a:t>bài</a:t>
            </a:r>
            <a:r>
              <a:rPr lang="en-US" sz="4000" dirty="0"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Bahnschrift Condensed" panose="020B0502040204020203" pitchFamily="34" charset="0"/>
                <a:ea typeface="Times New Roman" panose="02020603050405020304" pitchFamily="18" charset="0"/>
              </a:rPr>
              <a:t>toán</a:t>
            </a:r>
            <a:r>
              <a:rPr lang="en-US" sz="4000" dirty="0"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Bahnschrift Condensed" panose="020B0502040204020203" pitchFamily="34" charset="0"/>
                <a:ea typeface="Times New Roman" panose="02020603050405020304" pitchFamily="18" charset="0"/>
              </a:rPr>
              <a:t>về</a:t>
            </a:r>
            <a:r>
              <a:rPr lang="en-US" sz="4000" dirty="0"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Bahnschrift Condensed" panose="020B0502040204020203" pitchFamily="34" charset="0"/>
                <a:ea typeface="Times New Roman" panose="02020603050405020304" pitchFamily="18" charset="0"/>
              </a:rPr>
              <a:t>gấp</a:t>
            </a:r>
            <a:r>
              <a:rPr lang="en-US" sz="4000" dirty="0"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Bahnschrift Condensed" panose="020B0502040204020203" pitchFamily="34" charset="0"/>
                <a:ea typeface="Times New Roman" panose="02020603050405020304" pitchFamily="18" charset="0"/>
              </a:rPr>
              <a:t>một</a:t>
            </a:r>
            <a:r>
              <a:rPr lang="en-US" sz="4000" dirty="0"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Bahnschrift Condensed" panose="020B0502040204020203" pitchFamily="34" charset="0"/>
                <a:ea typeface="Times New Roman" panose="02020603050405020304" pitchFamily="18" charset="0"/>
              </a:rPr>
              <a:t>số</a:t>
            </a:r>
            <a:r>
              <a:rPr lang="en-US" sz="4000" dirty="0"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Bahnschrift Condensed" panose="020B0502040204020203" pitchFamily="34" charset="0"/>
                <a:ea typeface="Times New Roman" panose="02020603050405020304" pitchFamily="18" charset="0"/>
              </a:rPr>
              <a:t>lên</a:t>
            </a:r>
            <a:r>
              <a:rPr lang="en-US" sz="4000" dirty="0"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Bahnschrift Condensed" panose="020B0502040204020203" pitchFamily="34" charset="0"/>
                <a:ea typeface="Times New Roman" panose="02020603050405020304" pitchFamily="18" charset="0"/>
              </a:rPr>
              <a:t>một</a:t>
            </a:r>
            <a:r>
              <a:rPr lang="en-US" sz="4000" dirty="0"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Bahnschrift Condensed" panose="020B0502040204020203" pitchFamily="34" charset="0"/>
                <a:ea typeface="Times New Roman" panose="02020603050405020304" pitchFamily="18" charset="0"/>
              </a:rPr>
              <a:t>số</a:t>
            </a:r>
            <a:r>
              <a:rPr lang="en-US" sz="4000" dirty="0"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Bahnschrift Condensed" panose="020B0502040204020203" pitchFamily="34" charset="0"/>
                <a:ea typeface="Times New Roman" panose="02020603050405020304" pitchFamily="18" charset="0"/>
              </a:rPr>
              <a:t>lần</a:t>
            </a:r>
            <a:r>
              <a:rPr lang="en-US" sz="4000" dirty="0">
                <a:latin typeface="Bahnschrift Condensed" panose="020B0502040204020203" pitchFamily="34" charset="0"/>
                <a:ea typeface="Times New Roman" panose="02020603050405020304" pitchFamily="18" charset="0"/>
              </a:rPr>
              <a:t>, </a:t>
            </a:r>
            <a:r>
              <a:rPr lang="en-US" sz="4000" dirty="0" err="1">
                <a:latin typeface="Bahnschrift Condensed" panose="020B0502040204020203" pitchFamily="34" charset="0"/>
                <a:ea typeface="Times New Roman" panose="02020603050405020304" pitchFamily="18" charset="0"/>
              </a:rPr>
              <a:t>phân</a:t>
            </a:r>
            <a:r>
              <a:rPr lang="en-US" sz="4000" dirty="0"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Bahnschrift Condensed" panose="020B0502040204020203" pitchFamily="34" charset="0"/>
                <a:ea typeface="Times New Roman" panose="02020603050405020304" pitchFamily="18" charset="0"/>
              </a:rPr>
              <a:t>biệt</a:t>
            </a:r>
            <a:r>
              <a:rPr lang="en-US" sz="4000" dirty="0"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Bahnschrift Condensed" panose="020B0502040204020203" pitchFamily="34" charset="0"/>
                <a:ea typeface="Times New Roman" panose="02020603050405020304" pitchFamily="18" charset="0"/>
              </a:rPr>
              <a:t>với</a:t>
            </a:r>
            <a:r>
              <a:rPr lang="en-US" sz="4000" dirty="0"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Bahnschrift Condensed" panose="020B0502040204020203" pitchFamily="34" charset="0"/>
                <a:ea typeface="Times New Roman" panose="02020603050405020304" pitchFamily="18" charset="0"/>
              </a:rPr>
              <a:t>thêm</a:t>
            </a:r>
            <a:r>
              <a:rPr lang="en-US" sz="4000" dirty="0"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Bahnschrift Condensed" panose="020B0502040204020203" pitchFamily="34" charset="0"/>
                <a:ea typeface="Times New Roman" panose="02020603050405020304" pitchFamily="18" charset="0"/>
              </a:rPr>
              <a:t>đơn</a:t>
            </a:r>
            <a:r>
              <a:rPr lang="en-US" sz="4000" dirty="0"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Bahnschrift Condensed" panose="020B0502040204020203" pitchFamily="34" charset="0"/>
                <a:ea typeface="Times New Roman" panose="02020603050405020304" pitchFamily="18" charset="0"/>
              </a:rPr>
              <a:t>vị</a:t>
            </a:r>
            <a:r>
              <a:rPr lang="en-US" sz="4000" dirty="0"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Bahnschrift Condensed" panose="020B0502040204020203" pitchFamily="34" charset="0"/>
                <a:ea typeface="Times New Roman" panose="02020603050405020304" pitchFamily="18" charset="0"/>
              </a:rPr>
              <a:t>vào</a:t>
            </a:r>
            <a:r>
              <a:rPr lang="en-US" sz="4000" dirty="0"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Bahnschrift Condensed" panose="020B0502040204020203" pitchFamily="34" charset="0"/>
                <a:ea typeface="Times New Roman" panose="02020603050405020304" pitchFamily="18" charset="0"/>
              </a:rPr>
              <a:t>một</a:t>
            </a:r>
            <a:r>
              <a:rPr lang="en-US" sz="4000" dirty="0"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Bahnschrift Condensed" panose="020B0502040204020203" pitchFamily="34" charset="0"/>
                <a:ea typeface="Times New Roman" panose="02020603050405020304" pitchFamily="18" charset="0"/>
              </a:rPr>
              <a:t>số</a:t>
            </a:r>
            <a:r>
              <a:rPr lang="en-US" sz="4000" dirty="0">
                <a:latin typeface="Bahnschrift Condensed" panose="020B0502040204020203" pitchFamily="34" charset="0"/>
                <a:ea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530"/>
              </a:spcAft>
            </a:pPr>
            <a:r>
              <a:rPr lang="en-US" sz="40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toán thực tế liên quan đến gấp lên một số lần (một bước tính).</a:t>
            </a:r>
            <a:endParaRPr lang="en-US" sz="4000" dirty="0"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3121641" y="1070809"/>
            <a:ext cx="6645216" cy="12010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/>
        </p:nvPicPr>
        <p:blipFill rotWithShape="1">
          <a:blip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68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13D8B83-94D1-4DC1-81CE-23936818E453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4311" y="-444486"/>
            <a:ext cx="8070739" cy="61676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74B89D-CAD9-4DC2-BFE4-8B97EBCFF687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88123" y="1900663"/>
            <a:ext cx="5084337" cy="5084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5732759" y="2005158"/>
            <a:ext cx="5393841" cy="12683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/>
        </p:nvPicPr>
        <p:blipFill rotWithShape="1">
          <a:blip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49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18082" y="-2074726"/>
            <a:ext cx="12161838" cy="8932726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97" y="3920160"/>
            <a:ext cx="2937840" cy="29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5120962" y="3505200"/>
            <a:ext cx="3424869" cy="336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8519319" y="2662471"/>
            <a:ext cx="3657600" cy="337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88550" y="4327189"/>
            <a:ext cx="1936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nói đúng!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5338938" y="0"/>
            <a:ext cx="5710062" cy="1981200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 tranh tài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 đầu!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8519319" y="2901177"/>
            <a:ext cx="2056526" cy="1697666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38" y="472281"/>
            <a:ext cx="4041775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5570853" y="2767721"/>
            <a:ext cx="2644959" cy="132247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11881" y="1009932"/>
            <a:ext cx="609600" cy="609600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29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B. 40</a:t>
            </a: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C. 50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074" y="4364961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5851951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A. 30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35" y="2892693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8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5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60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80</a:t>
            </a: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C. 28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5851951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A. 18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4378147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544987"/>
            <a:ext cx="57136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10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thêm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8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252" y="2883876"/>
            <a:ext cx="725543" cy="71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97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17</a:t>
            </a: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C. 39</a:t>
            </a:r>
          </a:p>
        </p:txBody>
      </p:sp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A. 36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4378147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544987"/>
            <a:ext cx="57136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726" y="5863040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351" y="2885871"/>
            <a:ext cx="734142" cy="70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8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cstate="email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1859" b="89904" l="9828" r="69891">
                        <a14:foregroundMark x1="19501" y1="62019" x2="19501" y2="83654"/>
                        <a14:foregroundMark x1="19657" y1="88462" x2="44774" y2="87981"/>
                        <a14:foregroundMark x1="48518" y1="62340" x2="48986" y2="79808"/>
                        <a14:foregroundMark x1="44930" y1="88942" x2="48986" y2="87500"/>
                        <a14:foregroundMark x1="43994" y1="58654" x2="49298" y2="57853"/>
                        <a14:foregroundMark x1="53978" y1="45673" x2="67239" y2="21795"/>
                        <a14:foregroundMark x1="53354" y1="45833" x2="55226" y2="42788"/>
                        <a14:foregroundMark x1="51950" y1="47115" x2="52886" y2="46955"/>
                        <a14:foregroundMark x1="51638" y1="47436" x2="51794" y2="47436"/>
                        <a14:foregroundMark x1="54290" y1="46314" x2="58034" y2="39423"/>
                        <a14:foregroundMark x1="58190" y1="38782" x2="65055" y2="26923"/>
                        <a14:foregroundMark x1="54134" y1="48878" x2="54290" y2="49359"/>
                        <a14:foregroundMark x1="54758" y1="48237" x2="54602" y2="48878"/>
                        <a14:foregroundMark x1="53666" y1="50160" x2="54602" y2="49519"/>
                        <a14:backgroundMark x1="59438" y1="46955" x2="62715" y2="47596"/>
                        <a14:backgroundMark x1="47114" y1="47756" x2="47114" y2="47756"/>
                        <a14:backgroundMark x1="47738" y1="48878" x2="47738" y2="48878"/>
                        <a14:backgroundMark x1="59438" y1="18750" x2="55382" y2="28045"/>
                        <a14:backgroundMark x1="57410" y1="46474" x2="57566" y2="47436"/>
                        <a14:backgroundMark x1="53978" y1="31731" x2="56318" y2="29808"/>
                        <a14:backgroundMark x1="63651" y1="48718" x2="65367" y2="45833"/>
                        <a14:backgroundMark x1="66147" y1="51122" x2="66303" y2="46154"/>
                        <a14:backgroundMark x1="58814" y1="50321" x2="62715" y2="48718"/>
                        <a14:backgroundMark x1="66771" y1="30449" x2="66771" y2="32853"/>
                        <a14:backgroundMark x1="48050" y1="47436" x2="49298" y2="46795"/>
                        <a14:backgroundMark x1="46022" y1="47115" x2="46022" y2="47115"/>
                        <a14:backgroundMark x1="56318" y1="46795" x2="56474" y2="47917"/>
                        <a14:backgroundMark x1="55382" y1="46795" x2="55538" y2="47756"/>
                        <a14:backgroundMark x1="57098" y1="49679" x2="56006" y2="50481"/>
                        <a14:backgroundMark x1="56006" y1="49840" x2="54602" y2="5064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090" t="10090" r="28920" b="8413"/>
          <a:stretch/>
        </p:blipFill>
        <p:spPr>
          <a:xfrm>
            <a:off x="104172" y="1940647"/>
            <a:ext cx="3669175" cy="50772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3355479" y="1940647"/>
            <a:ext cx="8974266" cy="1844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/>
        </p:nvPicPr>
        <p:blipFill rotWithShape="1">
          <a:blip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71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ECE4C39-4F47-4F91-B576-9CCD7220883E}"/>
              </a:ext>
            </a:extLst>
          </p:cNvPr>
          <p:cNvPicPr>
            <a:picLocks noChangeAspect="1"/>
          </p:cNvPicPr>
          <p:nvPr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01" y="396875"/>
            <a:ext cx="760116" cy="76011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9D879C-E661-4B3C-A883-F5A9F621530A}"/>
              </a:ext>
            </a:extLst>
          </p:cNvPr>
          <p:cNvPicPr>
            <a:picLocks noChangeAspect="1"/>
          </p:cNvPicPr>
          <p:nvPr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494" y="4042076"/>
            <a:ext cx="3069924" cy="30699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55749" y="492057"/>
            <a:ext cx="253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BB5F3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rgbClr val="BB5F3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 </a:t>
            </a:r>
            <a:r>
              <a:rPr lang="en-US" sz="3600" b="1" dirty="0" err="1">
                <a:solidFill>
                  <a:srgbClr val="BB5F3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BB5F3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621681" y="2471499"/>
            <a:ext cx="1715508" cy="0"/>
          </a:xfrm>
          <a:prstGeom prst="straightConnector1">
            <a:avLst/>
          </a:prstGeom>
          <a:ln w="76200">
            <a:solidFill>
              <a:srgbClr val="69A3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ardrop 20"/>
          <p:cNvSpPr/>
          <p:nvPr/>
        </p:nvSpPr>
        <p:spPr>
          <a:xfrm rot="10800000">
            <a:off x="3337189" y="1195608"/>
            <a:ext cx="1593626" cy="1275891"/>
          </a:xfrm>
          <a:prstGeom prst="teardrop">
            <a:avLst/>
          </a:prstGeom>
          <a:solidFill>
            <a:schemeClr val="accent6"/>
          </a:solidFill>
          <a:ln>
            <a:solidFill>
              <a:srgbClr val="69A34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555873" y="1819186"/>
            <a:ext cx="1781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487B40"/>
                </a:solidFill>
              </a:rPr>
              <a:t>gấp</a:t>
            </a:r>
            <a:r>
              <a:rPr lang="en-US" sz="3200" dirty="0">
                <a:solidFill>
                  <a:srgbClr val="487B40"/>
                </a:solidFill>
              </a:rPr>
              <a:t> 4 </a:t>
            </a:r>
            <a:r>
              <a:rPr lang="en-US" sz="3200" dirty="0" err="1">
                <a:solidFill>
                  <a:srgbClr val="487B40"/>
                </a:solidFill>
              </a:rPr>
              <a:t>lần</a:t>
            </a:r>
            <a:endParaRPr lang="en-US" sz="3200" dirty="0">
              <a:solidFill>
                <a:srgbClr val="487B4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1618765" y="4442235"/>
            <a:ext cx="1715508" cy="0"/>
          </a:xfrm>
          <a:prstGeom prst="straightConnector1">
            <a:avLst/>
          </a:prstGeom>
          <a:ln w="76200">
            <a:solidFill>
              <a:srgbClr val="69A3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ardrop 27"/>
          <p:cNvSpPr/>
          <p:nvPr/>
        </p:nvSpPr>
        <p:spPr>
          <a:xfrm rot="10800000">
            <a:off x="3334273" y="3166344"/>
            <a:ext cx="1593626" cy="1275891"/>
          </a:xfrm>
          <a:prstGeom prst="teardrop">
            <a:avLst/>
          </a:prstGeom>
          <a:solidFill>
            <a:schemeClr val="accent6"/>
          </a:solidFill>
          <a:ln>
            <a:solidFill>
              <a:srgbClr val="69A34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555873" y="3883922"/>
            <a:ext cx="17813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487B40"/>
                </a:solidFill>
              </a:rPr>
              <a:t>thêm</a:t>
            </a:r>
            <a:r>
              <a:rPr lang="en-US" sz="3200" dirty="0">
                <a:solidFill>
                  <a:srgbClr val="487B40"/>
                </a:solidFill>
              </a:rPr>
              <a:t> 4 </a:t>
            </a:r>
            <a:r>
              <a:rPr lang="en-US" sz="3200" dirty="0" err="1">
                <a:solidFill>
                  <a:srgbClr val="487B40"/>
                </a:solidFill>
              </a:rPr>
              <a:t>đơn</a:t>
            </a:r>
            <a:r>
              <a:rPr lang="en-US" sz="3200" dirty="0">
                <a:solidFill>
                  <a:srgbClr val="487B40"/>
                </a:solidFill>
              </a:rPr>
              <a:t> </a:t>
            </a:r>
            <a:r>
              <a:rPr lang="en-US" sz="3200" dirty="0" err="1">
                <a:solidFill>
                  <a:srgbClr val="487B40"/>
                </a:solidFill>
              </a:rPr>
              <a:t>vị</a:t>
            </a:r>
            <a:endParaRPr lang="en-US" sz="3200" dirty="0">
              <a:solidFill>
                <a:srgbClr val="487B40"/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397217" y="1929688"/>
            <a:ext cx="1224464" cy="1018120"/>
            <a:chOff x="397217" y="1929688"/>
            <a:chExt cx="1224464" cy="1018120"/>
          </a:xfrm>
        </p:grpSpPr>
        <p:sp>
          <p:nvSpPr>
            <p:cNvPr id="7" name="Flowchart: Display 6"/>
            <p:cNvSpPr/>
            <p:nvPr/>
          </p:nvSpPr>
          <p:spPr>
            <a:xfrm rot="10800000">
              <a:off x="397217" y="2021800"/>
              <a:ext cx="1224464" cy="899399"/>
            </a:xfrm>
            <a:prstGeom prst="flowChartDisplay">
              <a:avLst/>
            </a:prstGeom>
            <a:solidFill>
              <a:srgbClr val="92D050"/>
            </a:solidFill>
            <a:ln>
              <a:solidFill>
                <a:srgbClr val="69A34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6">
                      <a:lumMod val="50000"/>
                    </a:schemeClr>
                  </a:solidFill>
                </a:ln>
                <a:latin typeface="UTM Cookies" panose="02040603050506020204" pitchFamily="18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/>
            <a:stretch>
              <a:fillRect/>
            </a:stretch>
          </p:blipFill>
          <p:spPr>
            <a:xfrm>
              <a:off x="662211" y="1929688"/>
              <a:ext cx="713294" cy="1018120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394301" y="3886686"/>
            <a:ext cx="1224464" cy="1018120"/>
            <a:chOff x="394301" y="3886686"/>
            <a:chExt cx="1224464" cy="1018120"/>
          </a:xfrm>
        </p:grpSpPr>
        <p:sp>
          <p:nvSpPr>
            <p:cNvPr id="25" name="Flowchart: Display 24"/>
            <p:cNvSpPr/>
            <p:nvPr/>
          </p:nvSpPr>
          <p:spPr>
            <a:xfrm rot="10800000">
              <a:off x="394301" y="3992536"/>
              <a:ext cx="1224464" cy="899399"/>
            </a:xfrm>
            <a:prstGeom prst="flowChartDisplay">
              <a:avLst/>
            </a:prstGeom>
            <a:solidFill>
              <a:srgbClr val="92D050"/>
            </a:solidFill>
            <a:ln>
              <a:solidFill>
                <a:srgbClr val="69A34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6">
                      <a:lumMod val="50000"/>
                    </a:schemeClr>
                  </a:solidFill>
                </a:ln>
                <a:latin typeface="UTM Cookies" panose="02040603050506020204" pitchFamily="18" charset="0"/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/>
            <a:stretch>
              <a:fillRect/>
            </a:stretch>
          </p:blipFill>
          <p:spPr>
            <a:xfrm>
              <a:off x="620859" y="3886686"/>
              <a:ext cx="719390" cy="1018120"/>
            </a:xfrm>
            <a:prstGeom prst="rect">
              <a:avLst/>
            </a:prstGeom>
          </p:spPr>
        </p:pic>
      </p:grpSp>
      <p:cxnSp>
        <p:nvCxnSpPr>
          <p:cNvPr id="47" name="Straight Arrow Connector 46"/>
          <p:cNvCxnSpPr/>
          <p:nvPr/>
        </p:nvCxnSpPr>
        <p:spPr>
          <a:xfrm>
            <a:off x="7200771" y="2471499"/>
            <a:ext cx="1715508" cy="0"/>
          </a:xfrm>
          <a:prstGeom prst="straightConnector1">
            <a:avLst/>
          </a:prstGeom>
          <a:ln w="76200">
            <a:solidFill>
              <a:srgbClr val="69A3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ardrop 47"/>
          <p:cNvSpPr/>
          <p:nvPr/>
        </p:nvSpPr>
        <p:spPr>
          <a:xfrm rot="10800000">
            <a:off x="8916279" y="1195608"/>
            <a:ext cx="1593626" cy="1275891"/>
          </a:xfrm>
          <a:prstGeom prst="teardrop">
            <a:avLst/>
          </a:prstGeom>
          <a:solidFill>
            <a:schemeClr val="accent6"/>
          </a:solidFill>
          <a:ln>
            <a:solidFill>
              <a:srgbClr val="69A34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7134963" y="1819186"/>
            <a:ext cx="1781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487B40"/>
                </a:solidFill>
              </a:rPr>
              <a:t>gấp</a:t>
            </a:r>
            <a:r>
              <a:rPr lang="en-US" sz="3200" dirty="0">
                <a:solidFill>
                  <a:srgbClr val="487B40"/>
                </a:solidFill>
              </a:rPr>
              <a:t> 5 </a:t>
            </a:r>
            <a:r>
              <a:rPr lang="en-US" sz="3200" dirty="0" err="1">
                <a:solidFill>
                  <a:srgbClr val="487B40"/>
                </a:solidFill>
              </a:rPr>
              <a:t>lần</a:t>
            </a:r>
            <a:endParaRPr lang="en-US" sz="3200" dirty="0">
              <a:solidFill>
                <a:srgbClr val="487B40"/>
              </a:solidFill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5976307" y="1905536"/>
            <a:ext cx="1224464" cy="1015663"/>
            <a:chOff x="5976307" y="1905536"/>
            <a:chExt cx="1224464" cy="1015663"/>
          </a:xfrm>
        </p:grpSpPr>
        <p:sp>
          <p:nvSpPr>
            <p:cNvPr id="51" name="Flowchart: Display 50"/>
            <p:cNvSpPr/>
            <p:nvPr/>
          </p:nvSpPr>
          <p:spPr>
            <a:xfrm rot="10800000">
              <a:off x="5976307" y="2021800"/>
              <a:ext cx="1224464" cy="899399"/>
            </a:xfrm>
            <a:prstGeom prst="flowChartDisplay">
              <a:avLst/>
            </a:prstGeom>
            <a:solidFill>
              <a:srgbClr val="92D050"/>
            </a:solidFill>
            <a:ln>
              <a:solidFill>
                <a:srgbClr val="69A34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6">
                      <a:lumMod val="50000"/>
                    </a:schemeClr>
                  </a:solidFill>
                </a:ln>
                <a:latin typeface="UTM Cookies" panose="02040603050506020204" pitchFamily="18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198277" y="1905536"/>
              <a:ext cx="82788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6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976307" y="3907739"/>
            <a:ext cx="1224464" cy="1015663"/>
            <a:chOff x="5976307" y="1905536"/>
            <a:chExt cx="1224464" cy="1015663"/>
          </a:xfrm>
        </p:grpSpPr>
        <p:sp>
          <p:nvSpPr>
            <p:cNvPr id="59" name="Flowchart: Display 58"/>
            <p:cNvSpPr/>
            <p:nvPr/>
          </p:nvSpPr>
          <p:spPr>
            <a:xfrm rot="10800000">
              <a:off x="5976307" y="2021800"/>
              <a:ext cx="1224464" cy="899399"/>
            </a:xfrm>
            <a:prstGeom prst="flowChartDisplay">
              <a:avLst/>
            </a:prstGeom>
            <a:solidFill>
              <a:srgbClr val="92D050"/>
            </a:solidFill>
            <a:ln>
              <a:solidFill>
                <a:srgbClr val="69A34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6">
                      <a:lumMod val="50000"/>
                    </a:schemeClr>
                  </a:solidFill>
                </a:ln>
                <a:latin typeface="UTM Cookies" panose="02040603050506020204" pitchFamily="18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198277" y="1905536"/>
              <a:ext cx="82788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6</a:t>
              </a:r>
            </a:p>
          </p:txBody>
        </p:sp>
      </p:grpSp>
      <p:cxnSp>
        <p:nvCxnSpPr>
          <p:cNvPr id="61" name="Straight Arrow Connector 60"/>
          <p:cNvCxnSpPr/>
          <p:nvPr/>
        </p:nvCxnSpPr>
        <p:spPr>
          <a:xfrm>
            <a:off x="7211981" y="4458611"/>
            <a:ext cx="1715508" cy="0"/>
          </a:xfrm>
          <a:prstGeom prst="straightConnector1">
            <a:avLst/>
          </a:prstGeom>
          <a:ln w="76200">
            <a:solidFill>
              <a:srgbClr val="69A3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ardrop 61"/>
          <p:cNvSpPr/>
          <p:nvPr/>
        </p:nvSpPr>
        <p:spPr>
          <a:xfrm rot="10800000">
            <a:off x="8927489" y="3182720"/>
            <a:ext cx="1593626" cy="1275891"/>
          </a:xfrm>
          <a:prstGeom prst="teardrop">
            <a:avLst/>
          </a:prstGeom>
          <a:solidFill>
            <a:schemeClr val="accent6"/>
          </a:solidFill>
          <a:ln>
            <a:solidFill>
              <a:srgbClr val="69A34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7077408" y="3883922"/>
            <a:ext cx="17813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487B40"/>
                </a:solidFill>
              </a:rPr>
              <a:t>thêm</a:t>
            </a:r>
            <a:r>
              <a:rPr lang="en-US" sz="3200" dirty="0">
                <a:solidFill>
                  <a:srgbClr val="487B40"/>
                </a:solidFill>
              </a:rPr>
              <a:t> 5 </a:t>
            </a:r>
            <a:r>
              <a:rPr lang="en-US" sz="3200" dirty="0" err="1">
                <a:solidFill>
                  <a:srgbClr val="487B40"/>
                </a:solidFill>
              </a:rPr>
              <a:t>đơn</a:t>
            </a:r>
            <a:r>
              <a:rPr lang="en-US" sz="3200" dirty="0">
                <a:solidFill>
                  <a:srgbClr val="487B40"/>
                </a:solidFill>
              </a:rPr>
              <a:t> </a:t>
            </a:r>
            <a:r>
              <a:rPr lang="en-US" sz="3200" dirty="0" err="1">
                <a:solidFill>
                  <a:srgbClr val="487B40"/>
                </a:solidFill>
              </a:rPr>
              <a:t>vị</a:t>
            </a:r>
            <a:endParaRPr lang="en-US" sz="3200" dirty="0">
              <a:solidFill>
                <a:srgbClr val="487B40"/>
              </a:solidFill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3517557" y="1342882"/>
            <a:ext cx="1152244" cy="101812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3768274" y="3314653"/>
            <a:ext cx="823031" cy="1012024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9139035" y="1310126"/>
            <a:ext cx="1170533" cy="101812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9167741" y="3375041"/>
            <a:ext cx="1365622" cy="101202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/>
        </p:nvPicPr>
        <p:blipFill rotWithShape="1">
          <a:blip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3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60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1050" fill="hold"/>
                                        <p:tgtEl>
                                          <p:spTgt spid="4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  <p:bldP spid="28" grpId="0" animBg="1"/>
      <p:bldP spid="29" grpId="0"/>
      <p:bldP spid="48" grpId="0" animBg="1"/>
      <p:bldP spid="49" grpId="0"/>
      <p:bldP spid="62" grpId="0" animBg="1"/>
      <p:bldP spid="63" grpId="0"/>
      <p:bldP spid="41" grpId="0"/>
      <p:bldP spid="41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37676047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982</Words>
  <Application>Microsoft Office PowerPoint</Application>
  <PresentationFormat>Widescreen</PresentationFormat>
  <Paragraphs>178</Paragraphs>
  <Slides>16</Slides>
  <Notes>5</Notes>
  <HiddenSlides>0</HiddenSlides>
  <MMClips>10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9" baseType="lpstr">
      <vt:lpstr>庞门正道标题体</vt:lpstr>
      <vt:lpstr>Arial</vt:lpstr>
      <vt:lpstr>Cambria</vt:lpstr>
      <vt:lpstr>Times New Roman</vt:lpstr>
      <vt:lpstr>UVF Salome</vt:lpstr>
      <vt:lpstr>Arial-Rounded</vt:lpstr>
      <vt:lpstr>UTM Avo</vt:lpstr>
      <vt:lpstr>SVN-Newton</vt:lpstr>
      <vt:lpstr>Bahnschrift Condensed</vt:lpstr>
      <vt:lpstr>等线</vt:lpstr>
      <vt:lpstr>UTM Cookies</vt:lpstr>
      <vt:lpstr>等线 Light</vt:lpstr>
      <vt:lpstr>UTM Aquarelle</vt:lpstr>
      <vt:lpstr>Calibri</vt:lpstr>
      <vt:lpstr>字魂151号-联盟综艺体</vt:lpstr>
      <vt:lpstr>Calibri Light</vt:lpstr>
      <vt:lpstr>#9Slide07 HoneyCream</vt:lpstr>
      <vt:lpstr>Source Han Sans Regular</vt:lpstr>
      <vt:lpstr>Office Theme</vt:lpstr>
      <vt:lpstr>Office 主题​​</vt:lpstr>
      <vt:lpstr>1_Office 主题​​</vt:lpstr>
      <vt:lpstr>2_Office Theme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Admin</cp:lastModifiedBy>
  <cp:revision>38</cp:revision>
  <dcterms:created xsi:type="dcterms:W3CDTF">2022-10-15T16:00:07Z</dcterms:created>
  <dcterms:modified xsi:type="dcterms:W3CDTF">2022-11-08T16:51:59Z</dcterms:modified>
</cp:coreProperties>
</file>