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11452" r:id="rId2"/>
    <p:sldId id="11447" r:id="rId3"/>
    <p:sldId id="11448" r:id="rId4"/>
    <p:sldId id="11434" r:id="rId5"/>
    <p:sldId id="11449" r:id="rId6"/>
    <p:sldId id="11451" r:id="rId7"/>
    <p:sldId id="11455" r:id="rId8"/>
    <p:sldId id="257" r:id="rId9"/>
    <p:sldId id="11458" r:id="rId10"/>
    <p:sldId id="11459" r:id="rId11"/>
    <p:sldId id="11464" r:id="rId12"/>
    <p:sldId id="261" r:id="rId13"/>
    <p:sldId id="11419" r:id="rId14"/>
    <p:sldId id="11456" r:id="rId15"/>
    <p:sldId id="11442" r:id="rId16"/>
    <p:sldId id="11460" r:id="rId17"/>
    <p:sldId id="11461" r:id="rId18"/>
    <p:sldId id="11463" r:id="rId19"/>
    <p:sldId id="11462" r:id="rId20"/>
    <p:sldId id="1145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314"/>
    <a:srgbClr val="000000"/>
    <a:srgbClr val="FF6500"/>
    <a:srgbClr val="B9EDFF"/>
    <a:srgbClr val="9CCEE2"/>
    <a:srgbClr val="FFFFCF"/>
    <a:srgbClr val="5A3232"/>
    <a:srgbClr val="406D9E"/>
    <a:srgbClr val="FFCA1D"/>
    <a:srgbClr val="2EA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8" autoAdjust="0"/>
    <p:restoredTop sz="90110" autoAdjust="0"/>
  </p:normalViewPr>
  <p:slideViewPr>
    <p:cSldViewPr snapToGrid="0">
      <p:cViewPr varScale="1">
        <p:scale>
          <a:sx n="84" d="100"/>
          <a:sy n="84" d="100"/>
        </p:scale>
        <p:origin x="221" y="4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https://ibaotu.com/sucai/19453204.html, https://ibaotu.com/sucai/19451470.html, https://ibaotu.com/sucai/18395015.html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https://izihun.com/shangyongziti-591.html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音乐：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https://ibaotu.com/sucai/17866500.html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摄影图：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https://ibaotu.com/sucai/18240402.html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50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67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89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8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C24639-4BFB-4B89-93BF-ECC60E30A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185CEC-F095-4C71-BCEB-F1B132290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B6F9CA-D1E6-4240-AAEF-871F3DBF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284744-1F36-43E7-A079-1015500E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BAD365-E08E-46DD-BAF5-96B34DD5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C5D0C-4D1B-4CE7-94FB-DC99029B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A1A7A3-2466-4140-A343-6608EC3B5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56EA68-FD2C-4851-8C01-7763E9F0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3FD3A-4239-411B-9208-F5B10ECE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37EBE8-D17F-4F00-96A1-72B29AB8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8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C90287-BE84-40F6-B86E-5E074F8B6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40D478-39A9-4159-9140-632FD1E0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329AB2-763C-4DEE-9465-D57B64F2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B94C26-0B6A-4D0C-B745-77802934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859A59-1BC5-4F54-A220-B4FD476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2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8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DCB8BD-0826-4C58-8596-96994682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693073-8914-4EE6-8AF6-5A8CBB55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D8DEB3-69B8-4A84-957C-804442BD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F11FFF-E1BE-4B29-A6BA-C79195D8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698132-1638-4E4E-B35B-5CA79D75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143C1-379B-4AEE-9C73-D4728283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7EB420-0813-470C-8F42-8E38F84D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C4D1A-8111-4D0E-BCA4-EA9BA456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176061-7DC7-499E-B1C6-083F54D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0C2383-5708-465C-9A80-97CD1911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F0C1D-4A16-418D-92AD-14DEAFB2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EEBD09-58D4-4508-832F-64636C254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FF8DEE-BC2F-43C0-AFE2-22C150B44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ADE3BF8-5D48-4373-862E-2E7DFC9F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AC278E-AD6D-4C6C-B537-B881876E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398B72-6A58-478C-A483-C0C3E83F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836EF5-3C19-4EA0-A17E-064ACB7D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44B10-621A-434B-A706-A660345D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18B903-9815-4953-A880-7992E4DFA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5C5530-5641-40E5-9087-98DF4B128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EFB07A-FED9-47D4-B1AC-CEA83ADFB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314F3F8-D8F1-42DF-8628-54F484A1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DB981D6-F271-49DD-B4DF-1B153D7C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EDE738-2672-41FF-8A0D-EF271E02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55AE6-365D-4EA4-92C7-1A5EF7A7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47F52D-D91D-4379-9B5A-2AA2E0AC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A5F5CC5-CFC6-4441-A011-F38032B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0FA750-8DDD-4DCF-9342-A9F2AF11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5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A1F4EA-F88F-4641-A937-67B6D83F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21F400-826F-410F-9E9F-CBD1D1A9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0439C3-3627-46A6-8303-00EDF8D8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5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A2E2F-2468-4F02-B788-DDC55211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1C69F6-7BC5-4ED1-A422-771E0ED5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B5D08F-4248-42CB-B495-054886C40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CC3BD-9F95-4709-BC49-F7C95040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793D0D-C9A4-40C8-B89A-900998B6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DD9DB8-E9B0-4B63-B05D-5E82AD75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9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B4BD1D-14A2-4797-9A85-C96812A6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DC54612-0447-41B1-B0D6-08075F196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93D7BA-DF05-4F28-9CAD-AF8DCC6A4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64C80E-36CE-43F4-A739-AA65BEDB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3E4C7-9EBA-493C-8367-5B403472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153A65-B785-4325-BE37-915BA0A4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8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25641D-20D9-4A14-B816-C8AC1FDA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9F389F-5E7E-4A4E-BD21-DA571D0ED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6C7B1A-CB44-4B90-AC6B-7FA02EE9E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25DD5-892E-4B85-8201-D5DBE45E046B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BA322B-2F47-444B-90B0-355D84FD6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2B8C65-4165-434B-9797-750F52D9F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63859-C6E2-4D91-9D38-F282C36787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948" y="2471649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D13927-683A-E0EE-57A1-961E4F456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17" y="141596"/>
            <a:ext cx="9065538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9AA73-FD4B-618F-DA97-4986748F7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174" y="1042035"/>
            <a:ext cx="1906905" cy="1817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09690B-180D-E7E6-DF87-380E1D70C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7917" y="1002664"/>
            <a:ext cx="2072323" cy="1943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73827B-98DB-0BB3-B412-A2447467B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222" y="3451542"/>
            <a:ext cx="2783603" cy="1506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1645EE-DCC4-38EB-FB49-0519527D98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912" y="3557270"/>
            <a:ext cx="2946192" cy="1319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96917D-29C4-76FA-60C8-28CE3C1371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608" y="1373457"/>
            <a:ext cx="3682303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1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4D55-B07D-EFA3-EFFB-CF468405A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Circle Area classic visual proof_720p">
            <a:hlinkClick r:id="" action="ppaction://media"/>
            <a:extLst>
              <a:ext uri="{FF2B5EF4-FFF2-40B4-BE49-F238E27FC236}">
                <a16:creationId xmlns:a16="http://schemas.microsoft.com/office/drawing/2014/main" id="{92AD8887-2431-D690-B192-1A0227D991DA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295" end="276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8401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3F6E4B-8C9D-4AEF-BBC4-A88A48949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0541" y="-16562"/>
            <a:ext cx="4573844" cy="6858000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4FDB0525-447B-45B5-96CB-A74D7A3DB4AE}"/>
              </a:ext>
            </a:extLst>
          </p:cNvPr>
          <p:cNvSpPr/>
          <p:nvPr/>
        </p:nvSpPr>
        <p:spPr>
          <a:xfrm rot="11068948">
            <a:off x="308181" y="1844536"/>
            <a:ext cx="8171950" cy="4684731"/>
          </a:xfrm>
          <a:prstGeom prst="cloud">
            <a:avLst/>
          </a:prstGeom>
          <a:solidFill>
            <a:srgbClr val="FFF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A8448A1D-A1CC-44DB-97CD-47CC80D0374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280812" y="3265643"/>
            <a:ext cx="628626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03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45897C-A4C4-48BE-844C-47DA464836C3}"/>
              </a:ext>
            </a:extLst>
          </p:cNvPr>
          <p:cNvSpPr txBox="1"/>
          <p:nvPr/>
        </p:nvSpPr>
        <p:spPr>
          <a:xfrm>
            <a:off x="1564640" y="2558830"/>
            <a:ext cx="629792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 tính diện tích của hình tròn ta lấy bán kính nhân với bán kính rồi nhân với số 3,14</a:t>
            </a:r>
            <a:endParaRPr lang="vi-V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S = 3,14</a:t>
            </a:r>
            <a:r>
              <a:rPr lang="en-US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 r x r</a:t>
            </a:r>
            <a:endParaRPr lang="vi-V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S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r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AB071F-34C5-231B-4E6E-4B02907A8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266" y="112708"/>
            <a:ext cx="529178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995B0-DE98-4A41-B16A-3628987663EB}"/>
              </a:ext>
            </a:extLst>
          </p:cNvPr>
          <p:cNvSpPr txBox="1"/>
          <p:nvPr/>
        </p:nvSpPr>
        <p:spPr>
          <a:xfrm>
            <a:off x="1564641" y="1672870"/>
            <a:ext cx="10982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cm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0E97E7-B24B-413D-96CF-DB9580C7479F}"/>
              </a:ext>
            </a:extLst>
          </p:cNvPr>
          <p:cNvSpPr txBox="1"/>
          <p:nvPr/>
        </p:nvSpPr>
        <p:spPr>
          <a:xfrm>
            <a:off x="990996" y="489566"/>
            <a:ext cx="62788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endParaRPr lang="en-US" sz="5400" b="1" dirty="0">
              <a:ln w="28575"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B2A3E5-761E-458F-A8EF-2398592E9C51}"/>
              </a:ext>
            </a:extLst>
          </p:cNvPr>
          <p:cNvSpPr txBox="1"/>
          <p:nvPr/>
        </p:nvSpPr>
        <p:spPr>
          <a:xfrm>
            <a:off x="1360802" y="2738306"/>
            <a:ext cx="94703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3,14 x 10 x 10 = 314 (cm²)</a:t>
            </a:r>
            <a:endParaRPr lang="en-US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29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4AA19C-7593-CA0E-D0FC-E11069D70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70" y="1730165"/>
            <a:ext cx="8535140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995680" y="56896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696720" y="45720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D059797-B8F2-6EE7-F132-63EDB25AB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896509"/>
              </p:ext>
            </p:extLst>
          </p:nvPr>
        </p:nvGraphicFramePr>
        <p:xfrm>
          <a:off x="548640" y="1847426"/>
          <a:ext cx="11267440" cy="2133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78000">
                  <a:extLst>
                    <a:ext uri="{9D8B030D-6E8A-4147-A177-3AD203B41FA5}">
                      <a16:colId xmlns:a16="http://schemas.microsoft.com/office/drawing/2014/main" val="3507250579"/>
                    </a:ext>
                  </a:extLst>
                </a:gridCol>
                <a:gridCol w="2728976">
                  <a:extLst>
                    <a:ext uri="{9D8B030D-6E8A-4147-A177-3AD203B41FA5}">
                      <a16:colId xmlns:a16="http://schemas.microsoft.com/office/drawing/2014/main" val="3207984018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70829483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651263966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987261684"/>
                    </a:ext>
                  </a:extLst>
                </a:gridCol>
              </a:tblGrid>
              <a:tr h="69850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mm</a:t>
                      </a:r>
                    </a:p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520944"/>
                  </a:ext>
                </a:extLst>
              </a:tr>
              <a:tr h="8695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8814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C349B04-D420-80CA-879E-F5E65D2EDEBF}"/>
              </a:ext>
            </a:extLst>
          </p:cNvPr>
          <p:cNvSpPr txBox="1"/>
          <p:nvPr/>
        </p:nvSpPr>
        <p:spPr>
          <a:xfrm>
            <a:off x="2540000" y="310896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2 x 2 = 12,56 (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E0EFB-FD4D-18FE-A0D0-9372313D22C9}"/>
              </a:ext>
            </a:extLst>
          </p:cNvPr>
          <p:cNvSpPr txBox="1"/>
          <p:nvPr/>
        </p:nvSpPr>
        <p:spPr>
          <a:xfrm>
            <a:off x="5039360" y="310896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5 x 5 = 78,5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856DC-D054-41DA-151C-20BF287F3F5B}"/>
              </a:ext>
            </a:extLst>
          </p:cNvPr>
          <p:cNvSpPr txBox="1"/>
          <p:nvPr/>
        </p:nvSpPr>
        <p:spPr>
          <a:xfrm>
            <a:off x="7305040" y="309880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3 x 3 = 28,26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CA3A57-7CCB-B8C1-9558-4EF07B92A63B}"/>
              </a:ext>
            </a:extLst>
          </p:cNvPr>
          <p:cNvSpPr txBox="1"/>
          <p:nvPr/>
        </p:nvSpPr>
        <p:spPr>
          <a:xfrm>
            <a:off x="9652000" y="309880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4 x 4 = 50,24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16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1046480" y="47752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696720" y="45720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1793CA-A929-4836-E1C4-A6BA98FF79F0}"/>
              </a:ext>
            </a:extLst>
          </p:cNvPr>
          <p:cNvSpPr txBox="1"/>
          <p:nvPr/>
        </p:nvSpPr>
        <p:spPr>
          <a:xfrm>
            <a:off x="619760" y="1270000"/>
            <a:ext cx="10576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200 m.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F67F05-A1A2-0520-471C-E017EF8AF388}"/>
              </a:ext>
            </a:extLst>
          </p:cNvPr>
          <p:cNvSpPr/>
          <p:nvPr/>
        </p:nvSpPr>
        <p:spPr>
          <a:xfrm>
            <a:off x="8625840" y="1879600"/>
            <a:ext cx="508000" cy="4165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69528-4A88-4635-40F8-9687913ED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4469" y="2577464"/>
            <a:ext cx="6768071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4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926187-7D6A-E3BC-3ECE-2EB1E8B80366}"/>
              </a:ext>
            </a:extLst>
          </p:cNvPr>
          <p:cNvSpPr txBox="1"/>
          <p:nvPr/>
        </p:nvSpPr>
        <p:spPr>
          <a:xfrm>
            <a:off x="2194560" y="327152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200 × 200 = 125 600 (m</a:t>
            </a:r>
            <a:r>
              <a:rPr lang="en-US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125 600 m</a:t>
            </a:r>
            <a:r>
              <a:rPr lang="en-US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FA9CDA-BE4E-EE50-2760-FC980B98E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5760" y="596264"/>
            <a:ext cx="4574780" cy="25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A76C7-7A76-7110-9EA0-86D8F0A34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251" y="1502579"/>
            <a:ext cx="7309738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9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1046480" y="47752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706880" y="365760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một tấm thảm hình tròn có đường kính 20 dm.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9AA850-5C37-1671-B660-11294EB56EC4}"/>
              </a:ext>
            </a:extLst>
          </p:cNvPr>
          <p:cNvSpPr txBox="1"/>
          <p:nvPr/>
        </p:nvSpPr>
        <p:spPr>
          <a:xfrm>
            <a:off x="1046480" y="2032000"/>
            <a:ext cx="1022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: 2 = 10 (dm)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10 × 10 = 314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314 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7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C046B4-F611-C17E-5CD9-BF084EE0A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92" y="1567618"/>
            <a:ext cx="699881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844" y="2282470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59A807-385C-F27A-79FC-A0D6754F9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51" y="1162204"/>
            <a:ext cx="9242337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1.01016 0.01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08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34055" y="1255329"/>
            <a:ext cx="4521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chu vi</a:t>
            </a:r>
            <a:r>
              <a:rPr lang="vi-VN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hình tròn </a:t>
            </a:r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285283" y="3675467"/>
            <a:ext cx="673035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3599960" y="4163506"/>
            <a:ext cx="6002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 = d x 3,14</a:t>
            </a:r>
          </a:p>
          <a:p>
            <a:pPr algn="ctr"/>
            <a:r>
              <a:rPr lang="vi-VN" sz="5400" b="1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= r x 2 x 3,14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E1E11411-B62C-4DBD-852C-06EADEC9C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0D06712B-D39D-44B5-BA8E-CD1F5E469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8" y="1038970"/>
            <a:ext cx="47461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đường kính của</a:t>
            </a:r>
            <a:endParaRPr lang="vi-VN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tròn khi biết chu vi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5368426" y="3784871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5508126" y="4746917"/>
            <a:ext cx="452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 = C : 3,14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9" y="1038970"/>
            <a:ext cx="452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bán kính của </a:t>
            </a:r>
            <a:endParaRPr lang="vi-VN" sz="320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tròn khi biết chu vi?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856606" y="3733075"/>
            <a:ext cx="6145317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4124011" y="4750951"/>
            <a:ext cx="5541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 = C : 3,14</a:t>
            </a:r>
            <a:r>
              <a:rPr lang="vi-VN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86,339 Circle Cartoon Stock Photos and Images - 123RF">
            <a:extLst>
              <a:ext uri="{FF2B5EF4-FFF2-40B4-BE49-F238E27FC236}">
                <a16:creationId xmlns:a16="http://schemas.microsoft.com/office/drawing/2014/main" id="{A99C2D06-175C-4AAF-92CC-A92816A59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778" y1="29555" x2="11556" y2="66802"/>
                        <a14:foregroundMark x1="5333" y1="56275" x2="5333" y2="56275"/>
                        <a14:foregroundMark x1="36444" y1="36842" x2="36444" y2="36842"/>
                        <a14:foregroundMark x1="31111" y1="87045" x2="31111" y2="87045"/>
                        <a14:foregroundMark x1="49778" y1="29555" x2="57778" y2="28745"/>
                        <a14:foregroundMark x1="77556" y1="30364" x2="86444" y2="36842"/>
                        <a14:foregroundMark x1="74889" y1="8907" x2="89778" y2="19028"/>
                        <a14:foregroundMark x1="21333" y1="93522" x2="21333" y2="93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355940"/>
            <a:ext cx="62833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C11EAB-FFC2-E309-42BC-0CEA969F1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268" y="228465"/>
            <a:ext cx="5614903" cy="310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621D47-DCD2-8280-8314-01008348D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064" y="1823593"/>
            <a:ext cx="6651312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718906" y="1096233"/>
            <a:ext cx="6604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KHÁM PHÁ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25A667E-4AD5-4A86-93C1-E52EB9457CDB}"/>
              </a:ext>
            </a:extLst>
          </p:cNvPr>
          <p:cNvSpPr/>
          <p:nvPr/>
        </p:nvSpPr>
        <p:spPr>
          <a:xfrm>
            <a:off x="3261360" y="518159"/>
            <a:ext cx="8392160" cy="5953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DEB0E51-7C4B-475A-8822-18DD2BCD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52"/>
            <a:ext cx="3970498" cy="59533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A1C2218-E011-49EA-A7E3-EC82B905F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14" y="116779"/>
            <a:ext cx="304800" cy="3238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4BE8FD1-796A-491E-89D3-50E4A30D74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8FF7668-D37D-4C44-8E14-41819B8B8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47" y="828270"/>
            <a:ext cx="605016" cy="6193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687A0A2-8E57-4129-96B5-4D541F932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23" y="325776"/>
            <a:ext cx="859122" cy="8591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7FEEBC-E668-42A2-B399-CCA5FC827F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056" b="39444" l="2000" r="26500">
                        <a14:foregroundMark x1="13700" y1="18333" x2="14500" y2="18241"/>
                        <a14:foregroundMark x1="14800" y1="17037" x2="14000" y2="20278"/>
                      </a14:backgroundRemoval>
                    </a14:imgEffect>
                  </a14:imgLayer>
                </a14:imgProps>
              </a:ext>
            </a:extLst>
          </a:blip>
          <a:srcRect l="2000" t="11852" r="71440" b="59326"/>
          <a:stretch/>
        </p:blipFill>
        <p:spPr>
          <a:xfrm>
            <a:off x="3413695" y="1843961"/>
            <a:ext cx="1102476" cy="1292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177A26-3D20-43AA-92DF-B064846B3C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81" b="55093" l="18000" r="42800">
                        <a14:foregroundMark x1="34700" y1="36111" x2="34700" y2="37315"/>
                        <a14:foregroundMark x1="30800" y1="33426" x2="35600" y2="34630"/>
                        <a14:foregroundMark x1="35300" y1="51481" x2="37200" y2="51759"/>
                      </a14:backgroundRemoval>
                    </a14:imgEffect>
                  </a14:imgLayer>
                </a14:imgProps>
              </a:ext>
            </a:extLst>
          </a:blip>
          <a:srcRect l="17657" t="26205" r="55783" b="44973"/>
          <a:stretch/>
        </p:blipFill>
        <p:spPr>
          <a:xfrm>
            <a:off x="3413695" y="3071974"/>
            <a:ext cx="990185" cy="1160480"/>
          </a:xfrm>
          <a:prstGeom prst="rect">
            <a:avLst/>
          </a:prstGeom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B9DDA5F1-C389-45C2-A8EB-B2DE818D9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893" y="2170549"/>
            <a:ext cx="613518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Tính được diện tích hình tròn;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ADD4B0-5DC4-4697-90E4-DB2E8A615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8573" y="3229170"/>
            <a:ext cx="6135189" cy="15696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Áp dụng được công thức tính diện tích hình tròn trong một số tình huống thực tế.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60B4BF-42BF-CE46-E3B4-EAA258D093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043" y="640031"/>
            <a:ext cx="657815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B5B67-88F8-4A18-6CF2-94A054CDD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1267" y="1016634"/>
            <a:ext cx="9605792" cy="47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380</Words>
  <Application>Microsoft Office PowerPoint</Application>
  <PresentationFormat>Widescreen</PresentationFormat>
  <Paragraphs>54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Cambria</vt:lpstr>
      <vt:lpstr>等线</vt:lpstr>
      <vt:lpstr>等线 Light</vt:lpstr>
      <vt:lpstr>Times New Roman</vt:lpstr>
      <vt:lpstr>UTM Avo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Huong Thao - 0972115126</dc:creator>
  <cp:lastModifiedBy>Lenovo</cp:lastModifiedBy>
  <cp:revision>70</cp:revision>
  <dcterms:created xsi:type="dcterms:W3CDTF">2020-02-07T01:48:05Z</dcterms:created>
  <dcterms:modified xsi:type="dcterms:W3CDTF">2024-12-08T02:58:59Z</dcterms:modified>
</cp:coreProperties>
</file>