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8" r:id="rId2"/>
    <p:sldMasterId id="2147483690" r:id="rId3"/>
    <p:sldMasterId id="2147483708" r:id="rId4"/>
  </p:sldMasterIdLst>
  <p:notesMasterIdLst>
    <p:notesMasterId r:id="rId31"/>
  </p:notesMasterIdLst>
  <p:handoutMasterIdLst>
    <p:handoutMasterId r:id="rId32"/>
  </p:handoutMasterIdLst>
  <p:sldIdLst>
    <p:sldId id="301" r:id="rId5"/>
    <p:sldId id="261" r:id="rId6"/>
    <p:sldId id="256" r:id="rId7"/>
    <p:sldId id="299" r:id="rId8"/>
    <p:sldId id="264" r:id="rId9"/>
    <p:sldId id="265" r:id="rId10"/>
    <p:sldId id="300" r:id="rId11"/>
    <p:sldId id="303" r:id="rId12"/>
    <p:sldId id="2652" r:id="rId13"/>
    <p:sldId id="302" r:id="rId14"/>
    <p:sldId id="2649" r:id="rId15"/>
    <p:sldId id="2650" r:id="rId16"/>
    <p:sldId id="304" r:id="rId17"/>
    <p:sldId id="305" r:id="rId18"/>
    <p:sldId id="306" r:id="rId19"/>
    <p:sldId id="307" r:id="rId20"/>
    <p:sldId id="2648" r:id="rId21"/>
    <p:sldId id="308" r:id="rId22"/>
    <p:sldId id="310" r:id="rId23"/>
    <p:sldId id="2618" r:id="rId24"/>
    <p:sldId id="287" r:id="rId25"/>
    <p:sldId id="2646" r:id="rId26"/>
    <p:sldId id="2647" r:id="rId27"/>
    <p:sldId id="291" r:id="rId28"/>
    <p:sldId id="2653" r:id="rId29"/>
    <p:sldId id="30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B975F5-AB96-4D5A-9183-3C1A2D6FDF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9E178-1188-4E02-AF35-2AFE34647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5CED0-2BF1-439F-9A5C-449D1A3FA9A1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E0A31-37E0-4CB7-92C6-A9EC229CE6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568E9-C937-4EF3-81AE-C0F6904292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F25B2-D5B1-4EF4-9443-2C9F429E2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8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FA934-A24F-4D67-B978-03C48E6670B7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E2E42-D511-4905-8891-46A57A508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1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9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03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03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216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76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54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20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67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91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4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84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19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05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0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6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6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42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77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1ACD3F-8274-4B56-A566-7F51DBA45C8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58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01F3E-6FB8-B6FC-9DC6-E296FA568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B6841E-8D34-97DA-029B-4484E49F5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297EC-8D77-8FEF-881F-F117292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5F49E-A319-416C-A1F7-EAE9C9C027B3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A2E5A-AC5C-A26D-1F6C-54E99979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A7C9B-5BC0-9EB3-6094-69D1F847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7C575-79F1-4BC6-B39A-F5A1B2DF9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B5BF55-6090-04BC-7392-E210D88F9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096" y="241488"/>
            <a:ext cx="4855561" cy="6354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43895B-836F-E484-9EFC-86C123A8B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2" t="54005"/>
          <a:stretch/>
        </p:blipFill>
        <p:spPr>
          <a:xfrm>
            <a:off x="6496467" y="705163"/>
            <a:ext cx="1568866" cy="5921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556BC4-A0C0-A400-C2CB-1950EAFF0E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A711D-E867-BCB9-5BD5-20B4E33793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8" y="1782871"/>
            <a:ext cx="3673550" cy="3673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D533B94-5522-0290-8588-9EC2DA1FEB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35" y="2383436"/>
            <a:ext cx="4615536" cy="44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>
            <a:extLst>
              <a:ext uri="{FF2B5EF4-FFF2-40B4-BE49-F238E27FC236}">
                <a16:creationId xmlns:a16="http://schemas.microsoft.com/office/drawing/2014/main" id="{3C081ADA-5BFA-3937-332A-1858C18B7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33"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B9A81B-E1E1-30DA-EC60-EC55C7B8A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0" b="45151"/>
          <a:stretch/>
        </p:blipFill>
        <p:spPr>
          <a:xfrm>
            <a:off x="9551427" y="299307"/>
            <a:ext cx="1898976" cy="3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650886-B079-B589-8B4D-CDE53F750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4" b="98173" l="37108" r="95771">
                        <a14:foregroundMark x1="37108" y1="67005" x2="37108" y2="67005"/>
                        <a14:foregroundMark x1="67667" y1="94518" x2="67667" y2="94518"/>
                        <a14:foregroundMark x1="68759" y1="98274" x2="68759" y2="98274"/>
                        <a14:foregroundMark x1="61119" y1="5584" x2="61119" y2="5584"/>
                        <a14:foregroundMark x1="95771" y1="2538" x2="95771" y2="2538"/>
                        <a14:foregroundMark x1="93452" y1="1624" x2="93452" y2="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2"/>
          <a:stretch/>
        </p:blipFill>
        <p:spPr>
          <a:xfrm flipV="1">
            <a:off x="10057739" y="2840636"/>
            <a:ext cx="1960185" cy="40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F0D710F-6007-E67F-233D-BD3FD562C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33097"/>
          <a:stretch/>
        </p:blipFill>
        <p:spPr>
          <a:xfrm>
            <a:off x="0" y="0"/>
            <a:ext cx="47117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2A7569-2A68-EEEA-E1FE-1D1A1F03F226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BE67181-4570-37BC-7149-EBC46CFAE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7F9023-E8B9-C4B9-C1ED-2C3A74424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EB477AE-936F-8460-AD83-5578A19F7D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1B9D62-ACAD-1D73-8BED-C57DA3A0A403}"/>
              </a:ext>
            </a:extLst>
          </p:cNvPr>
          <p:cNvGrpSpPr/>
          <p:nvPr userDrawn="1"/>
        </p:nvGrpSpPr>
        <p:grpSpPr>
          <a:xfrm>
            <a:off x="2624543" y="1942277"/>
            <a:ext cx="2959100" cy="3346262"/>
            <a:chOff x="3663950" y="1802577"/>
            <a:chExt cx="2959100" cy="334626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27C930-5642-1FA9-6105-A3296352EE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62241">
              <a:off x="3466277" y="2057702"/>
              <a:ext cx="3252846" cy="274259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C739C5-5021-736F-2870-DE62C740F3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t="28333" r="34569" b="28519"/>
            <a:stretch/>
          </p:blipFill>
          <p:spPr>
            <a:xfrm rot="16640329">
              <a:off x="3473450" y="1999239"/>
              <a:ext cx="3340100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7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44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E5E4D8F-6C10-CC0C-F19B-311896E1083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8706FC2-EDCC-7D5C-48C9-DCDAF91F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4EBFC-015D-48B1-CC8C-75F001BBC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56B072-51ED-5892-DD14-A6B2347D02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35C5411B-94D6-D99A-0D23-01CA44AC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03" b="73831"/>
          <a:stretch/>
        </p:blipFill>
        <p:spPr>
          <a:xfrm>
            <a:off x="0" y="4877510"/>
            <a:ext cx="12192000" cy="1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0" y="6650182"/>
            <a:ext cx="12205855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84" y="4481941"/>
            <a:ext cx="2736279" cy="2736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9EF56-200E-AF6F-6835-7D9241B71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3" t="54949" b="5928"/>
          <a:stretch/>
        </p:blipFill>
        <p:spPr>
          <a:xfrm>
            <a:off x="6096000" y="5306292"/>
            <a:ext cx="2015414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5A02AD-0B28-B2BE-E564-A70A5F4A0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50" y="3851564"/>
            <a:ext cx="2488417" cy="32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6B35FF8-9DE0-C93F-FEEE-160D42D2E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18" y="0"/>
            <a:ext cx="455228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2D7594-2CA3-DD98-682B-A634F169E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5D27E5C-37FC-1055-1FA0-08A9E4C885F9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1ED6BF3-B200-B235-6485-D285A0589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F8510D2-8263-2D3A-2E39-2800E04A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F08502-F24E-ED07-8F75-4F50842B7C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5B35CC4-2E0F-A2E5-9F8D-C573BCD64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1662545"/>
            <a:ext cx="10224654" cy="44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746EA0-7C13-0EDF-D6CD-D5774928F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5" y="1437462"/>
            <a:ext cx="10224654" cy="4454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337803-9B89-6E16-72F4-9E13058A5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 b="5648"/>
          <a:stretch/>
        </p:blipFill>
        <p:spPr>
          <a:xfrm>
            <a:off x="0" y="2405114"/>
            <a:ext cx="12192000" cy="4452886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145D751A-0483-5E46-16C7-45FBE8B19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03" b="73831"/>
          <a:stretch/>
        </p:blipFill>
        <p:spPr>
          <a:xfrm flipV="1">
            <a:off x="0" y="0"/>
            <a:ext cx="12192000" cy="1980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EDAFFD-D6E9-782E-FA81-DF4451FBDB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1" y="2228498"/>
            <a:ext cx="3283941" cy="32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727EE2-F3B3-6425-707D-E1DCD665A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086885-193E-E8E0-BB88-FAF688A8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0"/>
          <a:stretch/>
        </p:blipFill>
        <p:spPr>
          <a:xfrm>
            <a:off x="4237920" y="3247220"/>
            <a:ext cx="7197970" cy="36107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F4B5B2-1AE4-3B4A-F45A-6AD0E1EAE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33788" y="3022339"/>
            <a:ext cx="4069449" cy="360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9EE0D0-FD7A-98A8-C2FE-07E65A9B1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84FCBE3-0C5C-BAA4-2B61-0D5961AC1CC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56566D-684F-66A3-7AF4-BADC6DAC5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DE0380-C959-3C91-8FC2-B9D23EDFC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23E669-1500-F6E2-7CB9-1C5D5A9C4C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A2582C-80B8-9B93-8BFA-3930B478B62D}"/>
              </a:ext>
            </a:extLst>
          </p:cNvPr>
          <p:cNvGrpSpPr/>
          <p:nvPr userDrawn="1"/>
        </p:nvGrpSpPr>
        <p:grpSpPr>
          <a:xfrm flipV="1">
            <a:off x="-27235" y="0"/>
            <a:ext cx="12219235" cy="865198"/>
            <a:chOff x="-27235" y="5992802"/>
            <a:chExt cx="12219235" cy="8651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AA38A5-6C43-54EA-4A25-F1BEB7A08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293B93-83D3-2A3F-8CCA-548AC05CD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2B7734-ADE8-3FBA-007F-9A8699BC5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22DD0BF-7DA4-0491-C697-8A03F1977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2154684"/>
            <a:ext cx="10224654" cy="470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F5417C-A29F-894E-832F-083595FFE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>
            <a:off x="9683818" y="1690255"/>
            <a:ext cx="1492079" cy="1388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2645E2-0FC0-783F-68C2-68C58248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 flipH="1">
            <a:off x="872327" y="1690255"/>
            <a:ext cx="1492079" cy="138846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4E5E16-129C-5FD3-0F01-5C5C45B741F8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0D016C-05FE-F8FF-FEA5-32C5218CC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60D15E8-BDF4-4A8A-2F95-8FB699F18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08EADDD-563B-9C27-028C-C1660545F6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7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21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93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47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54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03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50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87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7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93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4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93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6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5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9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6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6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DB01855-7824-4B8D-828F-CDF97DCE75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9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AF9071-435E-488F-8357-98EB40E1F8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CB4A46F-271C-5E94-38D5-9D2F303F2B7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61CE52-2553-4C13-8944-468BE88D627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9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387D38-45D0-433C-A886-676E6B1A55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3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1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2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21.xml"/><Relationship Id="rId11" Type="http://schemas.openxmlformats.org/officeDocument/2006/relationships/slide" Target="slide23.xml"/><Relationship Id="rId5" Type="http://schemas.openxmlformats.org/officeDocument/2006/relationships/image" Target="../media/image78.png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slide" Target="slide22.xml"/><Relationship Id="rId1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41.xml"/><Relationship Id="rId7" Type="http://schemas.openxmlformats.org/officeDocument/2006/relationships/slide" Target="slide20.xml"/><Relationship Id="rId12" Type="http://schemas.openxmlformats.org/officeDocument/2006/relationships/image" Target="../media/image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11" Type="http://schemas.openxmlformats.org/officeDocument/2006/relationships/image" Target="../media/image88.png"/><Relationship Id="rId5" Type="http://schemas.openxmlformats.org/officeDocument/2006/relationships/image" Target="../media/image85.jp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5.xml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41.xml"/><Relationship Id="rId7" Type="http://schemas.openxmlformats.org/officeDocument/2006/relationships/slide" Target="slide20.xml"/><Relationship Id="rId12" Type="http://schemas.openxmlformats.org/officeDocument/2006/relationships/image" Target="../media/image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11" Type="http://schemas.openxmlformats.org/officeDocument/2006/relationships/image" Target="../media/image88.png"/><Relationship Id="rId5" Type="http://schemas.openxmlformats.org/officeDocument/2006/relationships/image" Target="../media/image85.jp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6.xml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41.xml"/><Relationship Id="rId7" Type="http://schemas.openxmlformats.org/officeDocument/2006/relationships/slide" Target="slide20.xml"/><Relationship Id="rId12" Type="http://schemas.openxmlformats.org/officeDocument/2006/relationships/image" Target="../media/image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11" Type="http://schemas.openxmlformats.org/officeDocument/2006/relationships/image" Target="../media/image88.png"/><Relationship Id="rId5" Type="http://schemas.openxmlformats.org/officeDocument/2006/relationships/image" Target="../media/image85.jp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7.xml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openxmlformats.org/officeDocument/2006/relationships/image" Target="../media/image85.jpg"/><Relationship Id="rId7" Type="http://schemas.openxmlformats.org/officeDocument/2006/relationships/image" Target="../media/image92.png"/><Relationship Id="rId12" Type="http://schemas.openxmlformats.org/officeDocument/2006/relationships/image" Target="../media/image93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1.png"/><Relationship Id="rId11" Type="http://schemas.openxmlformats.org/officeDocument/2006/relationships/image" Target="../media/image83.png"/><Relationship Id="rId5" Type="http://schemas.openxmlformats.org/officeDocument/2006/relationships/image" Target="../media/image90.png"/><Relationship Id="rId15" Type="http://schemas.openxmlformats.org/officeDocument/2006/relationships/image" Target="../media/image77.png"/><Relationship Id="rId10" Type="http://schemas.openxmlformats.org/officeDocument/2006/relationships/image" Target="../media/image79.png"/><Relationship Id="rId4" Type="http://schemas.openxmlformats.org/officeDocument/2006/relationships/slide" Target="slide24.xml"/><Relationship Id="rId9" Type="http://schemas.openxmlformats.org/officeDocument/2006/relationships/slide" Target="slide23.xml"/><Relationship Id="rId1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gif"/><Relationship Id="rId18" Type="http://schemas.openxmlformats.org/officeDocument/2006/relationships/slide" Target="slide5.xml"/><Relationship Id="rId26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47.png"/><Relationship Id="rId7" Type="http://schemas.openxmlformats.org/officeDocument/2006/relationships/image" Target="../media/image31.png"/><Relationship Id="rId12" Type="http://schemas.openxmlformats.org/officeDocument/2006/relationships/image" Target="../media/image42.gif"/><Relationship Id="rId17" Type="http://schemas.openxmlformats.org/officeDocument/2006/relationships/image" Target="../media/image45.gif"/><Relationship Id="rId25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1.gif"/><Relationship Id="rId24" Type="http://schemas.openxmlformats.org/officeDocument/2006/relationships/slide" Target="slide4.xml"/><Relationship Id="rId5" Type="http://schemas.openxmlformats.org/officeDocument/2006/relationships/image" Target="../media/image39.png"/><Relationship Id="rId15" Type="http://schemas.openxmlformats.org/officeDocument/2006/relationships/image" Target="../media/image37.gif"/><Relationship Id="rId23" Type="http://schemas.openxmlformats.org/officeDocument/2006/relationships/image" Target="../media/image48.png"/><Relationship Id="rId10" Type="http://schemas.openxmlformats.org/officeDocument/2006/relationships/image" Target="../media/image40.gif"/><Relationship Id="rId19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33.gif"/><Relationship Id="rId14" Type="http://schemas.openxmlformats.org/officeDocument/2006/relationships/image" Target="../media/image36.png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gif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tailieu.com/" TargetMode="Externa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7DA30-98F3-4DD2-8F45-CE031367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76" y="2151777"/>
            <a:ext cx="553564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4C4EF-FF6D-4EDE-A6BF-A6FF7F2E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143" y="2657789"/>
            <a:ext cx="6297714" cy="1542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6AC60-4D48-4520-B7D5-6C1C06364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02C3AB9-CD3F-4A2C-B7D3-94CB11561B31}"/>
              </a:ext>
            </a:extLst>
          </p:cNvPr>
          <p:cNvGrpSpPr/>
          <p:nvPr/>
        </p:nvGrpSpPr>
        <p:grpSpPr>
          <a:xfrm>
            <a:off x="5459743" y="2525532"/>
            <a:ext cx="1959223" cy="1376518"/>
            <a:chOff x="5459743" y="2525532"/>
            <a:chExt cx="1959223" cy="137651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FF7C44-AB6E-4576-B3D7-7B15D6EDEF1D}"/>
                </a:ext>
              </a:extLst>
            </p:cNvPr>
            <p:cNvGrpSpPr/>
            <p:nvPr/>
          </p:nvGrpSpPr>
          <p:grpSpPr>
            <a:xfrm>
              <a:off x="5459743" y="2525532"/>
              <a:ext cx="1959223" cy="1376518"/>
              <a:chOff x="2214922" y="2032000"/>
              <a:chExt cx="4135078" cy="259504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B7D13E6-A24D-4DEF-8D1E-9B35FE74BF96}"/>
                  </a:ext>
                </a:extLst>
              </p:cNvPr>
              <p:cNvGrpSpPr/>
              <p:nvPr/>
            </p:nvGrpSpPr>
            <p:grpSpPr>
              <a:xfrm>
                <a:off x="2214922" y="2032000"/>
                <a:ext cx="4135078" cy="2595048"/>
                <a:chOff x="2214922" y="2032000"/>
                <a:chExt cx="4135078" cy="259504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726EE5F-38BF-4BB7-B9C0-6DA2C468C96A}"/>
                    </a:ext>
                  </a:extLst>
                </p:cNvPr>
                <p:cNvGrpSpPr/>
                <p:nvPr/>
              </p:nvGrpSpPr>
              <p:grpSpPr>
                <a:xfrm flipH="1">
                  <a:off x="2214922" y="2032000"/>
                  <a:ext cx="4135078" cy="2595048"/>
                  <a:chOff x="4507811" y="2944504"/>
                  <a:chExt cx="3007881" cy="2553019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08C089F0-AF20-4A38-B44C-BF18D46D6C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507811" y="2944504"/>
                    <a:ext cx="3007881" cy="2553019"/>
                  </a:xfrm>
                  <a:prstGeom prst="rect">
                    <a:avLst/>
                  </a:prstGeom>
                </p:spPr>
              </p:pic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66CB670-C492-40A2-8A93-66025FA16C93}"/>
                      </a:ext>
                    </a:extLst>
                  </p:cNvPr>
                  <p:cNvSpPr txBox="1"/>
                  <p:nvPr/>
                </p:nvSpPr>
                <p:spPr>
                  <a:xfrm>
                    <a:off x="5522512" y="2952954"/>
                    <a:ext cx="100" cy="5137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/>
                    <a:endParaRPr 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38C3B53-149A-4A57-A05B-5B3827628A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22416" y="2042158"/>
                  <a:ext cx="791824" cy="2336802"/>
                </a:xfrm>
                <a:prstGeom prst="rect">
                  <a:avLst/>
                </a:prstGeom>
              </p:spPr>
            </p:pic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C8C1EC0-D91E-4958-8B64-0BED55EA52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1616" y="2207584"/>
                <a:ext cx="0" cy="21916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1299AE2-E9CD-49F2-972A-C7C8C9DA3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1616" y="3359911"/>
                <a:ext cx="84262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FA1C1B2-BC01-4331-A167-CA27FFBDCD98}"/>
                  </a:ext>
                </a:extLst>
              </p:cNvPr>
              <p:cNvCxnSpPr/>
              <p:nvPr/>
            </p:nvCxnSpPr>
            <p:spPr>
              <a:xfrm>
                <a:off x="3871616" y="2207584"/>
                <a:ext cx="79182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94396E7-54C2-42F4-84A6-D5E51A0E2E79}"/>
                </a:ext>
              </a:extLst>
            </p:cNvPr>
            <p:cNvSpPr txBox="1"/>
            <p:nvPr/>
          </p:nvSpPr>
          <p:spPr>
            <a:xfrm>
              <a:off x="6596009" y="2527443"/>
              <a:ext cx="49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B653C7-C280-4E71-BB5F-CF41ADB87314}"/>
                </a:ext>
              </a:extLst>
            </p:cNvPr>
            <p:cNvSpPr txBox="1"/>
            <p:nvPr/>
          </p:nvSpPr>
          <p:spPr>
            <a:xfrm>
              <a:off x="6339155" y="3246634"/>
              <a:ext cx="780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500 l</a:t>
              </a:r>
            </a:p>
          </p:txBody>
        </p:sp>
      </p:grpSp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EAF5A1F-CEE0-4D24-A9F6-5D1C00234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471" flipH="1">
            <a:off x="3294583" y="959774"/>
            <a:ext cx="3095943" cy="3048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2E5259-74BD-4AB7-9450-6A3738E87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6124" y="2332233"/>
            <a:ext cx="1768779" cy="1610163"/>
          </a:xfrm>
          <a:prstGeom prst="rect">
            <a:avLst/>
          </a:prstGeom>
        </p:spPr>
      </p:pic>
      <p:pic>
        <p:nvPicPr>
          <p:cNvPr id="32" name="Picture 31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DB18E870-8848-4667-943C-347ADC46F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3" y="2321960"/>
            <a:ext cx="1866781" cy="2553413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446CD85-4AC1-445B-803F-8F9C7D81DC86}"/>
              </a:ext>
            </a:extLst>
          </p:cNvPr>
          <p:cNvSpPr/>
          <p:nvPr/>
        </p:nvSpPr>
        <p:spPr>
          <a:xfrm>
            <a:off x="904126" y="821933"/>
            <a:ext cx="3462391" cy="1397284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A6EB3C-1D31-4780-823F-4D4C04727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65" y="2608076"/>
            <a:ext cx="2679260" cy="2220778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2572DE8D-20F0-4AD9-A59B-CD18CEE8215B}"/>
              </a:ext>
            </a:extLst>
          </p:cNvPr>
          <p:cNvSpPr/>
          <p:nvPr/>
        </p:nvSpPr>
        <p:spPr>
          <a:xfrm>
            <a:off x="7500135" y="883578"/>
            <a:ext cx="4335694" cy="1520574"/>
          </a:xfrm>
          <a:prstGeom prst="wedgeRoundRectCallout">
            <a:avLst>
              <a:gd name="adj1" fmla="val -5106"/>
              <a:gd name="adj2" fmla="val 6911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ca 1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100 mi-li-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 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1 000 mi-li-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0C0D1D-49BF-4D4D-9D49-E2B7B0DCDFE9}"/>
              </a:ext>
            </a:extLst>
          </p:cNvPr>
          <p:cNvSpPr txBox="1"/>
          <p:nvPr/>
        </p:nvSpPr>
        <p:spPr>
          <a:xfrm>
            <a:off x="2280864" y="4130211"/>
            <a:ext cx="685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500 ml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C91B392-F1B4-4432-B772-0D896722DFEC}"/>
              </a:ext>
            </a:extLst>
          </p:cNvPr>
          <p:cNvSpPr/>
          <p:nvPr/>
        </p:nvSpPr>
        <p:spPr>
          <a:xfrm>
            <a:off x="2476072" y="5003514"/>
            <a:ext cx="6852863" cy="155139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9FB442-254F-4756-B5BE-18C0C053FD17}"/>
              </a:ext>
            </a:extLst>
          </p:cNvPr>
          <p:cNvSpPr txBox="1"/>
          <p:nvPr/>
        </p:nvSpPr>
        <p:spPr>
          <a:xfrm>
            <a:off x="2856216" y="5013789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D7097-862D-49AB-8153-ED9A7E14A3B7}"/>
              </a:ext>
            </a:extLst>
          </p:cNvPr>
          <p:cNvSpPr txBox="1"/>
          <p:nvPr/>
        </p:nvSpPr>
        <p:spPr>
          <a:xfrm>
            <a:off x="2845942" y="5496674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5C3EBB-7A7B-4714-9D9C-6C086FAFD096}"/>
              </a:ext>
            </a:extLst>
          </p:cNvPr>
          <p:cNvSpPr txBox="1"/>
          <p:nvPr/>
        </p:nvSpPr>
        <p:spPr>
          <a:xfrm>
            <a:off x="2917861" y="6051479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1 000 ml</a:t>
            </a:r>
          </a:p>
        </p:txBody>
      </p:sp>
    </p:spTree>
    <p:extLst>
      <p:ext uri="{BB962C8B-B14F-4D97-AF65-F5344CB8AC3E}">
        <p14:creationId xmlns:p14="http://schemas.microsoft.com/office/powerpoint/2010/main" val="236093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  <p:bldP spid="46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6AC60-4D48-4520-B7D5-6C1C06364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9176B-43F2-481D-8F5C-000ACCC65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712" y="2451526"/>
            <a:ext cx="65598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0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Rót hết nước từ bình sang 3 ca (như hình vẽ):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CBB5C-F314-4810-91CD-404442E5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879" y="1296135"/>
            <a:ext cx="4710355" cy="247657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29F075-2751-41F1-B2DD-11C473A4A5B2}"/>
              </a:ext>
            </a:extLst>
          </p:cNvPr>
          <p:cNvGrpSpPr/>
          <p:nvPr/>
        </p:nvGrpSpPr>
        <p:grpSpPr>
          <a:xfrm>
            <a:off x="0" y="1615440"/>
            <a:ext cx="5862320" cy="1015663"/>
            <a:chOff x="0" y="1615440"/>
            <a:chExt cx="5862320" cy="1015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DF2439-CBD2-4FCC-A3BF-DD1178D19E05}"/>
                </a:ext>
              </a:extLst>
            </p:cNvPr>
            <p:cNvSpPr txBox="1"/>
            <p:nvPr/>
          </p:nvSpPr>
          <p:spPr>
            <a:xfrm>
              <a:off x="0" y="1615440"/>
              <a:ext cx="58623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Ca A có 500 ml nước, ca B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 nước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 C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 nước.</a:t>
              </a:r>
              <a:endPara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A88B065-2E6B-4E0A-B30E-834C4D796F2F}"/>
                </a:ext>
              </a:extLst>
            </p:cNvPr>
            <p:cNvSpPr/>
            <p:nvPr/>
          </p:nvSpPr>
          <p:spPr>
            <a:xfrm>
              <a:off x="1480108" y="2120967"/>
              <a:ext cx="533627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2B9D2AB-4206-4F8D-9472-9F4C12CF38C6}"/>
                </a:ext>
              </a:extLst>
            </p:cNvPr>
            <p:cNvSpPr/>
            <p:nvPr/>
          </p:nvSpPr>
          <p:spPr>
            <a:xfrm>
              <a:off x="3243214" y="2131242"/>
              <a:ext cx="599322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1B822B-0C19-4A2F-96B1-314932380B10}"/>
              </a:ext>
            </a:extLst>
          </p:cNvPr>
          <p:cNvGrpSpPr/>
          <p:nvPr/>
        </p:nvGrpSpPr>
        <p:grpSpPr>
          <a:xfrm>
            <a:off x="121920" y="3139440"/>
            <a:ext cx="5699760" cy="1077218"/>
            <a:chOff x="162560" y="1615440"/>
            <a:chExt cx="5699760" cy="107721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CE02C9-D8C9-4C52-97A2-2FBE0A9E9918}"/>
                </a:ext>
              </a:extLst>
            </p:cNvPr>
            <p:cNvSpPr txBox="1"/>
            <p:nvPr/>
          </p:nvSpPr>
          <p:spPr>
            <a:xfrm>
              <a:off x="162560" y="1615440"/>
              <a:ext cx="56997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Lúc đầu, lượng nước trong bình có là 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A1D8CB-F9DD-4A95-97B5-34C8B9A37023}"/>
                </a:ext>
              </a:extLst>
            </p:cNvPr>
            <p:cNvSpPr/>
            <p:nvPr/>
          </p:nvSpPr>
          <p:spPr>
            <a:xfrm>
              <a:off x="1999696" y="2159175"/>
              <a:ext cx="869876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F7B84B-C76E-44C7-BB6C-5685B05B5DCF}"/>
              </a:ext>
            </a:extLst>
          </p:cNvPr>
          <p:cNvSpPr/>
          <p:nvPr/>
        </p:nvSpPr>
        <p:spPr>
          <a:xfrm>
            <a:off x="1458930" y="2095928"/>
            <a:ext cx="626724" cy="46862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777458-AE2D-4FDE-B0AA-C0CDD76AFC07}"/>
              </a:ext>
            </a:extLst>
          </p:cNvPr>
          <p:cNvCxnSpPr/>
          <p:nvPr/>
        </p:nvCxnSpPr>
        <p:spPr>
          <a:xfrm>
            <a:off x="8534400" y="3139440"/>
            <a:ext cx="19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5AC882-6C5F-47B7-A85B-95B3E6257AE8}"/>
              </a:ext>
            </a:extLst>
          </p:cNvPr>
          <p:cNvCxnSpPr/>
          <p:nvPr/>
        </p:nvCxnSpPr>
        <p:spPr>
          <a:xfrm>
            <a:off x="9580880" y="2987040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DA7ECD-5DC3-4376-B760-5F9D69EF515B}"/>
              </a:ext>
            </a:extLst>
          </p:cNvPr>
          <p:cNvSpPr/>
          <p:nvPr/>
        </p:nvSpPr>
        <p:spPr>
          <a:xfrm>
            <a:off x="3212390" y="2128063"/>
            <a:ext cx="660967" cy="4404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31FC59-7ACE-4DC7-86AC-F9EB03112447}"/>
              </a:ext>
            </a:extLst>
          </p:cNvPr>
          <p:cNvSpPr txBox="1"/>
          <p:nvPr/>
        </p:nvSpPr>
        <p:spPr>
          <a:xfrm>
            <a:off x="2103120" y="4521200"/>
            <a:ext cx="788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 đầu, lượng nước trong bình có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79A4-99C7-4935-BD27-DF0A0442DE02}"/>
              </a:ext>
            </a:extLst>
          </p:cNvPr>
          <p:cNvSpPr txBox="1"/>
          <p:nvPr/>
        </p:nvSpPr>
        <p:spPr>
          <a:xfrm>
            <a:off x="2204720" y="5242560"/>
            <a:ext cx="788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+ 200 + 300 = 1 000 (ml)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F9545DB-B4AC-4F79-B35B-0DEB6CF17954}"/>
              </a:ext>
            </a:extLst>
          </p:cNvPr>
          <p:cNvSpPr/>
          <p:nvPr/>
        </p:nvSpPr>
        <p:spPr>
          <a:xfrm>
            <a:off x="1917960" y="3662627"/>
            <a:ext cx="951156" cy="46758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</p:spTree>
    <p:extLst>
      <p:ext uri="{BB962C8B-B14F-4D97-AF65-F5344CB8AC3E}">
        <p14:creationId xmlns:p14="http://schemas.microsoft.com/office/powerpoint/2010/main" val="20570440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8" grpId="0" animBg="1"/>
      <p:bldP spid="40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27966-4DD6-4766-BE1F-26F67CB7C920}"/>
              </a:ext>
            </a:extLst>
          </p:cNvPr>
          <p:cNvSpPr txBox="1"/>
          <p:nvPr/>
        </p:nvSpPr>
        <p:spPr>
          <a:xfrm>
            <a:off x="1163320" y="1010944"/>
            <a:ext cx="10119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phích có 1 </a:t>
            </a:r>
            <a:r>
              <a:rPr lang="vi-VN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nước. Rót nước ở phích sang 3 ca (như hình vẽ).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732944-4EE3-4E69-97D8-B574896EBD99}"/>
              </a:ext>
            </a:extLst>
          </p:cNvPr>
          <p:cNvGrpSpPr/>
          <p:nvPr/>
        </p:nvGrpSpPr>
        <p:grpSpPr>
          <a:xfrm>
            <a:off x="5244215" y="3168574"/>
            <a:ext cx="1980747" cy="1376518"/>
            <a:chOff x="2214922" y="2032000"/>
            <a:chExt cx="4135078" cy="25950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5152AB-7C48-49A0-9E8E-B594BD71FE5C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AE72C93-0B2E-4940-A286-24C2A9A81F1D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647ADA78-906D-4D4E-9CD8-42BC913FD0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EC482B2-EA4F-42E9-B709-C7C8F0D19EEC}"/>
                    </a:ext>
                  </a:extLst>
                </p:cNvPr>
                <p:cNvSpPr txBox="1"/>
                <p:nvPr/>
              </p:nvSpPr>
              <p:spPr>
                <a:xfrm>
                  <a:off x="5522514" y="2952954"/>
                  <a:ext cx="99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B169B8B-F407-444B-A7A9-3B5E5A2F2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D71E935-00A6-4D75-9203-253D8864AAC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0EB0B2-8E6A-4AFE-9909-1DDCC0A08804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91675FF-C86A-4E49-84BC-790B44D85929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1E21D9-ABFC-432E-AC6E-3C2DBF5BBC87}"/>
              </a:ext>
            </a:extLst>
          </p:cNvPr>
          <p:cNvGrpSpPr/>
          <p:nvPr/>
        </p:nvGrpSpPr>
        <p:grpSpPr>
          <a:xfrm>
            <a:off x="7319365" y="3234450"/>
            <a:ext cx="1959223" cy="1376518"/>
            <a:chOff x="2214922" y="2032000"/>
            <a:chExt cx="4135078" cy="2595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60D6CE2-9005-4EE6-BC87-9C4C455F1B26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5DDB111-F55B-40C9-8040-64157186BC4B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6628E941-4E57-431D-BBB0-B28529F0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AE6EA60-2261-4E06-8795-D9AC48894D1A}"/>
                    </a:ext>
                  </a:extLst>
                </p:cNvPr>
                <p:cNvSpPr txBox="1"/>
                <p:nvPr/>
              </p:nvSpPr>
              <p:spPr>
                <a:xfrm>
                  <a:off x="5522512" y="2952954"/>
                  <a:ext cx="100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0A97BB1-B02B-4B90-B6A1-123C76AE1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83B78EE-D07A-4BF8-92DB-9880562D865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7AFE686-4510-4C95-8BA6-70D7395910E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998FB23-CC12-4F31-8139-381AC43269A1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DEDFCF-EF7F-436A-A49F-D78471C049BE}"/>
              </a:ext>
            </a:extLst>
          </p:cNvPr>
          <p:cNvGrpSpPr/>
          <p:nvPr/>
        </p:nvGrpSpPr>
        <p:grpSpPr>
          <a:xfrm>
            <a:off x="9357360" y="3500833"/>
            <a:ext cx="1406450" cy="944743"/>
            <a:chOff x="2214922" y="2032000"/>
            <a:chExt cx="4135078" cy="259504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3FD3173-5FAD-4E19-9409-75E51931867A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9962610-75A6-4D9D-AB25-A0E454806718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DB276C65-3B12-47F9-BE18-DC598815D6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8ED5790-5264-4549-AA71-9A3456BE9095}"/>
                    </a:ext>
                  </a:extLst>
                </p:cNvPr>
                <p:cNvSpPr txBox="1"/>
                <p:nvPr/>
              </p:nvSpPr>
              <p:spPr>
                <a:xfrm>
                  <a:off x="5522473" y="2952954"/>
                  <a:ext cx="139" cy="7485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FF26A5D-DE7D-48AB-9A4C-5708D136B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0408C7E-D721-4BBF-8649-5D969203379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ADB345-C2BD-4B76-928E-603BDA5201F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74C7EE-FE03-4B05-9BA4-3668AA2BFD36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4867DCE3-D877-45A1-968D-09EB9DAF3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5342860" y="1954177"/>
            <a:ext cx="1219105" cy="113593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598AE14-5D63-4628-B94F-60FFCF542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3104540" y="1191388"/>
            <a:ext cx="2119735" cy="358732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65810B6-AF9D-47B9-B268-3502ACC2B2C8}"/>
              </a:ext>
            </a:extLst>
          </p:cNvPr>
          <p:cNvGrpSpPr/>
          <p:nvPr/>
        </p:nvGrpSpPr>
        <p:grpSpPr>
          <a:xfrm>
            <a:off x="5239395" y="3134267"/>
            <a:ext cx="1965941" cy="1410825"/>
            <a:chOff x="5239396" y="3111743"/>
            <a:chExt cx="1819386" cy="150127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6E1B1B4-042B-4CE3-82F8-E0E78411A91A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2506710F-3A8A-4306-9EF8-DBA2FCA44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27933F9-E560-405E-B7EF-A3564CB1C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B980A05-42A1-4FB3-AF22-01E7A875BF3F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7B1ADD4-A8DE-47D4-A221-CF1B02347C06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Graphic 84">
            <a:extLst>
              <a:ext uri="{FF2B5EF4-FFF2-40B4-BE49-F238E27FC236}">
                <a16:creationId xmlns:a16="http://schemas.microsoft.com/office/drawing/2014/main" id="{7CEBE4C3-A0D2-49A6-826C-4226300B4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7606266" y="2055684"/>
            <a:ext cx="1219105" cy="11359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ACF01F9-068E-4C36-B7E6-4F9DB6DED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5303597" y="942626"/>
            <a:ext cx="2119735" cy="3587321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D2BDF3C9-FB0F-492D-AF25-7D6A9D673913}"/>
              </a:ext>
            </a:extLst>
          </p:cNvPr>
          <p:cNvGrpSpPr/>
          <p:nvPr/>
        </p:nvGrpSpPr>
        <p:grpSpPr>
          <a:xfrm>
            <a:off x="7330263" y="3192202"/>
            <a:ext cx="1965941" cy="1385126"/>
            <a:chOff x="5239396" y="3111743"/>
            <a:chExt cx="1819386" cy="150127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09FF7BA-4E32-4EE8-897D-4B3D8B83C306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6F21934A-FA82-4ED5-9A6C-951FD8D80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FCE5DCF-DA4A-401A-9C0E-F798874E9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C2024FE-A65E-4C94-A71F-9D7CA00F83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8FF85BA-BD41-48E5-87BA-CA601F47F0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159BECD4-C359-4A2E-9086-33A93F546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9384465" y="2354854"/>
            <a:ext cx="1088701" cy="101443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5C7CD2B-6673-4CAF-B30F-57330F9A59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6930499" y="1212807"/>
            <a:ext cx="2119735" cy="3587321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514B46-515E-4924-B3CE-52553916BA88}"/>
              </a:ext>
            </a:extLst>
          </p:cNvPr>
          <p:cNvGrpSpPr/>
          <p:nvPr/>
        </p:nvGrpSpPr>
        <p:grpSpPr>
          <a:xfrm>
            <a:off x="9372991" y="3491333"/>
            <a:ext cx="1406450" cy="944743"/>
            <a:chOff x="5239396" y="3111743"/>
            <a:chExt cx="1819386" cy="1501276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68F7A1A-CAB1-46E2-A751-47D92CA20B65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CDFB0F5-B69C-4A67-836C-02D999736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AA463142-9DE8-4B6D-9147-A673FBD48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301B7EA-850D-4C6B-AF7C-BC41B6C31672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5988D0A-ED0F-4A9D-902C-6A2D2DF97D67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72AD07B-6C9E-4BAE-8607-081B29176597}"/>
              </a:ext>
            </a:extLst>
          </p:cNvPr>
          <p:cNvGrpSpPr/>
          <p:nvPr/>
        </p:nvGrpSpPr>
        <p:grpSpPr>
          <a:xfrm>
            <a:off x="782320" y="4829287"/>
            <a:ext cx="9044124" cy="954107"/>
            <a:chOff x="782320" y="4829287"/>
            <a:chExt cx="9044124" cy="954107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01804DE-AB61-4253-83D9-1747EEF0A145}"/>
                </a:ext>
              </a:extLst>
            </p:cNvPr>
            <p:cNvSpPr txBox="1"/>
            <p:nvPr/>
          </p:nvSpPr>
          <p:spPr>
            <a:xfrm>
              <a:off x="782320" y="4829287"/>
              <a:ext cx="9044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a) 1 l =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</a:p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b) Sau khi rót, lượng nước còn lại trong phích là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B11AF527-22FC-43EC-ACAD-3E0FFCFF0209}"/>
                </a:ext>
              </a:extLst>
            </p:cNvPr>
            <p:cNvSpPr/>
            <p:nvPr/>
          </p:nvSpPr>
          <p:spPr>
            <a:xfrm>
              <a:off x="1927763" y="4879276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9A9BABED-2167-4974-BA17-9919E1E992EF}"/>
                </a:ext>
              </a:extLst>
            </p:cNvPr>
            <p:cNvSpPr/>
            <p:nvPr/>
          </p:nvSpPr>
          <p:spPr>
            <a:xfrm>
              <a:off x="8030801" y="5297437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36277328-600B-44EF-918C-93FF167F78F0}"/>
              </a:ext>
            </a:extLst>
          </p:cNvPr>
          <p:cNvSpPr/>
          <p:nvPr/>
        </p:nvSpPr>
        <p:spPr>
          <a:xfrm>
            <a:off x="1925144" y="4877380"/>
            <a:ext cx="951156" cy="4333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F409144-F137-4537-930D-477D328BA513}"/>
              </a:ext>
            </a:extLst>
          </p:cNvPr>
          <p:cNvSpPr txBox="1"/>
          <p:nvPr/>
        </p:nvSpPr>
        <p:spPr>
          <a:xfrm>
            <a:off x="2645226" y="5875393"/>
            <a:ext cx="7037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– 200 – 200 – 100 = 500 (ml)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A6FC603-37E0-436B-A971-FC99E3DD687A}"/>
              </a:ext>
            </a:extLst>
          </p:cNvPr>
          <p:cNvSpPr/>
          <p:nvPr/>
        </p:nvSpPr>
        <p:spPr>
          <a:xfrm>
            <a:off x="8010882" y="5245500"/>
            <a:ext cx="951156" cy="49775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B6ADD-E70D-4BC2-9B41-EC4A7CEB8387}"/>
              </a:ext>
            </a:extLst>
          </p:cNvPr>
          <p:cNvSpPr txBox="1"/>
          <p:nvPr/>
        </p:nvSpPr>
        <p:spPr>
          <a:xfrm>
            <a:off x="5743254" y="4705564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BCA561-81C3-4B1D-B5E9-FA9330182029}"/>
              </a:ext>
            </a:extLst>
          </p:cNvPr>
          <p:cNvSpPr txBox="1"/>
          <p:nvPr/>
        </p:nvSpPr>
        <p:spPr>
          <a:xfrm>
            <a:off x="7931650" y="4643919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A428CA0-C5F0-4D36-9B8F-905F264BE398}"/>
              </a:ext>
            </a:extLst>
          </p:cNvPr>
          <p:cNvSpPr txBox="1"/>
          <p:nvPr/>
        </p:nvSpPr>
        <p:spPr>
          <a:xfrm>
            <a:off x="9606338" y="4551452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273881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09A0B-BB0F-490B-BE73-7A958A5DB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81" y="2599872"/>
            <a:ext cx="625503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(Theo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339AE4-2ECF-4891-8F9C-CFEABAD24B50}"/>
              </a:ext>
            </a:extLst>
          </p:cNvPr>
          <p:cNvSpPr/>
          <p:nvPr/>
        </p:nvSpPr>
        <p:spPr>
          <a:xfrm>
            <a:off x="3328128" y="1737360"/>
            <a:ext cx="5689600" cy="1493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A4A980-CF88-44E5-A04B-B7231A482DA5}"/>
              </a:ext>
            </a:extLst>
          </p:cNvPr>
          <p:cNvSpPr txBox="1"/>
          <p:nvPr/>
        </p:nvSpPr>
        <p:spPr>
          <a:xfrm>
            <a:off x="3653248" y="196088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100 ml + 20 ml = 120 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7C4621-BCA2-41EC-B0B2-B1D63B3B2641}"/>
              </a:ext>
            </a:extLst>
          </p:cNvPr>
          <p:cNvSpPr txBox="1"/>
          <p:nvPr/>
        </p:nvSpPr>
        <p:spPr>
          <a:xfrm>
            <a:off x="2799808" y="253559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ml x 4 = 32 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66977-A153-4A78-B826-A49B24B151E2}"/>
              </a:ext>
            </a:extLst>
          </p:cNvPr>
          <p:cNvSpPr txBox="1"/>
          <p:nvPr/>
        </p:nvSpPr>
        <p:spPr>
          <a:xfrm>
            <a:off x="3363688" y="359661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120 ml – 20 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4120DF-686F-4ED1-94A9-075B3F1FCD3C}"/>
              </a:ext>
            </a:extLst>
          </p:cNvPr>
          <p:cNvSpPr txBox="1"/>
          <p:nvPr/>
        </p:nvSpPr>
        <p:spPr>
          <a:xfrm>
            <a:off x="3328128" y="433110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12 ml x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848DA-41DF-473B-BC3D-F5B29356B455}"/>
              </a:ext>
            </a:extLst>
          </p:cNvPr>
          <p:cNvSpPr txBox="1"/>
          <p:nvPr/>
        </p:nvSpPr>
        <p:spPr>
          <a:xfrm>
            <a:off x="6821355" y="3606574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100 ml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BB2F3C-94BB-4315-9574-BDE5A7A0B16A}"/>
              </a:ext>
            </a:extLst>
          </p:cNvPr>
          <p:cNvSpPr txBox="1"/>
          <p:nvPr/>
        </p:nvSpPr>
        <p:spPr>
          <a:xfrm>
            <a:off x="5678855" y="4292368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36 ml</a:t>
            </a:r>
          </a:p>
        </p:txBody>
      </p:sp>
    </p:spTree>
    <p:extLst>
      <p:ext uri="{BB962C8B-B14F-4D97-AF65-F5344CB8AC3E}">
        <p14:creationId xmlns:p14="http://schemas.microsoft.com/office/powerpoint/2010/main" val="3891341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9" grpId="0" animBg="1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300480" y="568960"/>
            <a:ext cx="1019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Sau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mi-li-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2632710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578600" y="221488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318760" y="3179019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297641" y="3927285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350 ml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295075" y="466918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:....ml?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695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42" y="1677213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403939" y="125938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144099" y="2223522"/>
            <a:ext cx="554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mi-li-lít dầu mẹ đã dùng để nấu ăn là: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194899" y="3423851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750 - 350 = 400 (ml)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880701" y="417602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400 (ml)</a:t>
            </a:r>
          </a:p>
        </p:txBody>
      </p:sp>
    </p:spTree>
    <p:extLst>
      <p:ext uri="{BB962C8B-B14F-4D97-AF65-F5344CB8AC3E}">
        <p14:creationId xmlns:p14="http://schemas.microsoft.com/office/powerpoint/2010/main" val="271787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2B534-0DD6-400C-A85E-78E80514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90" y="2767526"/>
            <a:ext cx="5761219" cy="1322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A0FB12-B5E4-4FB0-985B-7A44EC4C1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916" y="769589"/>
            <a:ext cx="10282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A203C1-FAE3-4C13-A7DA-D55148DB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41" y="2803183"/>
            <a:ext cx="1071411" cy="2295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1E9F0-9D00-4F66-9420-423B331A7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80" y="3327021"/>
            <a:ext cx="1398004" cy="228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C91FA-6654-469A-9893-F1EB6AF73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625" y="3488354"/>
            <a:ext cx="1855376" cy="1916053"/>
          </a:xfrm>
          <a:prstGeom prst="rect">
            <a:avLst/>
          </a:prstGeom>
        </p:spPr>
      </p:pic>
      <p:pic>
        <p:nvPicPr>
          <p:cNvPr id="24" name="Picture 23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630" t="-2027" r="29629" b="2027"/>
          <a:stretch/>
        </p:blipFill>
        <p:spPr>
          <a:xfrm>
            <a:off x="3976681" y="4222680"/>
            <a:ext cx="1006565" cy="2470660"/>
          </a:xfrm>
          <a:prstGeom prst="rect">
            <a:avLst/>
          </a:prstGeom>
        </p:spPr>
      </p:pic>
      <p:pic>
        <p:nvPicPr>
          <p:cNvPr id="25" name="Picture 2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r="29629"/>
          <a:stretch/>
        </p:blipFill>
        <p:spPr>
          <a:xfrm>
            <a:off x="6100914" y="4235461"/>
            <a:ext cx="990241" cy="2430591"/>
          </a:xfrm>
          <a:prstGeom prst="rect">
            <a:avLst/>
          </a:prstGeom>
        </p:spPr>
      </p:pic>
      <p:pic>
        <p:nvPicPr>
          <p:cNvPr id="26" name="Picture 25" descr="bd81bbb18139c6b7a3c3be45a0b5eaa8.png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7778" r="27778"/>
          <a:stretch/>
        </p:blipFill>
        <p:spPr>
          <a:xfrm>
            <a:off x="8249348" y="4198151"/>
            <a:ext cx="1080263" cy="2430591"/>
          </a:xfrm>
          <a:prstGeom prst="rect">
            <a:avLst/>
          </a:prstGeom>
        </p:spPr>
      </p:pic>
      <p:pic>
        <p:nvPicPr>
          <p:cNvPr id="28" name="Picture 27" descr="2ddded3c47508e0775bea75a5562510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5654" y="6323553"/>
            <a:ext cx="9140693" cy="533208"/>
          </a:xfrm>
          <a:prstGeom prst="rect">
            <a:avLst/>
          </a:prstGeom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60548" y="3782767"/>
            <a:ext cx="2261277" cy="3593957"/>
          </a:xfrm>
          <a:prstGeom prst="rect">
            <a:avLst/>
          </a:prstGeom>
        </p:spPr>
      </p:pic>
      <p:pic>
        <p:nvPicPr>
          <p:cNvPr id="32" name="Picture 3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05" y="6026065"/>
            <a:ext cx="12339937" cy="830697"/>
          </a:xfrm>
          <a:prstGeom prst="rect">
            <a:avLst/>
          </a:prstGeom>
        </p:spPr>
      </p:pic>
      <p:pic>
        <p:nvPicPr>
          <p:cNvPr id="33" name="Picture 32" descr="3f7e749c750b79cbde134e7bcf00a140.png"/>
          <p:cNvPicPr>
            <a:picLocks noChangeAspect="1"/>
          </p:cNvPicPr>
          <p:nvPr/>
        </p:nvPicPr>
        <p:blipFill rotWithShape="1">
          <a:blip r:embed="rId15" cstate="print"/>
          <a:srcRect l="16851" t="28886" r="4545" b="28317"/>
          <a:stretch/>
        </p:blipFill>
        <p:spPr>
          <a:xfrm>
            <a:off x="9873005" y="3526950"/>
            <a:ext cx="2634479" cy="2589863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375271" y="319538"/>
            <a:ext cx="11441458" cy="1191540"/>
          </a:xfrm>
          <a:prstGeom prst="wedgeRoundRectCallout">
            <a:avLst>
              <a:gd name="adj1" fmla="val -43752"/>
              <a:gd name="adj2" fmla="val 77723"/>
              <a:gd name="adj3" fmla="val 16667"/>
            </a:avLst>
          </a:prstGeom>
          <a:solidFill>
            <a:schemeClr val="bg1">
              <a:alpha val="94000"/>
            </a:schemeClr>
          </a:solidFill>
          <a:ln w="38100">
            <a:solidFill>
              <a:srgbClr val="75EC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Hãy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gia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đình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thỏ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thu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hoạch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củ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nhé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!</a:t>
            </a: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88723" y="5670275"/>
            <a:ext cx="799811" cy="1168269"/>
            <a:chOff x="2228624" y="5768564"/>
            <a:chExt cx="800100" cy="1168691"/>
          </a:xfrm>
        </p:grpSpPr>
        <p:sp>
          <p:nvSpPr>
            <p:cNvPr id="2" name="Oval 1"/>
            <p:cNvSpPr/>
            <p:nvPr/>
          </p:nvSpPr>
          <p:spPr>
            <a:xfrm>
              <a:off x="2302458" y="610508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28624" y="5768564"/>
              <a:ext cx="800100" cy="1168691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66256" y="5845235"/>
            <a:ext cx="896401" cy="830805"/>
            <a:chOff x="4551573" y="6065103"/>
            <a:chExt cx="896725" cy="831105"/>
          </a:xfrm>
        </p:grpSpPr>
        <p:sp>
          <p:nvSpPr>
            <p:cNvPr id="21" name="Oval 2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75018" y="5892438"/>
            <a:ext cx="896401" cy="830805"/>
            <a:chOff x="4551573" y="6065103"/>
            <a:chExt cx="896725" cy="831105"/>
          </a:xfrm>
        </p:grpSpPr>
        <p:sp>
          <p:nvSpPr>
            <p:cNvPr id="41" name="Oval 4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5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7E251E80-7D2C-4415-8F13-404CB97C0D6E}"/>
              </a:ext>
            </a:extLst>
          </p:cNvPr>
          <p:cNvSpPr/>
          <p:nvPr/>
        </p:nvSpPr>
        <p:spPr>
          <a:xfrm>
            <a:off x="9896625" y="5958458"/>
            <a:ext cx="949106" cy="743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3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37 -0.00949 L 0.2957 -0.009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7 -0.00949 L 0.44779 -0.0134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79 -0.01343 L 0.66927 -0.0118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26855-AFA8-434F-BB5B-A05D5F42C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05212-C809-42EA-9AA4-046BBF1AC234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000 ml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626551-7F6B-47DC-84E2-407C38634392}"/>
              </a:ext>
            </a:extLst>
          </p:cNvPr>
          <p:cNvGrpSpPr/>
          <p:nvPr/>
        </p:nvGrpSpPr>
        <p:grpSpPr>
          <a:xfrm>
            <a:off x="4419600" y="663785"/>
            <a:ext cx="2763311" cy="3144128"/>
            <a:chOff x="4419600" y="663785"/>
            <a:chExt cx="2763311" cy="31441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1C517E-F4A5-40AC-A743-AAB503B5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565CCFA-498F-425C-AA9D-F9D8F3DC9A51}"/>
                </a:ext>
              </a:extLst>
            </p:cNvPr>
            <p:cNvSpPr/>
            <p:nvPr/>
          </p:nvSpPr>
          <p:spPr>
            <a:xfrm>
              <a:off x="4419600" y="2621280"/>
              <a:ext cx="2763311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1 l = …?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0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3D92CF-1AFA-42B8-B822-70CC3FF9B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9A419199-05AF-4361-9D2A-62143EA5B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1B5CAFE9-25E3-47BB-90BE-4F83D5A7062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2FE42DD-23D0-43BA-9A65-AEE777A90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D2C427-F082-42C7-9C7B-EEBAD2EE170A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45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727E23-0810-420E-8BB9-52C0EFA413D5}"/>
              </a:ext>
            </a:extLst>
          </p:cNvPr>
          <p:cNvGrpSpPr/>
          <p:nvPr/>
        </p:nvGrpSpPr>
        <p:grpSpPr>
          <a:xfrm>
            <a:off x="4246880" y="663785"/>
            <a:ext cx="3169920" cy="3144128"/>
            <a:chOff x="4246880" y="663785"/>
            <a:chExt cx="3169920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10B0F6-0A70-477C-912C-BB3E3DA58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CF1E1BF-43C7-416A-B071-3CABDED2A561}"/>
                </a:ext>
              </a:extLst>
            </p:cNvPr>
            <p:cNvSpPr/>
            <p:nvPr/>
          </p:nvSpPr>
          <p:spPr>
            <a:xfrm>
              <a:off x="4246880" y="2621280"/>
              <a:ext cx="3169920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15 ml x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50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D20E79-9322-45C9-8FE3-095E54955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A5B9FCDC-5764-43AC-A83C-0AD9879298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2FFAE1E6-567F-49C0-9923-9FAFBEB7198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258533B0-46D1-4359-B441-E5AF6081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6F31B6-F9BE-4A43-8013-BB9E1B9C4DEC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20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19412F-08CF-4391-9267-6619989F6AB8}"/>
              </a:ext>
            </a:extLst>
          </p:cNvPr>
          <p:cNvGrpSpPr/>
          <p:nvPr/>
        </p:nvGrpSpPr>
        <p:grpSpPr>
          <a:xfrm>
            <a:off x="3434080" y="-257286"/>
            <a:ext cx="4333134" cy="3144128"/>
            <a:chOff x="3586480" y="663785"/>
            <a:chExt cx="4333134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EDE6E4-484C-44DC-8667-CEAC51FA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9689677-162D-4A86-B92C-2680C44DC0F4}"/>
                </a:ext>
              </a:extLst>
            </p:cNvPr>
            <p:cNvSpPr/>
            <p:nvPr/>
          </p:nvSpPr>
          <p:spPr>
            <a:xfrm>
              <a:off x="3586480" y="2621280"/>
              <a:ext cx="4333134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60 ml :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3727" y="-233680"/>
            <a:ext cx="6626661" cy="2685219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46949" y="283204"/>
            <a:ext cx="4820216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Cảm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nhiều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nhé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,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giờ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tớ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về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đây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89CBB-6B90-8A95-7E52-16D4A2852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04"/>
            <a:ext cx="12192000" cy="686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43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72202-1538-4339-9C1D-A763954F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91" y="2121294"/>
            <a:ext cx="6291617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6" action="ppaction://hlinksldjump"/>
            <a:extLst>
              <a:ext uri="{FF2B5EF4-FFF2-40B4-BE49-F238E27FC236}">
                <a16:creationId xmlns:a16="http://schemas.microsoft.com/office/drawing/2014/main" id="{E3A8014B-90F5-4E71-934E-DE2E1885BB2A}"/>
              </a:ext>
            </a:extLst>
          </p:cNvPr>
          <p:cNvSpPr/>
          <p:nvPr/>
        </p:nvSpPr>
        <p:spPr>
          <a:xfrm>
            <a:off x="10566400" y="91262"/>
            <a:ext cx="1452880" cy="453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364676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nồi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 </a:t>
            </a:r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ca.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BBD5051-5E56-4596-8FEA-2A6D93B5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9" y="1486357"/>
            <a:ext cx="2357374" cy="22601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F4E5C9-689C-476B-8A81-A92B64347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3737" y="2094477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83BE065-7BD8-4F7C-85C5-59F033B7A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22BE96-72DE-4F65-8428-69F73D5703EB}"/>
              </a:ext>
            </a:extLst>
          </p:cNvPr>
          <p:cNvSpPr/>
          <p:nvPr/>
        </p:nvSpPr>
        <p:spPr>
          <a:xfrm>
            <a:off x="1099410" y="121597"/>
            <a:ext cx="10500851" cy="37493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A01601F3-0B23-4A40-AB94-D319CE3D3ABA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ca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 </a:t>
            </a:r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ly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CE62DB9F-C9E9-425A-B0BE-B11A3CE02D76}"/>
              </a:ext>
            </a:extLst>
          </p:cNvPr>
          <p:cNvSpPr/>
          <p:nvPr/>
        </p:nvSpPr>
        <p:spPr>
          <a:xfrm>
            <a:off x="6858632" y="441645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16EABA12-8C48-4EE6-9ACB-399EED9029FD}"/>
              </a:ext>
            </a:extLst>
          </p:cNvPr>
          <p:cNvSpPr/>
          <p:nvPr/>
        </p:nvSpPr>
        <p:spPr>
          <a:xfrm>
            <a:off x="1228918" y="441048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75E3135E-4D75-4A64-B8B5-99E9299D3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B4E93005-9F0E-43F7-B945-31E41EDF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608" y="448563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957BF3-1F8D-4AD8-9DC6-7A7A338C1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920" y="1646254"/>
            <a:ext cx="2478817" cy="247881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6F6998A-CCC2-4364-9653-D87C63D5E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957" y="2001520"/>
            <a:ext cx="1781729" cy="178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1945AE-BDF3-41F8-8B65-A01F6743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157B36-22A0-4676-AC43-B717ED7D8A6C}"/>
              </a:ext>
            </a:extLst>
          </p:cNvPr>
          <p:cNvSpPr/>
          <p:nvPr/>
        </p:nvSpPr>
        <p:spPr>
          <a:xfrm>
            <a:off x="1099410" y="121597"/>
            <a:ext cx="10500851" cy="37392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CCCD04DB-F92B-40A5-86B7-331B7EDBBDF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solidFill>
                  <a:schemeClr val="accent6"/>
                </a:solidFill>
              </a:rPr>
              <a:t>Ly </a:t>
            </a:r>
            <a:r>
              <a:rPr lang="en-US" sz="3200" b="1" dirty="0" err="1">
                <a:solidFill>
                  <a:schemeClr val="accent6"/>
                </a:solidFill>
              </a:rPr>
              <a:t>màu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trắng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Ly </a:t>
            </a:r>
            <a:r>
              <a:rPr lang="en-US" sz="3200" b="1" dirty="0" err="1">
                <a:solidFill>
                  <a:schemeClr val="accent6"/>
                </a:solidFill>
              </a:rPr>
              <a:t>màu</a:t>
            </a:r>
            <a:r>
              <a:rPr lang="en-US" sz="3200" b="1" dirty="0">
                <a:solidFill>
                  <a:schemeClr val="accent6"/>
                </a:solidFill>
              </a:rPr>
              <a:t> cam</a:t>
            </a: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A3594169-88FA-49F7-8E0D-DC8F985A5EA2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E7FD8F7B-681A-4CF9-8244-AB3CFB8BC882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A0307FB2-D13C-4B44-A4B6-228BCC283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C0877639-4D4A-4405-9CF6-F10118EA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CCC22D-F30E-4301-B93F-E338B91ED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60" y="1647881"/>
            <a:ext cx="1982361" cy="19823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09473C-A6EE-491C-8C88-2E89F2B596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631" y="1859496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ADECBDE-86AE-41ED-B21E-C13575D38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69B41D-2DE1-4367-901D-DB4C02CBBEFE}"/>
              </a:ext>
            </a:extLst>
          </p:cNvPr>
          <p:cNvSpPr/>
          <p:nvPr/>
        </p:nvSpPr>
        <p:spPr>
          <a:xfrm>
            <a:off x="1099410" y="121597"/>
            <a:ext cx="10500851" cy="37392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1" name="06 NK PowerSkills">
            <a:extLst>
              <a:ext uri="{FF2B5EF4-FFF2-40B4-BE49-F238E27FC236}">
                <a16:creationId xmlns:a16="http://schemas.microsoft.com/office/drawing/2014/main" id="{D7278179-2D09-4051-BDB3-E2C03DE18435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Ly </a:t>
            </a:r>
            <a:r>
              <a:rPr lang="en-US" sz="3200" b="1" dirty="0" err="1">
                <a:solidFill>
                  <a:srgbClr val="002060"/>
                </a:solidFill>
              </a:rPr>
              <a:t>màu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vi-VN" sz="3200" b="1" dirty="0">
                <a:solidFill>
                  <a:srgbClr val="002060"/>
                </a:solidFill>
              </a:rPr>
              <a:t>đựng được nhiều hơn </a:t>
            </a:r>
            <a:r>
              <a:rPr lang="en-US" sz="3200" b="1" dirty="0" err="1">
                <a:solidFill>
                  <a:schemeClr val="accent2"/>
                </a:solidFill>
              </a:rPr>
              <a:t>ly</a:t>
            </a:r>
            <a:r>
              <a:rPr lang="vi-VN" sz="3200" b="1" dirty="0">
                <a:solidFill>
                  <a:schemeClr val="accent2"/>
                </a:solidFill>
              </a:rPr>
              <a:t> màu cam </a:t>
            </a:r>
            <a:r>
              <a:rPr lang="vi-VN" sz="3200" b="1" dirty="0">
                <a:solidFill>
                  <a:srgbClr val="002060"/>
                </a:solidFill>
              </a:rPr>
              <a:t>bao nhiêu?</a:t>
            </a:r>
          </a:p>
        </p:txBody>
      </p:sp>
      <p:pic>
        <p:nvPicPr>
          <p:cNvPr id="34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693E2F2C-6BEE-496C-976F-9FFB60EB8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F6288F6-667C-42DB-8663-2A702A572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60" y="1647881"/>
            <a:ext cx="1982361" cy="19823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28548DF-CD22-49D3-81D9-9025967D9E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631" y="1859496"/>
            <a:ext cx="1759570" cy="17595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958A3F-1677-47EE-A2C3-CCC4187E3E30}"/>
              </a:ext>
            </a:extLst>
          </p:cNvPr>
          <p:cNvGrpSpPr/>
          <p:nvPr/>
        </p:nvGrpSpPr>
        <p:grpSpPr>
          <a:xfrm>
            <a:off x="922380" y="3905660"/>
            <a:ext cx="3380960" cy="2997199"/>
            <a:chOff x="922380" y="3905660"/>
            <a:chExt cx="3380960" cy="299719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68FABA8-DEF0-446A-9974-3A55B7A2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80" y="4124036"/>
              <a:ext cx="2778823" cy="277882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3896FB9-3C8D-41B5-9F49-2DDE7557F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71390" y="3905660"/>
              <a:ext cx="1231950" cy="1839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054" y="1010862"/>
            <a:ext cx="2438611" cy="134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59A92-4256-4B71-B17D-CE1C166B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09" y="2347018"/>
            <a:ext cx="6809822" cy="2621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42EF3-B9CB-4D8F-9798-C90BFEB5EF9B}"/>
              </a:ext>
            </a:extLst>
          </p:cNvPr>
          <p:cNvSpPr txBox="1"/>
          <p:nvPr/>
        </p:nvSpPr>
        <p:spPr>
          <a:xfrm>
            <a:off x="3946073" y="5847138"/>
            <a:ext cx="69559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Nunito Black" pitchFamily="2" charset="0"/>
              </a:rPr>
              <a:t>Thiết</a:t>
            </a:r>
            <a:r>
              <a:rPr lang="en-US" sz="1400" dirty="0">
                <a:latin typeface="Nunito Black" pitchFamily="2" charset="0"/>
              </a:rPr>
              <a:t> </a:t>
            </a:r>
            <a:r>
              <a:rPr lang="en-US" sz="1400" dirty="0" err="1">
                <a:latin typeface="Nunito Black" pitchFamily="2" charset="0"/>
              </a:rPr>
              <a:t>kế</a:t>
            </a:r>
            <a:r>
              <a:rPr lang="en-US" sz="1400" dirty="0">
                <a:latin typeface="Nunito Black" pitchFamily="2" charset="0"/>
              </a:rPr>
              <a:t> - </a:t>
            </a:r>
            <a:r>
              <a:rPr lang="en-US" sz="1400" dirty="0" err="1">
                <a:latin typeface="Nunito Black" pitchFamily="2" charset="0"/>
              </a:rPr>
              <a:t>Hương</a:t>
            </a:r>
            <a:r>
              <a:rPr lang="en-US" sz="1400" dirty="0">
                <a:latin typeface="Nunito Black" pitchFamily="2" charset="0"/>
              </a:rPr>
              <a:t> </a:t>
            </a:r>
            <a:r>
              <a:rPr lang="en-US" sz="1400" dirty="0" err="1">
                <a:latin typeface="Nunito Black" pitchFamily="2" charset="0"/>
              </a:rPr>
              <a:t>Thảo</a:t>
            </a:r>
            <a:r>
              <a:rPr lang="en-US" sz="1400" dirty="0">
                <a:latin typeface="Nunito Black" pitchFamily="2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9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4D95-CE3A-2C52-A73A-9B6435745619}"/>
              </a:ext>
            </a:extLst>
          </p:cNvPr>
          <p:cNvSpPr txBox="1">
            <a:spLocks/>
          </p:cNvSpPr>
          <p:nvPr/>
        </p:nvSpPr>
        <p:spPr>
          <a:xfrm>
            <a:off x="1186991" y="212676"/>
            <a:ext cx="10515600" cy="843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YÊU CẦU CẦN ĐẠT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670BE-5CE1-78A9-CC01-3167C0C51925}"/>
              </a:ext>
            </a:extLst>
          </p:cNvPr>
          <p:cNvSpPr txBox="1"/>
          <p:nvPr/>
        </p:nvSpPr>
        <p:spPr>
          <a:xfrm>
            <a:off x="166148" y="1356278"/>
            <a:ext cx="11859704" cy="3790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được đơn vị đo dung tích mi-li-lít (ml)</a:t>
            </a: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đọc, viết tắt đơn vị đo dung tích mi-</a:t>
            </a: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i-lít.</a:t>
            </a:r>
            <a:r>
              <a:rPr lang="en-US" sz="38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vào thực hành đo lượng nước trong các đổ vật the</a:t>
            </a:r>
            <a:r>
              <a:rPr lang="vi-VN" sz="3800" b="1" strike="noStrike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 </a:t>
            </a:r>
            <a:r>
              <a:rPr lang="en-US" sz="3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8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8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 – li –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800" b="1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hiện được đ</a:t>
            </a: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đơn vị đo </a:t>
            </a:r>
            <a:r>
              <a:rPr lang="en-US" sz="3800" b="1" i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ml và phép tính trên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 – li –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800" b="1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800" b="1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667</Words>
  <Application>Microsoft Office PowerPoint</Application>
  <PresentationFormat>Widescreen</PresentationFormat>
  <Paragraphs>97</Paragraphs>
  <Slides>26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等线</vt:lpstr>
      <vt:lpstr>等线 Light</vt:lpstr>
      <vt:lpstr>Arial</vt:lpstr>
      <vt:lpstr>Bahnschrift Condensed</vt:lpstr>
      <vt:lpstr>Bahnschrift SemiBold Condensed</vt:lpstr>
      <vt:lpstr>Calibri</vt:lpstr>
      <vt:lpstr>Calibri Light</vt:lpstr>
      <vt:lpstr>Nunito</vt:lpstr>
      <vt:lpstr>NUNITO BLACK</vt:lpstr>
      <vt:lpstr>NUNITO BLACK</vt:lpstr>
      <vt:lpstr>Office Theme</vt:lpstr>
      <vt:lpstr>2_Office Theme</vt:lpstr>
      <vt:lpstr>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67</cp:revision>
  <dcterms:created xsi:type="dcterms:W3CDTF">2022-08-29T07:43:14Z</dcterms:created>
  <dcterms:modified xsi:type="dcterms:W3CDTF">2022-11-27T06:35:40Z</dcterms:modified>
</cp:coreProperties>
</file>