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7" r:id="rId2"/>
  </p:sldMasterIdLst>
  <p:notesMasterIdLst>
    <p:notesMasterId r:id="rId16"/>
  </p:notesMasterIdLst>
  <p:handoutMasterIdLst>
    <p:handoutMasterId r:id="rId17"/>
  </p:handoutMasterIdLst>
  <p:sldIdLst>
    <p:sldId id="303" r:id="rId3"/>
    <p:sldId id="323" r:id="rId4"/>
    <p:sldId id="324" r:id="rId5"/>
    <p:sldId id="325" r:id="rId6"/>
    <p:sldId id="294" r:id="rId7"/>
    <p:sldId id="305" r:id="rId8"/>
    <p:sldId id="314" r:id="rId9"/>
    <p:sldId id="328" r:id="rId10"/>
    <p:sldId id="329" r:id="rId11"/>
    <p:sldId id="330" r:id="rId12"/>
    <p:sldId id="321" r:id="rId13"/>
    <p:sldId id="331" r:id="rId14"/>
    <p:sldId id="327"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6" d="100"/>
          <a:sy n="76" d="100"/>
        </p:scale>
        <p:origin x="173"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11/21/2024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5</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6</a:t>
            </a:fld>
            <a:endParaRPr lang="en-US"/>
          </a:p>
        </p:txBody>
      </p:sp>
    </p:spTree>
    <p:extLst>
      <p:ext uri="{BB962C8B-B14F-4D97-AF65-F5344CB8AC3E}">
        <p14:creationId xmlns:p14="http://schemas.microsoft.com/office/powerpoint/2010/main" val="102339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84F96-5C9A-479A-BCF6-7F5CE8033E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13</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670204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20505333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41774602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5812935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11437458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9769997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461331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6412377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51094747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08175578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5782645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11/21/2024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D0257AE7-B469-CBB0-3533-3E0B7DC450B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B101E41-0182-1704-67EE-8E6DFD4C50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4CA76420-7151-43DA-906C-0CC095EEAA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AB3BC-14E7-41AB-8B6B-90210DD53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E3BC8-80FD-4F8A-AA29-16F18BA867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5F3-BE92-4EF9-91A2-CD4E3ACA60A0}" type="datetimeFigureOut">
              <a:rPr lang="en-US" smtClean="0"/>
              <a:t>11/21/2024</a:t>
            </a:fld>
            <a:endParaRPr lang="en-US"/>
          </a:p>
        </p:txBody>
      </p:sp>
      <p:sp>
        <p:nvSpPr>
          <p:cNvPr id="5" name="Footer Placeholder 4">
            <a:extLst>
              <a:ext uri="{FF2B5EF4-FFF2-40B4-BE49-F238E27FC236}">
                <a16:creationId xmlns:a16="http://schemas.microsoft.com/office/drawing/2014/main" id="{22088B04-5E23-453C-A39D-DC053807A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75C8-3E58-4486-A213-DDA8ADBD96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EC0A4-64FE-4C07-A9B6-F81E00B6027F}"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90F50C83-16FF-8019-5E45-7BC9FDB5E38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17983031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5" r:id="rId3"/>
    <p:sldLayoutId id="2147483756" r:id="rId4"/>
    <p:sldLayoutId id="2147483757" r:id="rId5"/>
    <p:sldLayoutId id="2147483758" r:id="rId6"/>
    <p:sldLayoutId id="2147483759" r:id="rId7"/>
    <p:sldLayoutId id="2147483842" r:id="rId8"/>
    <p:sldLayoutId id="2147483843" r:id="rId9"/>
    <p:sldLayoutId id="2147483844" r:id="rId10"/>
    <p:sldLayoutId id="2147483845"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microsoft.com/office/2007/relationships/hdphoto" Target="../media/hdphoto9.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microsoft.com/office/2007/relationships/hdphoto" Target="../media/hdphoto8.wdp"/><Relationship Id="rId4" Type="http://schemas.openxmlformats.org/officeDocument/2006/relationships/image" Target="../media/image15.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1.png"/><Relationship Id="rId14"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microsoft.com/office/2007/relationships/hdphoto" Target="../media/hdphoto9.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microsoft.com/office/2007/relationships/hdphoto" Target="../media/hdphoto8.wdp"/><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AD62059-1432-44F0-88B0-98864C10D9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739707" y="622852"/>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576F171-E741-3996-980D-FAEC265BB51E}"/>
              </a:ext>
            </a:extLst>
          </p:cNvPr>
          <p:cNvPicPr>
            <a:picLocks noChangeAspect="1"/>
          </p:cNvPicPr>
          <p:nvPr/>
        </p:nvPicPr>
        <p:blipFill>
          <a:blip r:embed="rId6"/>
          <a:stretch>
            <a:fillRect/>
          </a:stretch>
        </p:blipFill>
        <p:spPr>
          <a:xfrm>
            <a:off x="3095654" y="4309770"/>
            <a:ext cx="5608806" cy="2353260"/>
          </a:xfrm>
          <a:prstGeom prst="rect">
            <a:avLst/>
          </a:prstGeom>
        </p:spPr>
      </p:pic>
    </p:spTree>
    <p:extLst>
      <p:ext uri="{BB962C8B-B14F-4D97-AF65-F5344CB8AC3E}">
        <p14:creationId xmlns:p14="http://schemas.microsoft.com/office/powerpoint/2010/main" val="31583423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spTree>
    <p:extLst>
      <p:ext uri="{BB962C8B-B14F-4D97-AF65-F5344CB8AC3E}">
        <p14:creationId xmlns:p14="http://schemas.microsoft.com/office/powerpoint/2010/main" val="29724510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1EFC1C3B-88AF-4F84-B2A7-B740BBE7D8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73446" y="172278"/>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248405-0C76-656C-64CD-3C6966740042}"/>
              </a:ext>
            </a:extLst>
          </p:cNvPr>
          <p:cNvPicPr>
            <a:picLocks noChangeAspect="1"/>
          </p:cNvPicPr>
          <p:nvPr/>
        </p:nvPicPr>
        <p:blipFill>
          <a:blip r:embed="rId6"/>
          <a:stretch>
            <a:fillRect/>
          </a:stretch>
        </p:blipFill>
        <p:spPr>
          <a:xfrm>
            <a:off x="2981128" y="4072886"/>
            <a:ext cx="5816088" cy="2609314"/>
          </a:xfrm>
          <a:prstGeom prst="rect">
            <a:avLst/>
          </a:prstGeom>
        </p:spPr>
      </p:pic>
    </p:spTree>
    <p:extLst>
      <p:ext uri="{BB962C8B-B14F-4D97-AF65-F5344CB8AC3E}">
        <p14:creationId xmlns:p14="http://schemas.microsoft.com/office/powerpoint/2010/main" val="3277684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up)">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up)">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429</TotalTime>
  <Words>373</Words>
  <Application>Microsoft Office PowerPoint</Application>
  <PresentationFormat>Widescreen</PresentationFormat>
  <Paragraphs>52</Paragraphs>
  <Slides>13</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Cambria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thaom</dc:creator>
  <dc:description>9Slide.vn</dc:description>
  <cp:lastModifiedBy>Thao Dao Thi Thu</cp:lastModifiedBy>
  <cp:revision>63</cp:revision>
  <dcterms:created xsi:type="dcterms:W3CDTF">2022-06-25T03:27:47Z</dcterms:created>
  <dcterms:modified xsi:type="dcterms:W3CDTF">2024-11-21T03:24:58Z</dcterms:modified>
  <cp:category>9Slide.vn</cp:category>
</cp:coreProperties>
</file>