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746D7F-AE04-1F03-21D1-315D832CA08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9C9ACF82-3CC4-8D86-9869-99A6AD2C15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A28D2BD-E400-5F25-07EB-1C975B3E10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1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517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thaom</dc:creator>
  <dc:description>9Slide.vn</dc:description>
  <cp:lastModifiedBy>Thao Dao Thi Thu</cp:lastModifiedBy>
  <cp:revision>34</cp:revision>
  <dcterms:created xsi:type="dcterms:W3CDTF">2024-07-15T04:42:25Z</dcterms:created>
  <dcterms:modified xsi:type="dcterms:W3CDTF">2024-11-21T03:28:43Z</dcterms:modified>
  <cp:category>9Slide.vn</cp:category>
</cp:coreProperties>
</file>