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256" r:id="rId3"/>
    <p:sldId id="258" r:id="rId4"/>
    <p:sldId id="274" r:id="rId5"/>
    <p:sldId id="319" r:id="rId6"/>
    <p:sldId id="275" r:id="rId7"/>
    <p:sldId id="277" r:id="rId8"/>
    <p:sldId id="278" r:id="rId9"/>
    <p:sldId id="282" r:id="rId10"/>
    <p:sldId id="279" r:id="rId11"/>
    <p:sldId id="276" r:id="rId12"/>
    <p:sldId id="280" r:id="rId13"/>
    <p:sldId id="281" r:id="rId14"/>
    <p:sldId id="283" r:id="rId15"/>
    <p:sldId id="284" r:id="rId16"/>
    <p:sldId id="285" r:id="rId17"/>
    <p:sldId id="286" r:id="rId18"/>
    <p:sldId id="287" r:id="rId19"/>
    <p:sldId id="320" r:id="rId20"/>
    <p:sldId id="262" r:id="rId21"/>
    <p:sldId id="273"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Vogue-ExtraBold" panose="020B0500000000000000"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640"/>
    <a:srgbClr val="21615B"/>
    <a:srgbClr val="46C1B5"/>
    <a:srgbClr val="C4F1FB"/>
    <a:srgbClr val="FEC70A"/>
    <a:srgbClr val="585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91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843FF-FC58-4FC1-B7DD-025B8B08ABED}"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96722-39C4-49BF-AE4E-F70C1E8F4D7A}" type="slidenum">
              <a:rPr lang="en-US" smtClean="0"/>
              <a:t>‹#›</a:t>
            </a:fld>
            <a:endParaRPr lang="en-US"/>
          </a:p>
        </p:txBody>
      </p:sp>
    </p:spTree>
    <p:extLst>
      <p:ext uri="{BB962C8B-B14F-4D97-AF65-F5344CB8AC3E}">
        <p14:creationId xmlns:p14="http://schemas.microsoft.com/office/powerpoint/2010/main" val="1920825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672A-E63E-2D60-E2C2-BF6FFABC2F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1D2D11-CFBC-C3B1-4782-44BEE1EF7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9E79EE-FFB0-78DD-A84E-C094F186FEC9}"/>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5" name="Footer Placeholder 4">
            <a:extLst>
              <a:ext uri="{FF2B5EF4-FFF2-40B4-BE49-F238E27FC236}">
                <a16:creationId xmlns:a16="http://schemas.microsoft.com/office/drawing/2014/main" id="{9C2F015F-27D6-726B-19B1-14B84A1BE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E7FCF-8460-070B-19B9-C6DE5752D74C}"/>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276344296"/>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E235-DAFD-2177-9301-5FD40E2266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C770F-378F-AA94-49E0-5F26811D55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D7499-29FD-FB44-5ADF-DFD19BDC544C}"/>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5" name="Footer Placeholder 4">
            <a:extLst>
              <a:ext uri="{FF2B5EF4-FFF2-40B4-BE49-F238E27FC236}">
                <a16:creationId xmlns:a16="http://schemas.microsoft.com/office/drawing/2014/main" id="{2369AC70-5393-EAA8-9C12-906D673C3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C7211-0548-C82A-F9F2-422DFA922B29}"/>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355479536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DE107-429E-3D8B-F911-C1C8006291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429F3B-CE9B-0E53-3343-B61C4A2E46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D4B67-945A-9C2D-4486-BDE26DD8EC0B}"/>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5" name="Footer Placeholder 4">
            <a:extLst>
              <a:ext uri="{FF2B5EF4-FFF2-40B4-BE49-F238E27FC236}">
                <a16:creationId xmlns:a16="http://schemas.microsoft.com/office/drawing/2014/main" id="{9E3AF833-715D-7358-6A2E-19B66002A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C434E-0B0A-DE82-7172-EB54C8E6AE3B}"/>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25867358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72262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9715923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9895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41478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303777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040443"/>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2777C-F605-9019-42A7-53CDFC24B43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Box 3">
            <a:extLst>
              <a:ext uri="{FF2B5EF4-FFF2-40B4-BE49-F238E27FC236}">
                <a16:creationId xmlns:a16="http://schemas.microsoft.com/office/drawing/2014/main" id="{1DE60AE2-E174-776A-20DF-7F24EBA12F9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265EFB2-7750-2DC6-0188-2082E2FECC7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E6E7E7E2-67B7-ECA8-7344-2E9EFA9E249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CB14C4B7-2626-958B-5F9C-C0C3F3BC38C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AE25D25A-F8A6-36EA-017F-F6285B8D982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BE38F1C2-495A-4AAA-3BF4-C03E0C2973A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a16="http://schemas.microsoft.com/office/drawing/2014/main" id="{5DA54809-9698-14B2-4E99-A821D6C8294C}"/>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86A33F09-2B38-53EC-41B1-0FCE134353D1}"/>
              </a:ext>
            </a:extLst>
          </p:cNvPr>
          <p:cNvPicPr>
            <a:picLocks noChangeAspect="1"/>
          </p:cNvPicPr>
          <p:nvPr userDrawn="1"/>
        </p:nvPicPr>
        <p:blipFill>
          <a:blip r:embed="rId5"/>
          <a:stretch>
            <a:fillRect/>
          </a:stretch>
        </p:blipFill>
        <p:spPr>
          <a:xfrm>
            <a:off x="-8487112" y="-76200"/>
            <a:ext cx="2188654" cy="2658086"/>
          </a:xfrm>
          <a:prstGeom prst="rect">
            <a:avLst/>
          </a:prstGeom>
        </p:spPr>
      </p:pic>
      <p:pic>
        <p:nvPicPr>
          <p:cNvPr id="18" name="Picture 17">
            <a:extLst>
              <a:ext uri="{FF2B5EF4-FFF2-40B4-BE49-F238E27FC236}">
                <a16:creationId xmlns:a16="http://schemas.microsoft.com/office/drawing/2014/main" id="{EF05E8D6-110E-27F0-9767-A451A68EC9CE}"/>
              </a:ext>
            </a:extLst>
          </p:cNvPr>
          <p:cNvPicPr>
            <a:picLocks noChangeAspect="1"/>
          </p:cNvPicPr>
          <p:nvPr userDrawn="1"/>
        </p:nvPicPr>
        <p:blipFill>
          <a:blip r:embed="rId6">
            <a:duotone>
              <a:prstClr val="black"/>
              <a:schemeClr val="tx2">
                <a:tint val="45000"/>
                <a:satMod val="400000"/>
              </a:schemeClr>
            </a:duotone>
          </a:blip>
          <a:stretch>
            <a:fillRect/>
          </a:stretch>
        </p:blipFill>
        <p:spPr>
          <a:xfrm>
            <a:off x="-637309" y="5967907"/>
            <a:ext cx="2188654" cy="890093"/>
          </a:xfrm>
          <a:prstGeom prst="rect">
            <a:avLst/>
          </a:prstGeom>
        </p:spPr>
      </p:pic>
      <p:pic>
        <p:nvPicPr>
          <p:cNvPr id="19" name="Picture 18">
            <a:extLst>
              <a:ext uri="{FF2B5EF4-FFF2-40B4-BE49-F238E27FC236}">
                <a16:creationId xmlns:a16="http://schemas.microsoft.com/office/drawing/2014/main" id="{0E7C7470-7D5A-0F00-7FFB-8127201F6222}"/>
              </a:ext>
            </a:extLst>
          </p:cNvPr>
          <p:cNvPicPr>
            <a:picLocks noChangeAspect="1"/>
          </p:cNvPicPr>
          <p:nvPr userDrawn="1"/>
        </p:nvPicPr>
        <p:blipFill>
          <a:blip r:embed="rId7">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100013773"/>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017801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3AD0-9181-90AB-5854-5389C76D0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76E7E-0456-DECD-2FDB-2223E8FD7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D2EBE-7904-258E-28C9-C68E994AD83E}"/>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5" name="Footer Placeholder 4">
            <a:extLst>
              <a:ext uri="{FF2B5EF4-FFF2-40B4-BE49-F238E27FC236}">
                <a16:creationId xmlns:a16="http://schemas.microsoft.com/office/drawing/2014/main" id="{31C17126-6D2D-E95B-80A0-39FEE6E76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6BE7B-7358-BB62-E5F5-E981B5A707CB}"/>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2272179564"/>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03999629"/>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2695636"/>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761736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555080055"/>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pic>
        <p:nvPicPr>
          <p:cNvPr id="3" name="Picture 2">
            <a:extLst>
              <a:ext uri="{FF2B5EF4-FFF2-40B4-BE49-F238E27FC236}">
                <a16:creationId xmlns:a16="http://schemas.microsoft.com/office/drawing/2014/main" id="{771321AA-3FD8-95E1-819C-B17AD0AEDED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4213045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286562691"/>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80613402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343912"/>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180617154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9A59-4AA8-211F-6D1D-D68C2D362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B2A106-8889-C617-7D9A-68334AC110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2EAF1D-65FE-B2D5-E134-B062C3B775B8}"/>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5" name="Footer Placeholder 4">
            <a:extLst>
              <a:ext uri="{FF2B5EF4-FFF2-40B4-BE49-F238E27FC236}">
                <a16:creationId xmlns:a16="http://schemas.microsoft.com/office/drawing/2014/main" id="{F38A4D65-4329-347E-E981-682663A77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5390E-90F2-078D-CDA8-D06005E3ED70}"/>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3791645139"/>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B0D8-108F-B89F-8F16-415200D641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1A665-A47E-5532-E5E4-02E048AD83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30367-DA04-8CEC-03E8-3186379F52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7DBA7-381C-5371-766C-13881115A670}"/>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6" name="Footer Placeholder 5">
            <a:extLst>
              <a:ext uri="{FF2B5EF4-FFF2-40B4-BE49-F238E27FC236}">
                <a16:creationId xmlns:a16="http://schemas.microsoft.com/office/drawing/2014/main" id="{94817E1F-8F11-6BB3-D9AB-CB372AFF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ABA8C-6B3C-F75C-CD1F-96BC9FE22799}"/>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349267124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8C4A-40EE-39FE-A9A1-D8B02A8D3C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CBC4B-C2E4-A129-381C-C5831EDEC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3368A7-9E1C-4B03-E802-8810ECBFFB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B6225-ED06-07D6-947C-803F9D544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D40424-21FA-D516-218A-8B7C5928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B8869E-3599-8C28-00D5-79904C7B1281}"/>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8" name="Footer Placeholder 7">
            <a:extLst>
              <a:ext uri="{FF2B5EF4-FFF2-40B4-BE49-F238E27FC236}">
                <a16:creationId xmlns:a16="http://schemas.microsoft.com/office/drawing/2014/main" id="{22361250-4B1A-7C65-BCBE-9042C48706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9AEE92-05EB-7269-DBD8-D11E1AFD247F}"/>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184828512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FB46-B4DF-02CC-6A87-3A9AF02191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4F201-DB62-024D-3B7A-C8928621332F}"/>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4" name="Footer Placeholder 3">
            <a:extLst>
              <a:ext uri="{FF2B5EF4-FFF2-40B4-BE49-F238E27FC236}">
                <a16:creationId xmlns:a16="http://schemas.microsoft.com/office/drawing/2014/main" id="{53B8C6E7-20CA-CEEB-03F5-B8F16DC525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76A3C-8C9A-CCBC-FEB4-FC70F81A3259}"/>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4160269437"/>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31F4E7-CE9E-83A4-3187-CBBA47A90C08}"/>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3" name="Footer Placeholder 2">
            <a:extLst>
              <a:ext uri="{FF2B5EF4-FFF2-40B4-BE49-F238E27FC236}">
                <a16:creationId xmlns:a16="http://schemas.microsoft.com/office/drawing/2014/main" id="{C9C7AA48-734F-4B6F-63C6-4A3E911C16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9C0EA3-C7C4-F645-E585-B808AE590F31}"/>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132915480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507B1-DA0B-DBFC-E2BF-4FA2C01C9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239F04-D145-F626-39C6-7242CAA64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AB9D1-9F93-5A4E-3746-86840E6B6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8DE42-2AF6-C44C-921B-8B84CA452132}"/>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6" name="Footer Placeholder 5">
            <a:extLst>
              <a:ext uri="{FF2B5EF4-FFF2-40B4-BE49-F238E27FC236}">
                <a16:creationId xmlns:a16="http://schemas.microsoft.com/office/drawing/2014/main" id="{CD29FFDC-6498-E46D-840F-D1A78FFB4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A8619-4EBC-DD63-CB14-326CEDA02425}"/>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144175995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1EAD-2453-44DB-0BD2-5F02953E2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87977-CFAF-220C-A591-B672A11B6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1E4BA3-6638-8F75-BFDB-6E2B1CC2E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AD6B5-7852-6896-39CC-5E424ED032B9}"/>
              </a:ext>
            </a:extLst>
          </p:cNvPr>
          <p:cNvSpPr>
            <a:spLocks noGrp="1"/>
          </p:cNvSpPr>
          <p:nvPr>
            <p:ph type="dt" sz="half" idx="10"/>
          </p:nvPr>
        </p:nvSpPr>
        <p:spPr/>
        <p:txBody>
          <a:bodyPr/>
          <a:lstStyle/>
          <a:p>
            <a:fld id="{5FFB6594-BFC8-44BC-9E82-87D2D0FECFF4}" type="datetimeFigureOut">
              <a:rPr lang="en-US" smtClean="0"/>
              <a:t>12/12/2022</a:t>
            </a:fld>
            <a:endParaRPr lang="en-US"/>
          </a:p>
        </p:txBody>
      </p:sp>
      <p:sp>
        <p:nvSpPr>
          <p:cNvPr id="6" name="Footer Placeholder 5">
            <a:extLst>
              <a:ext uri="{FF2B5EF4-FFF2-40B4-BE49-F238E27FC236}">
                <a16:creationId xmlns:a16="http://schemas.microsoft.com/office/drawing/2014/main" id="{E5F5E663-F4A9-C223-241E-3BBD19EC0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F870E-B7BE-CD52-5A6E-BD8096DB7215}"/>
              </a:ext>
            </a:extLst>
          </p:cNvPr>
          <p:cNvSpPr>
            <a:spLocks noGrp="1"/>
          </p:cNvSpPr>
          <p:nvPr>
            <p:ph type="sldNum" sz="quarter" idx="12"/>
          </p:nvPr>
        </p:nvSpPr>
        <p:spPr/>
        <p:txBody>
          <a:bodyPr/>
          <a:lstStyle/>
          <a:p>
            <a:fld id="{D1A1095F-1F09-4FCE-88CC-8087D84E6B81}" type="slidenum">
              <a:rPr lang="en-US" smtClean="0"/>
              <a:t>‹#›</a:t>
            </a:fld>
            <a:endParaRPr lang="en-US"/>
          </a:p>
        </p:txBody>
      </p:sp>
    </p:spTree>
    <p:extLst>
      <p:ext uri="{BB962C8B-B14F-4D97-AF65-F5344CB8AC3E}">
        <p14:creationId xmlns:p14="http://schemas.microsoft.com/office/powerpoint/2010/main" val="1838303024"/>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F04450-309D-127A-7E62-B4F47AB56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F669CD-1306-1FFF-86A1-A3C19A8CD2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A6501-E075-A79A-B12E-8CBA72C854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B6594-BFC8-44BC-9E82-87D2D0FECFF4}" type="datetimeFigureOut">
              <a:rPr lang="en-US" smtClean="0"/>
              <a:t>12/12/2022</a:t>
            </a:fld>
            <a:endParaRPr lang="en-US"/>
          </a:p>
        </p:txBody>
      </p:sp>
      <p:sp>
        <p:nvSpPr>
          <p:cNvPr id="5" name="Footer Placeholder 4">
            <a:extLst>
              <a:ext uri="{FF2B5EF4-FFF2-40B4-BE49-F238E27FC236}">
                <a16:creationId xmlns:a16="http://schemas.microsoft.com/office/drawing/2014/main" id="{DEB21FBC-C8B3-A770-7E81-7FFD2A09D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726834-055F-851E-BCFB-9A9954EE9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1095F-1F09-4FCE-88CC-8087D84E6B81}" type="slidenum">
              <a:rPr lang="en-US" smtClean="0"/>
              <a:t>‹#›</a:t>
            </a:fld>
            <a:endParaRPr lang="en-US"/>
          </a:p>
        </p:txBody>
      </p:sp>
      <p:sp>
        <p:nvSpPr>
          <p:cNvPr id="7" name="TextBox 3">
            <a:extLst>
              <a:ext uri="{FF2B5EF4-FFF2-40B4-BE49-F238E27FC236}">
                <a16:creationId xmlns:a16="http://schemas.microsoft.com/office/drawing/2014/main" id="{1982A154-D0F7-5F4E-B4E6-D3DE9B2EB97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C6491BE-BBA2-5645-B8E4-C80F442ACD3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7A1C6FD2-ED38-F847-9E89-C77737E1685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F635FC1C-8074-B75E-587E-38131A8D52B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6E15D7A4-488D-2A93-03A8-961311E9DA5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BFDA81E2-ABB2-12C2-DE52-AF46D20923A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927B56E0-5DF5-F626-6E98-1D6BD5DFB32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5505914A-CD42-E7D7-24E0-04560E7ABA4F}"/>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EAB75100-A929-159B-5473-7184481BDCB7}"/>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5A6774D2-E85A-7945-B836-0F4D76379E0F}"/>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330907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2022/12/12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87E0607B-7F0A-A19F-CE0B-3B903E1B91F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0DA71BC-9F1F-1C97-8A66-CC2B58104E2B}"/>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F42ED042-3F86-BFD6-4111-2A386D942B8A}"/>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A017A3DC-2FB8-703C-E162-FA077E7C162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80A2FAAE-F15F-A59A-A8C9-410BA3BE045C}"/>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4431400A-52D2-C91B-A26F-D3EB300E422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D27CEA68-FDA5-9A36-4654-F935E850DEFF}"/>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D13D40AD-2476-C1CF-4687-E04B68C65620}"/>
              </a:ext>
            </a:extLst>
          </p:cNvPr>
          <p:cNvPicPr>
            <a:picLocks noChangeAspect="1"/>
          </p:cNvPicPr>
          <p:nvPr userDrawn="1"/>
        </p:nvPicPr>
        <p:blipFill>
          <a:blip r:embed="rId21"/>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CA86643C-EC8B-0DC6-7B82-DEA98D1B9877}"/>
              </a:ext>
            </a:extLst>
          </p:cNvPr>
          <p:cNvPicPr>
            <a:picLocks noChangeAspect="1"/>
          </p:cNvPicPr>
          <p:nvPr userDrawn="1"/>
        </p:nvPicPr>
        <p:blipFill>
          <a:blip r:embed="rId22"/>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D4D30DC1-5F9E-A26F-A0F8-5D94F844C03A}"/>
              </a:ext>
            </a:extLst>
          </p:cNvPr>
          <p:cNvPicPr>
            <a:picLocks noChangeAspect="1"/>
          </p:cNvPicPr>
          <p:nvPr userDrawn="1"/>
        </p:nvPicPr>
        <p:blipFill>
          <a:blip r:embed="rId23"/>
          <a:stretch>
            <a:fillRect/>
          </a:stretch>
        </p:blipFill>
        <p:spPr>
          <a:xfrm>
            <a:off x="10881259" y="0"/>
            <a:ext cx="1542422" cy="518205"/>
          </a:xfrm>
          <a:prstGeom prst="rect">
            <a:avLst/>
          </a:prstGeom>
        </p:spPr>
      </p:pic>
    </p:spTree>
    <p:extLst>
      <p:ext uri="{BB962C8B-B14F-4D97-AF65-F5344CB8AC3E}">
        <p14:creationId xmlns:p14="http://schemas.microsoft.com/office/powerpoint/2010/main" val="3266555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32.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518518" y="-59116"/>
            <a:ext cx="10034905"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5" name="图片 4" descr="5"/>
          <p:cNvPicPr>
            <a:picLocks noChangeAspect="1"/>
          </p:cNvPicPr>
          <p:nvPr/>
        </p:nvPicPr>
        <p:blipFill>
          <a:blip r:embed="rId9"/>
          <a:srcRect t="57292"/>
          <a:stretch>
            <a:fillRect/>
          </a:stretch>
        </p:blipFill>
        <p:spPr>
          <a:xfrm>
            <a:off x="0" y="4686300"/>
            <a:ext cx="12191365" cy="2171700"/>
          </a:xfrm>
          <a:prstGeom prst="rect">
            <a:avLst/>
          </a:prstGeom>
        </p:spPr>
      </p:pic>
      <p:pic>
        <p:nvPicPr>
          <p:cNvPr id="11" name="图片 10" descr="33"/>
          <p:cNvPicPr>
            <a:picLocks noChangeAspect="1"/>
          </p:cNvPicPr>
          <p:nvPr/>
        </p:nvPicPr>
        <p:blipFill>
          <a:blip r:embed="rId10"/>
          <a:srcRect b="66182"/>
          <a:stretch>
            <a:fillRect/>
          </a:stretch>
        </p:blipFill>
        <p:spPr>
          <a:xfrm>
            <a:off x="-308610" y="-59116"/>
            <a:ext cx="12192000" cy="1381760"/>
          </a:xfrm>
          <a:prstGeom prst="rect">
            <a:avLst/>
          </a:prstGeom>
        </p:spPr>
      </p:pic>
      <p:sp>
        <p:nvSpPr>
          <p:cNvPr id="21" name="矩形 20"/>
          <p:cNvSpPr/>
          <p:nvPr/>
        </p:nvSpPr>
        <p:spPr>
          <a:xfrm>
            <a:off x="4092605" y="1341831"/>
            <a:ext cx="5334895" cy="658747"/>
          </a:xfrm>
          <a:prstGeom prst="rect">
            <a:avLst/>
          </a:prstGeom>
          <a:solidFill>
            <a:srgbClr val="46C1B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TỰ</a:t>
            </a:r>
            <a:r>
              <a:rPr kumimoji="0" lang="en-US" altLang="zh-CN" sz="3600" b="0" i="0" u="none" strike="noStrike" kern="1200" cap="none" spc="3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NHIÊN VÀ XÃ HỘI</a:t>
            </a:r>
            <a:endParaRPr kumimoji="0" lang="zh-CN" altLang="en-US" sz="36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cxnSp>
        <p:nvCxnSpPr>
          <p:cNvPr id="15" name="直接连接符 14"/>
          <p:cNvCxnSpPr/>
          <p:nvPr/>
        </p:nvCxnSpPr>
        <p:spPr>
          <a:xfrm>
            <a:off x="4092605" y="4686300"/>
            <a:ext cx="5834380" cy="0"/>
          </a:xfrm>
          <a:prstGeom prst="line">
            <a:avLst/>
          </a:prstGeom>
          <a:ln w="28575">
            <a:solidFill>
              <a:srgbClr val="585051"/>
            </a:solidFill>
            <a:prstDash val="lgDash"/>
          </a:ln>
        </p:spPr>
        <p:style>
          <a:lnRef idx="1">
            <a:schemeClr val="accent1"/>
          </a:lnRef>
          <a:fillRef idx="0">
            <a:schemeClr val="accent1"/>
          </a:fillRef>
          <a:effectRef idx="0">
            <a:schemeClr val="accent1"/>
          </a:effectRef>
          <a:fontRef idx="minor">
            <a:schemeClr val="tx1"/>
          </a:fontRef>
        </p:style>
      </p:cxnSp>
      <p:pic>
        <p:nvPicPr>
          <p:cNvPr id="16" name="图片 15" descr="5"/>
          <p:cNvPicPr>
            <a:picLocks noChangeAspect="1"/>
          </p:cNvPicPr>
          <p:nvPr/>
        </p:nvPicPr>
        <p:blipFill>
          <a:blip r:embed="rId9"/>
          <a:srcRect l="49356" t="5587" r="37449" b="63171"/>
          <a:stretch>
            <a:fillRect/>
          </a:stretch>
        </p:blipFill>
        <p:spPr>
          <a:xfrm rot="300000" flipH="1">
            <a:off x="1014095" y="799465"/>
            <a:ext cx="1372870" cy="1197610"/>
          </a:xfrm>
          <a:prstGeom prst="rect">
            <a:avLst/>
          </a:prstGeom>
        </p:spPr>
      </p:pic>
      <p:pic>
        <p:nvPicPr>
          <p:cNvPr id="4" name="图片 3" descr="15"/>
          <p:cNvPicPr>
            <a:picLocks noChangeAspect="1"/>
          </p:cNvPicPr>
          <p:nvPr/>
        </p:nvPicPr>
        <p:blipFill>
          <a:blip r:embed="rId11"/>
          <a:srcRect l="27809" t="13662" r="46755" b="20190"/>
          <a:stretch>
            <a:fillRect/>
          </a:stretch>
        </p:blipFill>
        <p:spPr>
          <a:xfrm>
            <a:off x="31463" y="2625212"/>
            <a:ext cx="4527843" cy="4293169"/>
          </a:xfrm>
          <a:prstGeom prst="rect">
            <a:avLst/>
          </a:prstGeom>
        </p:spPr>
      </p:pic>
      <p:sp>
        <p:nvSpPr>
          <p:cNvPr id="13" name="TextBox 12">
            <a:extLst>
              <a:ext uri="{FF2B5EF4-FFF2-40B4-BE49-F238E27FC236}">
                <a16:creationId xmlns:a16="http://schemas.microsoft.com/office/drawing/2014/main" id="{08BECEE4-3B8F-2C82-0B22-02338078B465}"/>
              </a:ext>
            </a:extLst>
          </p:cNvPr>
          <p:cNvSpPr txBox="1"/>
          <p:nvPr/>
        </p:nvSpPr>
        <p:spPr>
          <a:xfrm>
            <a:off x="5787390" y="4771796"/>
            <a:ext cx="2706370" cy="646331"/>
          </a:xfrm>
          <a:prstGeom prst="rect">
            <a:avLst/>
          </a:prstGeom>
          <a:noFill/>
        </p:spPr>
        <p:txBody>
          <a:bodyPr wrap="square">
            <a:spAutoFit/>
          </a:bodyPr>
          <a:lstStyle/>
          <a:p>
            <a:r>
              <a:rPr lang="en-US" sz="3600" spc="300" dirty="0">
                <a:solidFill>
                  <a:srgbClr val="F37640"/>
                </a:solidFill>
                <a:latin typeface="Vogue-ExtraBold" panose="020B0500000000000000" pitchFamily="34" charset="0"/>
                <a:ea typeface="Vogue-ExtraBold" panose="020B0500000000000000" pitchFamily="34" charset="0"/>
                <a:cs typeface="Vogue-ExtraBold" panose="020B0500000000000000" pitchFamily="34" charset="0"/>
              </a:rPr>
              <a:t>(</a:t>
            </a:r>
            <a:r>
              <a:rPr lang="en-US" sz="3600" spc="300" dirty="0" err="1">
                <a:solidFill>
                  <a:srgbClr val="F37640"/>
                </a:solidFill>
                <a:latin typeface="Vogue-ExtraBold" panose="020B0500000000000000" pitchFamily="34" charset="0"/>
                <a:ea typeface="Vogue-ExtraBold" panose="020B0500000000000000" pitchFamily="34" charset="0"/>
                <a:cs typeface="Vogue-ExtraBold" panose="020B0500000000000000" pitchFamily="34" charset="0"/>
              </a:rPr>
              <a:t>Tiết</a:t>
            </a:r>
            <a:r>
              <a:rPr lang="en-US" sz="3600" spc="300" dirty="0">
                <a:solidFill>
                  <a:srgbClr val="F37640"/>
                </a:solidFill>
                <a:latin typeface="Vogue-ExtraBold" panose="020B0500000000000000" pitchFamily="34" charset="0"/>
                <a:ea typeface="Vogue-ExtraBold" panose="020B0500000000000000" pitchFamily="34" charset="0"/>
                <a:cs typeface="Vogue-ExtraBold" panose="020B0500000000000000" pitchFamily="34" charset="0"/>
              </a:rPr>
              <a:t> 3)</a:t>
            </a:r>
            <a:endParaRPr lang="en-US" dirty="0">
              <a:solidFill>
                <a:srgbClr val="F37640"/>
              </a:solidFill>
            </a:endParaRPr>
          </a:p>
        </p:txBody>
      </p:sp>
      <p:pic>
        <p:nvPicPr>
          <p:cNvPr id="14" name="Picture 13">
            <a:extLst>
              <a:ext uri="{FF2B5EF4-FFF2-40B4-BE49-F238E27FC236}">
                <a16:creationId xmlns:a16="http://schemas.microsoft.com/office/drawing/2014/main" id="{DA638B73-4AD4-FB4E-4204-1501CD535887}"/>
              </a:ext>
            </a:extLst>
          </p:cNvPr>
          <p:cNvPicPr>
            <a:picLocks noChangeAspect="1"/>
          </p:cNvPicPr>
          <p:nvPr/>
        </p:nvPicPr>
        <p:blipFill>
          <a:blip r:embed="rId12"/>
          <a:stretch>
            <a:fillRect/>
          </a:stretch>
        </p:blipFill>
        <p:spPr>
          <a:xfrm>
            <a:off x="2489438" y="2212033"/>
            <a:ext cx="8809484" cy="240203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812777" y="0"/>
            <a:ext cx="8304616" cy="5031589"/>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717041"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11" name="Picture 10">
            <a:extLst>
              <a:ext uri="{FF2B5EF4-FFF2-40B4-BE49-F238E27FC236}">
                <a16:creationId xmlns:a16="http://schemas.microsoft.com/office/drawing/2014/main" id="{55D6302C-ADDE-7E27-798E-BD30678930AE}"/>
              </a:ext>
            </a:extLst>
          </p:cNvPr>
          <p:cNvPicPr>
            <a:picLocks noChangeAspect="1"/>
          </p:cNvPicPr>
          <p:nvPr/>
        </p:nvPicPr>
        <p:blipFill>
          <a:blip r:embed="rId10"/>
          <a:stretch>
            <a:fillRect/>
          </a:stretch>
        </p:blipFill>
        <p:spPr>
          <a:xfrm>
            <a:off x="2236262" y="1272102"/>
            <a:ext cx="7718205" cy="2487384"/>
          </a:xfrm>
          <a:prstGeom prst="rect">
            <a:avLst/>
          </a:prstGeom>
        </p:spPr>
      </p:pic>
    </p:spTree>
    <p:extLst>
      <p:ext uri="{BB962C8B-B14F-4D97-AF65-F5344CB8AC3E}">
        <p14:creationId xmlns:p14="http://schemas.microsoft.com/office/powerpoint/2010/main" val="17912935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3BD358-87B5-8ACF-2BF1-278C268D883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863" t="31515" r="8136" b="40121"/>
          <a:stretch/>
        </p:blipFill>
        <p:spPr>
          <a:xfrm>
            <a:off x="1274618" y="3172255"/>
            <a:ext cx="9482051" cy="3438226"/>
          </a:xfrm>
          <a:prstGeom prst="rect">
            <a:avLst/>
          </a:prstGeom>
        </p:spPr>
      </p:pic>
      <p:grpSp>
        <p:nvGrpSpPr>
          <p:cNvPr id="4" name="Group 3">
            <a:extLst>
              <a:ext uri="{FF2B5EF4-FFF2-40B4-BE49-F238E27FC236}">
                <a16:creationId xmlns:a16="http://schemas.microsoft.com/office/drawing/2014/main" id="{898CD9F3-514C-5737-BC54-FCDDD9C52AA2}"/>
              </a:ext>
            </a:extLst>
          </p:cNvPr>
          <p:cNvGrpSpPr/>
          <p:nvPr/>
        </p:nvGrpSpPr>
        <p:grpSpPr>
          <a:xfrm>
            <a:off x="532014" y="967573"/>
            <a:ext cx="10451868" cy="2204682"/>
            <a:chOff x="532014" y="967573"/>
            <a:chExt cx="10451868" cy="2204682"/>
          </a:xfrm>
        </p:grpSpPr>
        <p:sp>
          <p:nvSpPr>
            <p:cNvPr id="3" name="Rectangle: Rounded Corners 2">
              <a:extLst>
                <a:ext uri="{FF2B5EF4-FFF2-40B4-BE49-F238E27FC236}">
                  <a16:creationId xmlns:a16="http://schemas.microsoft.com/office/drawing/2014/main" id="{746A52D6-BC5C-CA7B-E776-B8251CD4EC6C}"/>
                </a:ext>
              </a:extLst>
            </p:cNvPr>
            <p:cNvSpPr/>
            <p:nvPr/>
          </p:nvSpPr>
          <p:spPr>
            <a:xfrm>
              <a:off x="748145" y="967573"/>
              <a:ext cx="10169237" cy="2204682"/>
            </a:xfrm>
            <a:prstGeom prst="roundRect">
              <a:avLst/>
            </a:prstGeom>
            <a:solidFill>
              <a:srgbClr val="C4F1FB"/>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Bold"/>
                <a:ea typeface="+mn-ea"/>
                <a:cs typeface="+mn-cs"/>
              </a:endParaRPr>
            </a:p>
          </p:txBody>
        </p:sp>
        <p:sp>
          <p:nvSpPr>
            <p:cNvPr id="2" name="TextBox 1">
              <a:extLst>
                <a:ext uri="{FF2B5EF4-FFF2-40B4-BE49-F238E27FC236}">
                  <a16:creationId xmlns:a16="http://schemas.microsoft.com/office/drawing/2014/main" id="{C7A6410C-4364-F182-03FF-A3667D0019E4}"/>
                </a:ext>
              </a:extLst>
            </p:cNvPr>
            <p:cNvSpPr txBox="1"/>
            <p:nvPr/>
          </p:nvSpPr>
          <p:spPr>
            <a:xfrm>
              <a:off x="532014" y="1147157"/>
              <a:ext cx="104518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điệp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sự</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dung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trường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xung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Tree>
    <p:extLst>
      <p:ext uri="{BB962C8B-B14F-4D97-AF65-F5344CB8AC3E}">
        <p14:creationId xmlns:p14="http://schemas.microsoft.com/office/powerpoint/2010/main" val="42039607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D59801-A06B-C461-4155-FBA50AE71C6E}"/>
              </a:ext>
            </a:extLst>
          </p:cNvPr>
          <p:cNvSpPr txBox="1"/>
          <p:nvPr/>
        </p:nvSpPr>
        <p:spPr>
          <a:xfrm>
            <a:off x="252153" y="4856626"/>
            <a:ext cx="116876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Cùng</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các</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bạn</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trong</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nhóm</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chọn</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nội</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dung,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thể</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hiện</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ý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tưởng</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và</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chia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sẻ</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trước</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lớp</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sản</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phẩm</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của</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nhóm</a:t>
            </a:r>
            <a:r>
              <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F37640"/>
                </a:solidFill>
                <a:effectLst/>
                <a:uLnTx/>
                <a:uFillTx/>
                <a:latin typeface="Cambria" panose="02040503050406030204" pitchFamily="18" charset="0"/>
                <a:ea typeface="+mn-ea"/>
                <a:cs typeface="+mn-cs"/>
              </a:rPr>
              <a:t>mình</a:t>
            </a:r>
            <a:endParaRPr kumimoji="0" lang="en-US" sz="3600" b="1" i="1" u="none" strike="noStrike" kern="1200" cap="none" spc="0" normalizeH="0" baseline="0" noProof="0" dirty="0">
              <a:ln>
                <a:noFill/>
              </a:ln>
              <a:solidFill>
                <a:srgbClr val="F37640"/>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id="{71AD658D-6419-DC95-CDD4-BF207E21B0EF}"/>
              </a:ext>
            </a:extLst>
          </p:cNvPr>
          <p:cNvGrpSpPr/>
          <p:nvPr/>
        </p:nvGrpSpPr>
        <p:grpSpPr>
          <a:xfrm>
            <a:off x="532014" y="967573"/>
            <a:ext cx="10451868" cy="2204682"/>
            <a:chOff x="532014" y="967573"/>
            <a:chExt cx="10451868" cy="2204682"/>
          </a:xfrm>
        </p:grpSpPr>
        <p:sp>
          <p:nvSpPr>
            <p:cNvPr id="7" name="Rectangle: Rounded Corners 6">
              <a:extLst>
                <a:ext uri="{FF2B5EF4-FFF2-40B4-BE49-F238E27FC236}">
                  <a16:creationId xmlns:a16="http://schemas.microsoft.com/office/drawing/2014/main" id="{AF5AA8C2-0CF8-3526-284D-CD814B682D3B}"/>
                </a:ext>
              </a:extLst>
            </p:cNvPr>
            <p:cNvSpPr/>
            <p:nvPr/>
          </p:nvSpPr>
          <p:spPr>
            <a:xfrm>
              <a:off x="748145" y="967573"/>
              <a:ext cx="10169237" cy="2204682"/>
            </a:xfrm>
            <a:prstGeom prst="roundRect">
              <a:avLst/>
            </a:prstGeom>
            <a:solidFill>
              <a:srgbClr val="C4F1FB"/>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Bold"/>
                <a:ea typeface="+mn-ea"/>
                <a:cs typeface="+mn-cs"/>
              </a:endParaRPr>
            </a:p>
          </p:txBody>
        </p:sp>
        <p:sp>
          <p:nvSpPr>
            <p:cNvPr id="8" name="TextBox 7">
              <a:extLst>
                <a:ext uri="{FF2B5EF4-FFF2-40B4-BE49-F238E27FC236}">
                  <a16:creationId xmlns:a16="http://schemas.microsoft.com/office/drawing/2014/main" id="{DB975A2A-EE23-E081-C97D-15A68F1A6F5C}"/>
                </a:ext>
              </a:extLst>
            </p:cNvPr>
            <p:cNvSpPr txBox="1"/>
            <p:nvPr/>
          </p:nvSpPr>
          <p:spPr>
            <a:xfrm>
              <a:off x="532014" y="1147157"/>
              <a:ext cx="104518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điệp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sự</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phải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dung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kiệm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vệ</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trường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xung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9" name="Picture 8">
            <a:extLst>
              <a:ext uri="{FF2B5EF4-FFF2-40B4-BE49-F238E27FC236}">
                <a16:creationId xmlns:a16="http://schemas.microsoft.com/office/drawing/2014/main" id="{85E330BF-8043-7E50-594F-391497ADCCF8}"/>
              </a:ext>
            </a:extLst>
          </p:cNvPr>
          <p:cNvPicPr>
            <a:picLocks noChangeAspect="1"/>
          </p:cNvPicPr>
          <p:nvPr/>
        </p:nvPicPr>
        <p:blipFill>
          <a:blip r:embed="rId2"/>
          <a:stretch>
            <a:fillRect/>
          </a:stretch>
        </p:blipFill>
        <p:spPr>
          <a:xfrm>
            <a:off x="2867888" y="3502235"/>
            <a:ext cx="6456224" cy="1402202"/>
          </a:xfrm>
          <a:prstGeom prst="rect">
            <a:avLst/>
          </a:prstGeom>
        </p:spPr>
      </p:pic>
    </p:spTree>
    <p:extLst>
      <p:ext uri="{BB962C8B-B14F-4D97-AF65-F5344CB8AC3E}">
        <p14:creationId xmlns:p14="http://schemas.microsoft.com/office/powerpoint/2010/main" val="29188045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E1767-DF0F-DA53-75A9-C9726D090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071" y="2664191"/>
            <a:ext cx="7633858" cy="4002615"/>
          </a:xfrm>
          <a:prstGeom prst="rect">
            <a:avLst/>
          </a:prstGeom>
        </p:spPr>
      </p:pic>
      <p:pic>
        <p:nvPicPr>
          <p:cNvPr id="5" name="Picture 4">
            <a:extLst>
              <a:ext uri="{FF2B5EF4-FFF2-40B4-BE49-F238E27FC236}">
                <a16:creationId xmlns:a16="http://schemas.microsoft.com/office/drawing/2014/main" id="{5AE0F6E8-332F-F500-3634-D24FA3806652}"/>
              </a:ext>
            </a:extLst>
          </p:cNvPr>
          <p:cNvPicPr>
            <a:picLocks noChangeAspect="1"/>
          </p:cNvPicPr>
          <p:nvPr/>
        </p:nvPicPr>
        <p:blipFill>
          <a:blip r:embed="rId3"/>
          <a:stretch>
            <a:fillRect/>
          </a:stretch>
        </p:blipFill>
        <p:spPr>
          <a:xfrm>
            <a:off x="1621650" y="975578"/>
            <a:ext cx="8291279" cy="1780186"/>
          </a:xfrm>
          <a:prstGeom prst="rect">
            <a:avLst/>
          </a:prstGeom>
        </p:spPr>
      </p:pic>
    </p:spTree>
    <p:extLst>
      <p:ext uri="{BB962C8B-B14F-4D97-AF65-F5344CB8AC3E}">
        <p14:creationId xmlns:p14="http://schemas.microsoft.com/office/powerpoint/2010/main" val="3042567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48E232-AF72-15EC-21FB-533FEDE234E0}"/>
              </a:ext>
            </a:extLst>
          </p:cNvPr>
          <p:cNvGrpSpPr/>
          <p:nvPr/>
        </p:nvGrpSpPr>
        <p:grpSpPr>
          <a:xfrm>
            <a:off x="1989561" y="2726575"/>
            <a:ext cx="7768008" cy="2980113"/>
            <a:chOff x="-2527669" y="2735698"/>
            <a:chExt cx="7396233" cy="2548509"/>
          </a:xfrm>
        </p:grpSpPr>
        <p:sp>
          <p:nvSpPr>
            <p:cNvPr id="6" name="Rectangle: Rounded Corners 5">
              <a:extLst>
                <a:ext uri="{FF2B5EF4-FFF2-40B4-BE49-F238E27FC236}">
                  <a16:creationId xmlns:a16="http://schemas.microsoft.com/office/drawing/2014/main" id="{8EC361FB-EFEB-1D7E-9DAC-7D7C3B2724E7}"/>
                </a:ext>
              </a:extLst>
            </p:cNvPr>
            <p:cNvSpPr/>
            <p:nvPr/>
          </p:nvSpPr>
          <p:spPr>
            <a:xfrm>
              <a:off x="-2527669" y="2735698"/>
              <a:ext cx="7396233" cy="2548509"/>
            </a:xfrm>
            <a:prstGeom prst="roundRect">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C42B09-40E5-3F71-79B4-2C1694E7A63E}"/>
                </a:ext>
              </a:extLst>
            </p:cNvPr>
            <p:cNvSpPr txBox="1"/>
            <p:nvPr/>
          </p:nvSpPr>
          <p:spPr>
            <a:xfrm>
              <a:off x="-2422147" y="3096766"/>
              <a:ext cx="7118081" cy="1974014"/>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600" b="1" dirty="0">
                  <a:latin typeface="Cambria" panose="02040503050406030204" pitchFamily="18" charset="0"/>
                </a:rPr>
                <a:t>  </a:t>
              </a:r>
              <a:r>
                <a:rPr lang="en-US" sz="3600" b="1" dirty="0" err="1">
                  <a:latin typeface="Cambria" panose="02040503050406030204" pitchFamily="18" charset="0"/>
                </a:rPr>
                <a:t>Chúng</a:t>
              </a:r>
              <a:r>
                <a:rPr lang="en-US" sz="3600" b="1" dirty="0">
                  <a:latin typeface="Cambria" panose="02040503050406030204" pitchFamily="18" charset="0"/>
                </a:rPr>
                <a:t> ta </a:t>
              </a:r>
              <a:r>
                <a:rPr lang="en-US" sz="3600" b="1" dirty="0" err="1">
                  <a:latin typeface="Cambria" panose="02040503050406030204" pitchFamily="18" charset="0"/>
                </a:rPr>
                <a:t>cần</a:t>
              </a:r>
              <a:r>
                <a:rPr lang="en-US" sz="3600" b="1" dirty="0">
                  <a:latin typeface="Cambria" panose="02040503050406030204" pitchFamily="18" charset="0"/>
                </a:rPr>
                <a:t> </a:t>
              </a:r>
              <a:r>
                <a:rPr lang="en-US" sz="3600" b="1" dirty="0" err="1">
                  <a:latin typeface="Cambria" panose="02040503050406030204" pitchFamily="18" charset="0"/>
                </a:rPr>
                <a:t>sử</a:t>
              </a:r>
              <a:r>
                <a:rPr lang="en-US" sz="3600" b="1" dirty="0">
                  <a:latin typeface="Cambria" panose="02040503050406030204" pitchFamily="18" charset="0"/>
                </a:rPr>
                <a:t> </a:t>
              </a:r>
              <a:r>
                <a:rPr lang="en-US" sz="3600" b="1" dirty="0" err="1">
                  <a:latin typeface="Cambria" panose="02040503050406030204" pitchFamily="18" charset="0"/>
                </a:rPr>
                <a:t>dụng</a:t>
              </a:r>
              <a:r>
                <a:rPr lang="en-US" sz="3600" b="1" dirty="0">
                  <a:latin typeface="Cambria" panose="02040503050406030204" pitchFamily="18" charset="0"/>
                </a:rPr>
                <a:t> </a:t>
              </a:r>
              <a:r>
                <a:rPr lang="en-US" sz="3600" b="1" dirty="0" err="1">
                  <a:latin typeface="Cambria" panose="02040503050406030204" pitchFamily="18" charset="0"/>
                </a:rPr>
                <a:t>tiết</a:t>
              </a:r>
              <a:r>
                <a:rPr lang="en-US" sz="3600" b="1" dirty="0">
                  <a:latin typeface="Cambria" panose="02040503050406030204" pitchFamily="18" charset="0"/>
                </a:rPr>
                <a:t> </a:t>
              </a:r>
              <a:r>
                <a:rPr lang="en-US" sz="3600" b="1" dirty="0" err="1">
                  <a:latin typeface="Cambria" panose="02040503050406030204" pitchFamily="18" charset="0"/>
                </a:rPr>
                <a:t>kiệm</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sản</a:t>
              </a:r>
              <a:r>
                <a:rPr lang="en-US" sz="3600" b="1" dirty="0">
                  <a:latin typeface="Cambria" panose="02040503050406030204" pitchFamily="18" charset="0"/>
                </a:rPr>
                <a:t> </a:t>
              </a:r>
              <a:r>
                <a:rPr lang="en-US" sz="3600" b="1" dirty="0" err="1">
                  <a:latin typeface="Cambria" panose="02040503050406030204" pitchFamily="18" charset="0"/>
                </a:rPr>
                <a:t>phẩm</a:t>
              </a:r>
              <a:r>
                <a:rPr lang="en-US" sz="3600" b="1" dirty="0">
                  <a:latin typeface="Cambria" panose="02040503050406030204" pitchFamily="18" charset="0"/>
                </a:rPr>
                <a:t> </a:t>
              </a:r>
              <a:r>
                <a:rPr lang="en-US" sz="3600" b="1" dirty="0" err="1">
                  <a:latin typeface="Cambria" panose="02040503050406030204" pitchFamily="18" charset="0"/>
                </a:rPr>
                <a:t>thủ</a:t>
              </a:r>
              <a:r>
                <a:rPr lang="en-US" sz="3600" b="1" dirty="0">
                  <a:latin typeface="Cambria" panose="02040503050406030204" pitchFamily="18" charset="0"/>
                </a:rPr>
                <a:t> </a:t>
              </a:r>
              <a:r>
                <a:rPr lang="en-US" sz="3600" b="1" dirty="0" err="1">
                  <a:latin typeface="Cambria" panose="02040503050406030204" pitchFamily="18" charset="0"/>
                </a:rPr>
                <a:t>công</a:t>
              </a:r>
              <a:r>
                <a:rPr lang="en-US" sz="3600" b="1" dirty="0">
                  <a:latin typeface="Cambria" panose="02040503050406030204" pitchFamily="18" charset="0"/>
                </a:rPr>
                <a:t>, </a:t>
              </a:r>
              <a:r>
                <a:rPr lang="en-US" sz="3600" b="1" dirty="0" err="1">
                  <a:latin typeface="Cambria" panose="02040503050406030204" pitchFamily="18" charset="0"/>
                </a:rPr>
                <a:t>công</a:t>
              </a:r>
              <a:r>
                <a:rPr lang="en-US" sz="3600" b="1" dirty="0">
                  <a:latin typeface="Cambria" panose="02040503050406030204" pitchFamily="18" charset="0"/>
                </a:rPr>
                <a:t> </a:t>
              </a:r>
              <a:r>
                <a:rPr lang="en-US" sz="3600" b="1" dirty="0" err="1">
                  <a:latin typeface="Cambria" panose="02040503050406030204" pitchFamily="18" charset="0"/>
                </a:rPr>
                <a:t>nghiệp</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nhắc</a:t>
              </a:r>
              <a:r>
                <a:rPr lang="en-US" sz="3600" b="1" dirty="0">
                  <a:latin typeface="Cambria" panose="02040503050406030204" pitchFamily="18" charset="0"/>
                </a:rPr>
                <a:t> </a:t>
              </a:r>
              <a:r>
                <a:rPr lang="en-US" sz="3600" b="1" dirty="0" err="1">
                  <a:latin typeface="Cambria" panose="02040503050406030204" pitchFamily="18" charset="0"/>
                </a:rPr>
                <a:t>nhở</a:t>
              </a:r>
              <a:r>
                <a:rPr lang="en-US" sz="3600" b="1" dirty="0">
                  <a:latin typeface="Cambria" panose="02040503050406030204" pitchFamily="18" charset="0"/>
                </a:rPr>
                <a:t> </a:t>
              </a:r>
              <a:r>
                <a:rPr lang="en-US" sz="3600" b="1" dirty="0" err="1">
                  <a:latin typeface="Cambria" panose="02040503050406030204" pitchFamily="18" charset="0"/>
                </a:rPr>
                <a:t>mọi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cùng</a:t>
              </a:r>
              <a:r>
                <a:rPr lang="en-US" sz="3600" b="1" dirty="0">
                  <a:latin typeface="Cambria" panose="02040503050406030204" pitchFamily="18" charset="0"/>
                </a:rPr>
                <a:t> </a:t>
              </a:r>
              <a:r>
                <a:rPr lang="en-US" sz="3600" b="1" dirty="0" err="1">
                  <a:latin typeface="Cambria" panose="02040503050406030204" pitchFamily="18" charset="0"/>
                </a:rPr>
                <a:t>thực</a:t>
              </a:r>
              <a:r>
                <a:rPr lang="en-US" sz="3600" b="1" dirty="0">
                  <a:latin typeface="Cambria" panose="02040503050406030204" pitchFamily="18" charset="0"/>
                </a:rPr>
                <a:t> </a:t>
              </a:r>
              <a:r>
                <a:rPr lang="en-US" sz="3600" b="1" dirty="0" err="1">
                  <a:latin typeface="Cambria" panose="02040503050406030204" pitchFamily="18" charset="0"/>
                </a:rPr>
                <a:t>hiện</a:t>
              </a:r>
              <a:r>
                <a:rPr lang="en-US" sz="3600" b="1" dirty="0">
                  <a:latin typeface="Cambria" panose="02040503050406030204" pitchFamily="18" charset="0"/>
                </a:rPr>
                <a:t> </a:t>
              </a:r>
              <a:r>
                <a:rPr lang="en-US" sz="3600" b="1" dirty="0" err="1">
                  <a:latin typeface="Cambria" panose="02040503050406030204" pitchFamily="18" charset="0"/>
                </a:rPr>
                <a:t>nhé</a:t>
              </a:r>
              <a:r>
                <a:rPr lang="en-US" sz="3600" b="1" dirty="0">
                  <a:latin typeface="Cambria" panose="02040503050406030204" pitchFamily="18" charset="0"/>
                </a:rPr>
                <a:t>!</a:t>
              </a:r>
              <a:endParaRPr kumimoji="0" lang="en-US" sz="3600" b="1" i="0" u="none" strike="noStrike" kern="1200" cap="none" spc="0" normalizeH="0" baseline="0" noProof="0" dirty="0">
                <a:ln>
                  <a:noFill/>
                </a:ln>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BA887D92-A853-7B4F-4F09-6B5ED1649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9507" y="3429000"/>
            <a:ext cx="2772493" cy="3332128"/>
          </a:xfrm>
          <a:prstGeom prst="rect">
            <a:avLst/>
          </a:prstGeom>
        </p:spPr>
      </p:pic>
      <p:pic>
        <p:nvPicPr>
          <p:cNvPr id="9" name="Picture 8">
            <a:extLst>
              <a:ext uri="{FF2B5EF4-FFF2-40B4-BE49-F238E27FC236}">
                <a16:creationId xmlns:a16="http://schemas.microsoft.com/office/drawing/2014/main" id="{0AF7C0CA-7852-865F-A325-F7FD6B343AF6}"/>
              </a:ext>
            </a:extLst>
          </p:cNvPr>
          <p:cNvPicPr>
            <a:picLocks noChangeAspect="1"/>
          </p:cNvPicPr>
          <p:nvPr/>
        </p:nvPicPr>
        <p:blipFill rotWithShape="1">
          <a:blip r:embed="rId3">
            <a:extLst>
              <a:ext uri="{28A0092B-C50C-407E-A947-70E740481C1C}">
                <a14:useLocalDpi xmlns:a14="http://schemas.microsoft.com/office/drawing/2010/main" val="0"/>
              </a:ext>
            </a:extLst>
          </a:blip>
          <a:srcRect l="70117" t="73491" r="-2725"/>
          <a:stretch/>
        </p:blipFill>
        <p:spPr>
          <a:xfrm>
            <a:off x="1031128" y="1943787"/>
            <a:ext cx="1876921" cy="1447688"/>
          </a:xfrm>
          <a:prstGeom prst="rect">
            <a:avLst/>
          </a:prstGeom>
        </p:spPr>
      </p:pic>
      <p:pic>
        <p:nvPicPr>
          <p:cNvPr id="10" name="Picture 9">
            <a:extLst>
              <a:ext uri="{FF2B5EF4-FFF2-40B4-BE49-F238E27FC236}">
                <a16:creationId xmlns:a16="http://schemas.microsoft.com/office/drawing/2014/main" id="{F1F4055C-3B63-9C30-1C82-9CD5A48BBA25}"/>
              </a:ext>
            </a:extLst>
          </p:cNvPr>
          <p:cNvPicPr>
            <a:picLocks noChangeAspect="1"/>
          </p:cNvPicPr>
          <p:nvPr/>
        </p:nvPicPr>
        <p:blipFill>
          <a:blip r:embed="rId4"/>
          <a:stretch>
            <a:fillRect/>
          </a:stretch>
        </p:blipFill>
        <p:spPr>
          <a:xfrm>
            <a:off x="4128248" y="1236589"/>
            <a:ext cx="3420152" cy="1414395"/>
          </a:xfrm>
          <a:prstGeom prst="rect">
            <a:avLst/>
          </a:prstGeom>
        </p:spPr>
      </p:pic>
    </p:spTree>
    <p:extLst>
      <p:ext uri="{BB962C8B-B14F-4D97-AF65-F5344CB8AC3E}">
        <p14:creationId xmlns:p14="http://schemas.microsoft.com/office/powerpoint/2010/main" val="9560060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0467F-F518-D369-903A-B91D83475B8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7364" t="43636" r="8636" b="15395"/>
          <a:stretch/>
        </p:blipFill>
        <p:spPr>
          <a:xfrm>
            <a:off x="6361471" y="1371865"/>
            <a:ext cx="5515003" cy="5295657"/>
          </a:xfrm>
          <a:prstGeom prst="rect">
            <a:avLst/>
          </a:prstGeom>
        </p:spPr>
      </p:pic>
      <p:sp>
        <p:nvSpPr>
          <p:cNvPr id="4" name="矩形 20">
            <a:extLst>
              <a:ext uri="{FF2B5EF4-FFF2-40B4-BE49-F238E27FC236}">
                <a16:creationId xmlns:a16="http://schemas.microsoft.com/office/drawing/2014/main" id="{10C51C86-6465-811B-CC61-4B2FD01E9FD7}"/>
              </a:ext>
            </a:extLst>
          </p:cNvPr>
          <p:cNvSpPr/>
          <p:nvPr/>
        </p:nvSpPr>
        <p:spPr>
          <a:xfrm>
            <a:off x="678873" y="1240711"/>
            <a:ext cx="5515003" cy="1386111"/>
          </a:xfrm>
          <a:prstGeom prst="rect">
            <a:avLst/>
          </a:prstGeom>
          <a:solidFill>
            <a:srgbClr val="46C1B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Những</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người</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trong</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hình</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đang</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nói</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và</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làm</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gì</a:t>
            </a:r>
            <a:r>
              <a:rPr kumimoji="0" lang="en-US" altLang="zh-CN" sz="3600"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endParaRPr kumimoji="0" lang="zh-CN" altLang="en-US" sz="3600" i="0" u="none" strike="noStrike" kern="1200" cap="none"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7" name="TextBox 6">
            <a:extLst>
              <a:ext uri="{FF2B5EF4-FFF2-40B4-BE49-F238E27FC236}">
                <a16:creationId xmlns:a16="http://schemas.microsoft.com/office/drawing/2014/main" id="{02F7231F-AAF7-8831-0898-88DA83E1BAA5}"/>
              </a:ext>
            </a:extLst>
          </p:cNvPr>
          <p:cNvSpPr txBox="1"/>
          <p:nvPr/>
        </p:nvSpPr>
        <p:spPr>
          <a:xfrm>
            <a:off x="580997" y="3015872"/>
            <a:ext cx="551500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Bạn</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nhỏ</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đang</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nói</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chuyện</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với</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mẹ</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Mẹ</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của</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bạn</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nhỏ</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đang</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dệt</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vải</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endParaRPr kumimoji="0" lang="zh-CN" altLang="en-US"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8988732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0467F-F518-D369-903A-B91D83475B8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7364" t="43636" r="8636" b="15395"/>
          <a:stretch/>
        </p:blipFill>
        <p:spPr>
          <a:xfrm>
            <a:off x="6361471" y="1371865"/>
            <a:ext cx="5515003" cy="5295657"/>
          </a:xfrm>
          <a:prstGeom prst="rect">
            <a:avLst/>
          </a:prstGeom>
        </p:spPr>
      </p:pic>
      <p:sp>
        <p:nvSpPr>
          <p:cNvPr id="5" name="矩形 20">
            <a:extLst>
              <a:ext uri="{FF2B5EF4-FFF2-40B4-BE49-F238E27FC236}">
                <a16:creationId xmlns:a16="http://schemas.microsoft.com/office/drawing/2014/main" id="{7C6E2A91-F2F8-16C7-843B-98AB6BAAD0C6}"/>
              </a:ext>
            </a:extLst>
          </p:cNvPr>
          <p:cNvSpPr/>
          <p:nvPr/>
        </p:nvSpPr>
        <p:spPr>
          <a:xfrm>
            <a:off x="548641" y="927599"/>
            <a:ext cx="5929745" cy="1599471"/>
          </a:xfrm>
          <a:prstGeom prst="rect">
            <a:avLst/>
          </a:prstGeom>
          <a:solidFill>
            <a:srgbClr val="46C1B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Em</a:t>
            </a:r>
            <a:r>
              <a:rPr kumimoji="0" lang="en-US" altLang="zh-CN" sz="3600" b="1" i="0" u="none" strike="noStrike" kern="1200" cap="none"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có</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suy</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nghĩ</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gì</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về</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câu</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nói</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của</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bạn</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nhỏ</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trong</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hình</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endParaRPr kumimoji="0" lang="zh-CN" altLang="en-US" sz="3600" b="1" i="0" u="none" strike="noStrike" kern="1200" cap="none"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309DD54F-7653-5C2D-EB8F-13719BAFBEC0}"/>
              </a:ext>
            </a:extLst>
          </p:cNvPr>
          <p:cNvSpPr txBox="1"/>
          <p:nvPr/>
        </p:nvSpPr>
        <p:spPr>
          <a:xfrm>
            <a:off x="580997" y="3015872"/>
            <a:ext cx="551500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Bạn</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nhỏ</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trong</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hình</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có</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ý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thức</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giữ</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gìn</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truyền</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thống</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quê</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spc="0" normalizeH="0" baseline="0" noProof="0" dirty="0" err="1">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hương</a:t>
            </a:r>
            <a:r>
              <a:rPr kumimoji="0" lang="en-US" altLang="zh-CN"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endParaRPr kumimoji="0" lang="zh-CN" altLang="en-US" sz="3600" b="1" i="0" u="none" strike="noStrike" kern="1200" cap="none" spc="0" normalizeH="0" baseline="0" noProof="0" dirty="0">
              <a:ln>
                <a:noFill/>
              </a:ln>
              <a:solidFill>
                <a:srgbClr val="21615B"/>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7971372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0467F-F518-D369-903A-B91D83475B8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7364" t="43636" r="8636" b="15395"/>
          <a:stretch/>
        </p:blipFill>
        <p:spPr>
          <a:xfrm>
            <a:off x="6361471" y="1371865"/>
            <a:ext cx="5515003" cy="5295657"/>
          </a:xfrm>
          <a:prstGeom prst="rect">
            <a:avLst/>
          </a:prstGeom>
        </p:spPr>
      </p:pic>
      <p:sp>
        <p:nvSpPr>
          <p:cNvPr id="5" name="矩形 20">
            <a:extLst>
              <a:ext uri="{FF2B5EF4-FFF2-40B4-BE49-F238E27FC236}">
                <a16:creationId xmlns:a16="http://schemas.microsoft.com/office/drawing/2014/main" id="{7C6E2A91-F2F8-16C7-843B-98AB6BAAD0C6}"/>
              </a:ext>
            </a:extLst>
          </p:cNvPr>
          <p:cNvSpPr/>
          <p:nvPr/>
        </p:nvSpPr>
        <p:spPr>
          <a:xfrm>
            <a:off x="580997" y="2922653"/>
            <a:ext cx="5515003" cy="1386111"/>
          </a:xfrm>
          <a:prstGeom prst="rect">
            <a:avLst/>
          </a:prstGeom>
          <a:solidFill>
            <a:srgbClr val="46C1B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Nếu</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là</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em</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em</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có</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học</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dệt</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vải</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không</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Vì</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600" b="1" i="0" u="none" strike="noStrike" kern="1200" cap="none"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sao</a:t>
            </a:r>
            <a:r>
              <a:rPr kumimoji="0" lang="en-US" altLang="zh-CN" sz="3600" b="1" i="0" u="none" strike="noStrike" kern="1200" cap="none"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endParaRPr kumimoji="0" lang="zh-CN" altLang="en-US" sz="3600" b="1" i="0" u="none" strike="noStrike" kern="1200" cap="none"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468247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B5644D-2507-47E8-ACDE-D116F5F428D7}"/>
              </a:ext>
            </a:extLst>
          </p:cNvPr>
          <p:cNvSpPr/>
          <p:nvPr/>
        </p:nvSpPr>
        <p:spPr>
          <a:xfrm>
            <a:off x="2258291" y="2828789"/>
            <a:ext cx="7675418" cy="2677656"/>
          </a:xfrm>
          <a:prstGeom prst="rect">
            <a:avLst/>
          </a:prstGeom>
        </p:spPr>
        <p:txBody>
          <a:bodyPr wrap="square">
            <a:spAutoFit/>
          </a:bodyPr>
          <a:lstStyle/>
          <a:p>
            <a:pPr algn="just"/>
            <a:r>
              <a:rPr lang="nl-NL" sz="2400" dirty="0">
                <a:latin typeface="Times New Roman" panose="02020603050405020304" pitchFamily="18" charset="0"/>
                <a:ea typeface="Times New Roman" panose="02020603050405020304" pitchFamily="18" charset="0"/>
                <a:cs typeface="Times New Roman" panose="02020603050405020304" pitchFamily="18" charset="0"/>
              </a:rPr>
              <a:t>- Trình bày, giới thiệu được một trong số các sản phẩm thủ công và công nghiệp của địa phương dựa trên các thông tin, tranh ảnh, vật thật ... sưu tầm được.</a:t>
            </a:r>
            <a:r>
              <a:rPr lang="nl-NL" sz="2400" dirty="0">
                <a:latin typeface="Times New Roman" panose="02020603050405020304" pitchFamily="18" charset="0"/>
                <a:cs typeface="Times New Roman" panose="02020603050405020304" pitchFamily="18" charset="0"/>
              </a:rPr>
              <a:t> </a:t>
            </a:r>
          </a:p>
          <a:p>
            <a:pPr algn="just"/>
            <a:r>
              <a:rPr lang="nl-NL" sz="2400" dirty="0">
                <a:latin typeface="Times New Roman" panose="02020603050405020304" pitchFamily="18" charset="0"/>
                <a:cs typeface="Times New Roman" panose="02020603050405020304" pitchFamily="18" charset="0"/>
              </a:rPr>
              <a:t>- Viết, vẽ hoặc sử dụng tranh ảnh, video ... để chia sẻ với những người xung quanh về sự cần thiết phải tiêu dùng tiết kiệm, bảo vệ môi trường.</a:t>
            </a:r>
            <a:endParaRPr lang="en-US" sz="2400" dirty="0">
              <a:latin typeface="Times New Roman" panose="02020603050405020304" pitchFamily="18" charset="0"/>
              <a:cs typeface="Times New Roman" panose="02020603050405020304" pitchFamily="18" charset="0"/>
            </a:endParaRPr>
          </a:p>
          <a:p>
            <a:pPr algn="just">
              <a:spcAft>
                <a:spcPts val="0"/>
              </a:spcAf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B7B1BF7-E877-4624-83C9-820BB9E97820}"/>
              </a:ext>
            </a:extLst>
          </p:cNvPr>
          <p:cNvSpPr/>
          <p:nvPr/>
        </p:nvSpPr>
        <p:spPr>
          <a:xfrm>
            <a:off x="3237759" y="1286316"/>
            <a:ext cx="556870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YÊU CẦU CẦN ĐẠT </a:t>
            </a:r>
          </a:p>
        </p:txBody>
      </p:sp>
    </p:spTree>
    <p:extLst>
      <p:ext uri="{BB962C8B-B14F-4D97-AF65-F5344CB8AC3E}">
        <p14:creationId xmlns:p14="http://schemas.microsoft.com/office/powerpoint/2010/main" val="3548484503"/>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077912" y="0"/>
            <a:ext cx="10034905" cy="6377940"/>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928735"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sp>
        <p:nvSpPr>
          <p:cNvPr id="13" name="TextBox 12">
            <a:extLst>
              <a:ext uri="{FF2B5EF4-FFF2-40B4-BE49-F238E27FC236}">
                <a16:creationId xmlns:a16="http://schemas.microsoft.com/office/drawing/2014/main" id="{59378301-3A78-88F4-EE59-F44DD500EEA0}"/>
              </a:ext>
            </a:extLst>
          </p:cNvPr>
          <p:cNvSpPr txBox="1"/>
          <p:nvPr/>
        </p:nvSpPr>
        <p:spPr>
          <a:xfrm>
            <a:off x="1889113" y="2177415"/>
            <a:ext cx="8795773" cy="3046988"/>
          </a:xfrm>
          <a:prstGeom prst="rect">
            <a:avLst/>
          </a:prstGeom>
          <a:noFill/>
        </p:spPr>
        <p:txBody>
          <a:bodyPr wrap="square">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Tham</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gia</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quảng</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bá</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giới</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thiệu</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các</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sản</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phẩm</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thủ</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công</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nghiệp</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hoặc</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công</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nghiệp</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địa</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 </a:t>
            </a:r>
            <a:r>
              <a:rPr kumimoji="0" lang="en-US" altLang="zh-CN" sz="3200" b="1" i="0" u="none" strike="noStrike" kern="1200" cap="none" spc="0" normalizeH="0" baseline="0" noProof="0" dirty="0" err="1">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phương</a:t>
            </a:r>
            <a:r>
              <a:rPr kumimoji="0" lang="en-US" altLang="zh-CN"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rPr>
              <a:t>.</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Sưu</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tầm</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tranh</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ảnh</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thông</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tin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về</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một</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di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tích</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lịch</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sử</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văn</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hóa</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hoặc</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cảnh</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quan</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thiên</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thiên</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ở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địa</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 </a:t>
            </a:r>
            <a:r>
              <a:rPr lang="en-US" altLang="zh-CN" sz="3200" b="1" dirty="0" err="1">
                <a:solidFill>
                  <a:srgbClr val="F37640"/>
                </a:solidFill>
                <a:latin typeface="Cambria" panose="02040503050406030204" pitchFamily="18" charset="0"/>
                <a:ea typeface="Vogue-ExtraBold" panose="020B0500000000000000" pitchFamily="34" charset="0"/>
                <a:cs typeface="Vogue-ExtraBold" panose="020B0500000000000000" pitchFamily="34" charset="0"/>
              </a:rPr>
              <a:t>phương</a:t>
            </a:r>
            <a:r>
              <a:rPr lang="en-US" altLang="zh-CN" sz="3200" b="1" dirty="0">
                <a:solidFill>
                  <a:srgbClr val="F37640"/>
                </a:solidFill>
                <a:latin typeface="Cambria" panose="02040503050406030204" pitchFamily="18" charset="0"/>
                <a:ea typeface="Vogue-ExtraBold" panose="020B0500000000000000" pitchFamily="34" charset="0"/>
                <a:cs typeface="Vogue-ExtraBold" panose="020B0500000000000000" pitchFamily="34" charset="0"/>
              </a:rPr>
              <a:t>.</a:t>
            </a:r>
            <a:endParaRPr kumimoji="0" lang="zh-CN" altLang="en-US" sz="3200" b="1" i="0" u="none" strike="noStrike" kern="1200" cap="none" spc="0" normalizeH="0" baseline="0" noProof="0" dirty="0">
              <a:ln>
                <a:noFill/>
              </a:ln>
              <a:solidFill>
                <a:srgbClr val="F3764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18" name="Picture 17">
            <a:extLst>
              <a:ext uri="{FF2B5EF4-FFF2-40B4-BE49-F238E27FC236}">
                <a16:creationId xmlns:a16="http://schemas.microsoft.com/office/drawing/2014/main" id="{466616E2-F607-74DE-4B80-148B15F4721A}"/>
              </a:ext>
            </a:extLst>
          </p:cNvPr>
          <p:cNvPicPr>
            <a:picLocks noChangeAspect="1"/>
          </p:cNvPicPr>
          <p:nvPr/>
        </p:nvPicPr>
        <p:blipFill>
          <a:blip r:embed="rId11"/>
          <a:stretch>
            <a:fillRect/>
          </a:stretch>
        </p:blipFill>
        <p:spPr>
          <a:xfrm>
            <a:off x="4423391" y="921228"/>
            <a:ext cx="3359187" cy="139000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1812777" y="0"/>
            <a:ext cx="8304616" cy="5031589"/>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8"/>
          <a:srcRect l="27809" t="13662" r="46755" b="20190"/>
          <a:stretch>
            <a:fillRect/>
          </a:stretch>
        </p:blipFill>
        <p:spPr>
          <a:xfrm flipH="1">
            <a:off x="8717041" y="3763645"/>
            <a:ext cx="3263265" cy="3094355"/>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10"/>
          <a:srcRect t="57292"/>
          <a:stretch>
            <a:fillRect/>
          </a:stretch>
        </p:blipFill>
        <p:spPr>
          <a:xfrm flipH="1">
            <a:off x="0" y="4686300"/>
            <a:ext cx="12191365" cy="2171700"/>
          </a:xfrm>
          <a:prstGeom prst="rect">
            <a:avLst/>
          </a:prstGeom>
        </p:spPr>
      </p:pic>
      <p:pic>
        <p:nvPicPr>
          <p:cNvPr id="12" name="Picture 11">
            <a:extLst>
              <a:ext uri="{FF2B5EF4-FFF2-40B4-BE49-F238E27FC236}">
                <a16:creationId xmlns:a16="http://schemas.microsoft.com/office/drawing/2014/main" id="{3D9272DD-BFFB-CD1A-0C89-2FCFFAA776D0}"/>
              </a:ext>
            </a:extLst>
          </p:cNvPr>
          <p:cNvPicPr>
            <a:picLocks noChangeAspect="1"/>
          </p:cNvPicPr>
          <p:nvPr/>
        </p:nvPicPr>
        <p:blipFill>
          <a:blip r:embed="rId11"/>
          <a:stretch>
            <a:fillRect/>
          </a:stretch>
        </p:blipFill>
        <p:spPr>
          <a:xfrm>
            <a:off x="2243882" y="1549293"/>
            <a:ext cx="7718205" cy="246909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12)"/>
          <p:cNvPicPr>
            <a:picLocks noChangeAspect="1"/>
          </p:cNvPicPr>
          <p:nvPr/>
        </p:nvPicPr>
        <p:blipFill>
          <a:blip r:embed="rId3"/>
          <a:srcRect b="35287"/>
          <a:stretch>
            <a:fillRect/>
          </a:stretch>
        </p:blipFill>
        <p:spPr>
          <a:xfrm>
            <a:off x="0" y="0"/>
            <a:ext cx="12207240" cy="3253740"/>
          </a:xfrm>
          <a:prstGeom prst="rect">
            <a:avLst/>
          </a:prstGeom>
        </p:spPr>
      </p:pic>
      <p:pic>
        <p:nvPicPr>
          <p:cNvPr id="3" name="图片 2" descr="57"/>
          <p:cNvPicPr>
            <a:picLocks noChangeAspect="1"/>
          </p:cNvPicPr>
          <p:nvPr/>
        </p:nvPicPr>
        <p:blipFill>
          <a:blip r:embed="rId4"/>
          <a:stretch>
            <a:fillRect/>
          </a:stretch>
        </p:blipFill>
        <p:spPr>
          <a:xfrm>
            <a:off x="0" y="1045845"/>
            <a:ext cx="12206605" cy="5812155"/>
          </a:xfrm>
          <a:prstGeom prst="rect">
            <a:avLst/>
          </a:prstGeom>
        </p:spPr>
      </p:pic>
      <p:pic>
        <p:nvPicPr>
          <p:cNvPr id="6" name="图片 5" descr="588ku_d86e2212d3e726cc7abb62f88b3a8de2_12503752"/>
          <p:cNvPicPr>
            <a:picLocks noChangeAspect="1"/>
          </p:cNvPicPr>
          <p:nvPr/>
        </p:nvPicPr>
        <p:blipFill>
          <a:blip r:embed="rId5"/>
          <a:srcRect l="11471" t="26223" r="12879" b="20562"/>
          <a:stretch>
            <a:fillRect/>
          </a:stretch>
        </p:blipFill>
        <p:spPr>
          <a:xfrm>
            <a:off x="2156460" y="-92710"/>
            <a:ext cx="10034905" cy="6377940"/>
          </a:xfrm>
          <a:prstGeom prst="rect">
            <a:avLst/>
          </a:prstGeom>
        </p:spPr>
      </p:pic>
      <p:pic>
        <p:nvPicPr>
          <p:cNvPr id="7" name="图片 6"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13" name="图片 12"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20" name="图片 19" descr="15"/>
          <p:cNvPicPr>
            <a:picLocks noChangeAspect="1"/>
          </p:cNvPicPr>
          <p:nvPr/>
        </p:nvPicPr>
        <p:blipFill>
          <a:blip r:embed="rId8"/>
          <a:srcRect l="27809" t="13662" r="46755" b="20190"/>
          <a:stretch>
            <a:fillRect/>
          </a:stretch>
        </p:blipFill>
        <p:spPr>
          <a:xfrm>
            <a:off x="0" y="1920875"/>
            <a:ext cx="5207000" cy="4937125"/>
          </a:xfrm>
          <a:prstGeom prst="rect">
            <a:avLst/>
          </a:prstGeom>
        </p:spPr>
      </p:pic>
      <p:pic>
        <p:nvPicPr>
          <p:cNvPr id="22" name="图片 21" descr="5"/>
          <p:cNvPicPr>
            <a:picLocks noChangeAspect="1"/>
          </p:cNvPicPr>
          <p:nvPr/>
        </p:nvPicPr>
        <p:blipFill>
          <a:blip r:embed="rId9"/>
          <a:srcRect t="57292"/>
          <a:stretch>
            <a:fillRect/>
          </a:stretch>
        </p:blipFill>
        <p:spPr>
          <a:xfrm>
            <a:off x="0" y="4686300"/>
            <a:ext cx="12191365" cy="2171700"/>
          </a:xfrm>
          <a:prstGeom prst="rect">
            <a:avLst/>
          </a:prstGeom>
        </p:spPr>
      </p:pic>
      <p:pic>
        <p:nvPicPr>
          <p:cNvPr id="23" name="图片 22" descr="33"/>
          <p:cNvPicPr>
            <a:picLocks noChangeAspect="1"/>
          </p:cNvPicPr>
          <p:nvPr/>
        </p:nvPicPr>
        <p:blipFill>
          <a:blip r:embed="rId10"/>
          <a:srcRect b="66182"/>
          <a:stretch>
            <a:fillRect/>
          </a:stretch>
        </p:blipFill>
        <p:spPr>
          <a:xfrm>
            <a:off x="0" y="0"/>
            <a:ext cx="12192000" cy="1381760"/>
          </a:xfrm>
          <a:prstGeom prst="rect">
            <a:avLst/>
          </a:prstGeom>
        </p:spPr>
      </p:pic>
      <p:pic>
        <p:nvPicPr>
          <p:cNvPr id="41" name="图片 40" descr="5"/>
          <p:cNvPicPr>
            <a:picLocks noChangeAspect="1"/>
          </p:cNvPicPr>
          <p:nvPr/>
        </p:nvPicPr>
        <p:blipFill>
          <a:blip r:embed="rId9"/>
          <a:srcRect l="49356" t="5587" r="37449" b="63171"/>
          <a:stretch>
            <a:fillRect/>
          </a:stretch>
        </p:blipFill>
        <p:spPr>
          <a:xfrm rot="300000" flipH="1">
            <a:off x="1014095" y="799465"/>
            <a:ext cx="1372870" cy="1197610"/>
          </a:xfrm>
          <a:prstGeom prst="rect">
            <a:avLst/>
          </a:prstGeom>
        </p:spPr>
      </p:pic>
      <p:pic>
        <p:nvPicPr>
          <p:cNvPr id="9" name="Picture 8">
            <a:extLst>
              <a:ext uri="{FF2B5EF4-FFF2-40B4-BE49-F238E27FC236}">
                <a16:creationId xmlns:a16="http://schemas.microsoft.com/office/drawing/2014/main" id="{12EAE609-5FE3-483F-552D-87968B0CD067}"/>
              </a:ext>
            </a:extLst>
          </p:cNvPr>
          <p:cNvPicPr>
            <a:picLocks noChangeAspect="1"/>
          </p:cNvPicPr>
          <p:nvPr/>
        </p:nvPicPr>
        <p:blipFill>
          <a:blip r:embed="rId11"/>
          <a:stretch>
            <a:fillRect/>
          </a:stretch>
        </p:blipFill>
        <p:spPr>
          <a:xfrm>
            <a:off x="2603500" y="1608988"/>
            <a:ext cx="8846063" cy="382862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a:hlinkClick r:id="" action="ppaction://media"/>
            <a:extLst>
              <a:ext uri="{FF2B5EF4-FFF2-40B4-BE49-F238E27FC236}">
                <a16:creationId xmlns:a16="http://schemas.microsoft.com/office/drawing/2014/main" id="{4B9D6036-E292-60EB-AF87-7C6946C61F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892278"/>
            <a:ext cx="9753600" cy="5486400"/>
          </a:xfrm>
          <a:prstGeom prst="rect">
            <a:avLst/>
          </a:prstGeom>
        </p:spPr>
      </p:pic>
      <p:sp>
        <p:nvSpPr>
          <p:cNvPr id="3" name="矩形 20">
            <a:extLst>
              <a:ext uri="{FF2B5EF4-FFF2-40B4-BE49-F238E27FC236}">
                <a16:creationId xmlns:a16="http://schemas.microsoft.com/office/drawing/2014/main" id="{CD5A996D-B736-4195-6DCE-7C2346C70B20}"/>
              </a:ext>
            </a:extLst>
          </p:cNvPr>
          <p:cNvSpPr/>
          <p:nvPr/>
        </p:nvSpPr>
        <p:spPr>
          <a:xfrm>
            <a:off x="3227366" y="149948"/>
            <a:ext cx="5334895" cy="658747"/>
          </a:xfrm>
          <a:prstGeom prst="rect">
            <a:avLst/>
          </a:prstGeom>
          <a:solidFill>
            <a:srgbClr val="46C1B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Hát</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và</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vỗ</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tay</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theo</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nhạc</a:t>
            </a:r>
            <a:endParaRPr kumimoji="0" lang="zh-CN" altLang="en-US" sz="3600" b="0" i="0" u="none" strike="noStrike" kern="1200" cap="none"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259657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3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B5644D-2507-47E8-ACDE-D116F5F428D7}"/>
              </a:ext>
            </a:extLst>
          </p:cNvPr>
          <p:cNvSpPr/>
          <p:nvPr/>
        </p:nvSpPr>
        <p:spPr>
          <a:xfrm>
            <a:off x="2258291" y="2828789"/>
            <a:ext cx="7675418" cy="2677656"/>
          </a:xfrm>
          <a:prstGeom prst="rect">
            <a:avLst/>
          </a:prstGeom>
        </p:spPr>
        <p:txBody>
          <a:bodyPr wrap="square">
            <a:spAutoFit/>
          </a:bodyPr>
          <a:lstStyle/>
          <a:p>
            <a:pPr algn="just"/>
            <a:r>
              <a:rPr lang="nl-NL" sz="2400" dirty="0">
                <a:latin typeface="Times New Roman" panose="02020603050405020304" pitchFamily="18" charset="0"/>
                <a:ea typeface="Times New Roman" panose="02020603050405020304" pitchFamily="18" charset="0"/>
                <a:cs typeface="Times New Roman" panose="02020603050405020304" pitchFamily="18" charset="0"/>
              </a:rPr>
              <a:t>- Trình bày, giới thiệu được một trong số các sản phẩm thủ công và công nghiệp của địa phương dựa trên các thông tin, tranh ảnh, vật thật ... sưu tầm được.</a:t>
            </a:r>
            <a:r>
              <a:rPr lang="nl-NL" sz="2400" dirty="0">
                <a:latin typeface="Times New Roman" panose="02020603050405020304" pitchFamily="18" charset="0"/>
                <a:cs typeface="Times New Roman" panose="02020603050405020304" pitchFamily="18" charset="0"/>
              </a:rPr>
              <a:t> </a:t>
            </a:r>
          </a:p>
          <a:p>
            <a:pPr algn="just"/>
            <a:r>
              <a:rPr lang="nl-NL" sz="2400" dirty="0">
                <a:latin typeface="Times New Roman" panose="02020603050405020304" pitchFamily="18" charset="0"/>
                <a:cs typeface="Times New Roman" panose="02020603050405020304" pitchFamily="18" charset="0"/>
              </a:rPr>
              <a:t>- Viết, vẽ hoặc sử dụng tranh ảnh, video ... để chia sẻ với những người xung quanh về sự cần thiết phải tiêu dùng tiết kiệm, bảo vệ môi trường.</a:t>
            </a:r>
            <a:endParaRPr lang="en-US" sz="2400" dirty="0">
              <a:latin typeface="Times New Roman" panose="02020603050405020304" pitchFamily="18" charset="0"/>
              <a:cs typeface="Times New Roman" panose="02020603050405020304" pitchFamily="18" charset="0"/>
            </a:endParaRPr>
          </a:p>
          <a:p>
            <a:pPr algn="just">
              <a:spcAft>
                <a:spcPts val="0"/>
              </a:spcAf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B7B1BF7-E877-4624-83C9-820BB9E97820}"/>
              </a:ext>
            </a:extLst>
          </p:cNvPr>
          <p:cNvSpPr/>
          <p:nvPr/>
        </p:nvSpPr>
        <p:spPr>
          <a:xfrm>
            <a:off x="3237759" y="1286316"/>
            <a:ext cx="556870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YÊU CẦU CẦN ĐẠT </a:t>
            </a:r>
          </a:p>
        </p:txBody>
      </p:sp>
    </p:spTree>
    <p:extLst>
      <p:ext uri="{BB962C8B-B14F-4D97-AF65-F5344CB8AC3E}">
        <p14:creationId xmlns:p14="http://schemas.microsoft.com/office/powerpoint/2010/main" val="2614941372"/>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2"/>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3"/>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4"/>
          <a:srcRect l="11471" t="26223" r="12879" b="20562"/>
          <a:stretch>
            <a:fillRect/>
          </a:stretch>
        </p:blipFill>
        <p:spPr>
          <a:xfrm>
            <a:off x="1812777" y="0"/>
            <a:ext cx="8304616" cy="5031589"/>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7"/>
          <a:srcRect l="27809" t="13662" r="46755" b="20190"/>
          <a:stretch>
            <a:fillRect/>
          </a:stretch>
        </p:blipFill>
        <p:spPr>
          <a:xfrm flipH="1">
            <a:off x="8717041" y="3763645"/>
            <a:ext cx="3263265" cy="3094355"/>
          </a:xfrm>
          <a:prstGeom prst="rect">
            <a:avLst/>
          </a:prstGeom>
        </p:spPr>
      </p:pic>
      <p:pic>
        <p:nvPicPr>
          <p:cNvPr id="6" name="图片 5" descr="33"/>
          <p:cNvPicPr>
            <a:picLocks noChangeAspect="1"/>
          </p:cNvPicPr>
          <p:nvPr/>
        </p:nvPicPr>
        <p:blipFill>
          <a:blip r:embed="rId8"/>
          <a:srcRect b="66182"/>
          <a:stretch>
            <a:fillRect/>
          </a:stretch>
        </p:blipFill>
        <p:spPr>
          <a:xfrm>
            <a:off x="-635" y="0"/>
            <a:ext cx="12192000" cy="1381760"/>
          </a:xfrm>
          <a:prstGeom prst="rect">
            <a:avLst/>
          </a:prstGeom>
        </p:spPr>
      </p:pic>
      <p:pic>
        <p:nvPicPr>
          <p:cNvPr id="14" name="图片 13" descr="5"/>
          <p:cNvPicPr>
            <a:picLocks noChangeAspect="1"/>
          </p:cNvPicPr>
          <p:nvPr/>
        </p:nvPicPr>
        <p:blipFill>
          <a:blip r:embed="rId9"/>
          <a:srcRect t="57292"/>
          <a:stretch>
            <a:fillRect/>
          </a:stretch>
        </p:blipFill>
        <p:spPr>
          <a:xfrm flipH="1">
            <a:off x="0" y="4686300"/>
            <a:ext cx="12191365" cy="2171700"/>
          </a:xfrm>
          <a:prstGeom prst="rect">
            <a:avLst/>
          </a:prstGeom>
        </p:spPr>
      </p:pic>
      <p:pic>
        <p:nvPicPr>
          <p:cNvPr id="11" name="Picture 10">
            <a:extLst>
              <a:ext uri="{FF2B5EF4-FFF2-40B4-BE49-F238E27FC236}">
                <a16:creationId xmlns:a16="http://schemas.microsoft.com/office/drawing/2014/main" id="{3B1BF0BE-88C9-4F67-608F-9ECFA2D2B904}"/>
              </a:ext>
            </a:extLst>
          </p:cNvPr>
          <p:cNvPicPr>
            <a:picLocks noChangeAspect="1"/>
          </p:cNvPicPr>
          <p:nvPr/>
        </p:nvPicPr>
        <p:blipFill>
          <a:blip r:embed="rId10"/>
          <a:stretch>
            <a:fillRect/>
          </a:stretch>
        </p:blipFill>
        <p:spPr>
          <a:xfrm>
            <a:off x="2196635" y="1501118"/>
            <a:ext cx="7797460" cy="2450804"/>
          </a:xfrm>
          <a:prstGeom prst="rect">
            <a:avLst/>
          </a:prstGeom>
        </p:spPr>
      </p:pic>
    </p:spTree>
    <p:extLst>
      <p:ext uri="{BB962C8B-B14F-4D97-AF65-F5344CB8AC3E}">
        <p14:creationId xmlns:p14="http://schemas.microsoft.com/office/powerpoint/2010/main" val="27734049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3AA4ED-68A9-E0B1-36AF-369A6C898F6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3818" t="22788" r="12318" b="30424"/>
          <a:stretch/>
        </p:blipFill>
        <p:spPr>
          <a:xfrm>
            <a:off x="7612334" y="2643447"/>
            <a:ext cx="3587679" cy="3956699"/>
          </a:xfrm>
          <a:prstGeom prst="rect">
            <a:avLst/>
          </a:prstGeom>
        </p:spPr>
      </p:pic>
      <p:sp>
        <p:nvSpPr>
          <p:cNvPr id="10" name="TextBox 9">
            <a:extLst>
              <a:ext uri="{FF2B5EF4-FFF2-40B4-BE49-F238E27FC236}">
                <a16:creationId xmlns:a16="http://schemas.microsoft.com/office/drawing/2014/main" id="{92EB5F0D-41A1-D76A-CC4E-9266BEF521CB}"/>
              </a:ext>
            </a:extLst>
          </p:cNvPr>
          <p:cNvSpPr txBox="1"/>
          <p:nvPr/>
        </p:nvSpPr>
        <p:spPr>
          <a:xfrm>
            <a:off x="883216" y="4214554"/>
            <a:ext cx="6614159" cy="1200329"/>
          </a:xfrm>
          <a:prstGeom prst="rect">
            <a:avLst/>
          </a:prstGeom>
          <a:noFill/>
        </p:spPr>
        <p:txBody>
          <a:bodyPr wrap="square" rtlCol="0">
            <a:spAutoFit/>
          </a:bodyPr>
          <a:lstStyle/>
          <a:p>
            <a:pPr algn="ctr"/>
            <a:r>
              <a:rPr lang="en-US" sz="3600" b="1" i="1" dirty="0">
                <a:solidFill>
                  <a:srgbClr val="F37640"/>
                </a:solidFill>
                <a:latin typeface="Cambria" panose="02040503050406030204" pitchFamily="18" charset="0"/>
              </a:rPr>
              <a:t>Chia </a:t>
            </a:r>
            <a:r>
              <a:rPr lang="en-US" sz="3600" b="1" i="1" dirty="0" err="1">
                <a:solidFill>
                  <a:srgbClr val="F37640"/>
                </a:solidFill>
                <a:latin typeface="Cambria" panose="02040503050406030204" pitchFamily="18" charset="0"/>
              </a:rPr>
              <a:t>nhóm</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để</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cùng</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trưng</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bày</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và</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giới</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thiệu</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về</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sản</a:t>
            </a:r>
            <a:r>
              <a:rPr lang="en-US" sz="3600" b="1" i="1" dirty="0">
                <a:solidFill>
                  <a:srgbClr val="F37640"/>
                </a:solidFill>
                <a:latin typeface="Cambria" panose="02040503050406030204" pitchFamily="18" charset="0"/>
              </a:rPr>
              <a:t> </a:t>
            </a:r>
            <a:r>
              <a:rPr lang="en-US" sz="3600" b="1" i="1" dirty="0" err="1">
                <a:solidFill>
                  <a:srgbClr val="F37640"/>
                </a:solidFill>
                <a:latin typeface="Cambria" panose="02040503050406030204" pitchFamily="18" charset="0"/>
              </a:rPr>
              <a:t>phẩm</a:t>
            </a:r>
            <a:endParaRPr lang="en-US" sz="3600" b="1" i="1" dirty="0">
              <a:solidFill>
                <a:srgbClr val="F37640"/>
              </a:solidFill>
              <a:latin typeface="Cambria" panose="02040503050406030204" pitchFamily="18" charset="0"/>
            </a:endParaRPr>
          </a:p>
        </p:txBody>
      </p:sp>
      <p:pic>
        <p:nvPicPr>
          <p:cNvPr id="11" name="Picture 10">
            <a:extLst>
              <a:ext uri="{FF2B5EF4-FFF2-40B4-BE49-F238E27FC236}">
                <a16:creationId xmlns:a16="http://schemas.microsoft.com/office/drawing/2014/main" id="{1F603CFB-FB12-7B74-3013-3D62849E0B46}"/>
              </a:ext>
            </a:extLst>
          </p:cNvPr>
          <p:cNvPicPr>
            <a:picLocks noChangeAspect="1"/>
          </p:cNvPicPr>
          <p:nvPr/>
        </p:nvPicPr>
        <p:blipFill>
          <a:blip r:embed="rId4"/>
          <a:stretch>
            <a:fillRect/>
          </a:stretch>
        </p:blipFill>
        <p:spPr>
          <a:xfrm>
            <a:off x="883216" y="2979114"/>
            <a:ext cx="6462320" cy="1371719"/>
          </a:xfrm>
          <a:prstGeom prst="rect">
            <a:avLst/>
          </a:prstGeom>
        </p:spPr>
      </p:pic>
      <p:grpSp>
        <p:nvGrpSpPr>
          <p:cNvPr id="4" name="Group 3">
            <a:extLst>
              <a:ext uri="{FF2B5EF4-FFF2-40B4-BE49-F238E27FC236}">
                <a16:creationId xmlns:a16="http://schemas.microsoft.com/office/drawing/2014/main" id="{898CD9F3-514C-5737-BC54-FCDDD9C52AA2}"/>
              </a:ext>
            </a:extLst>
          </p:cNvPr>
          <p:cNvGrpSpPr/>
          <p:nvPr/>
        </p:nvGrpSpPr>
        <p:grpSpPr>
          <a:xfrm>
            <a:off x="465514" y="967573"/>
            <a:ext cx="10451868" cy="1675874"/>
            <a:chOff x="465514" y="967573"/>
            <a:chExt cx="10451868" cy="1675874"/>
          </a:xfrm>
        </p:grpSpPr>
        <p:sp>
          <p:nvSpPr>
            <p:cNvPr id="3" name="Rectangle: Rounded Corners 2">
              <a:extLst>
                <a:ext uri="{FF2B5EF4-FFF2-40B4-BE49-F238E27FC236}">
                  <a16:creationId xmlns:a16="http://schemas.microsoft.com/office/drawing/2014/main" id="{746A52D6-BC5C-CA7B-E776-B8251CD4EC6C}"/>
                </a:ext>
              </a:extLst>
            </p:cNvPr>
            <p:cNvSpPr/>
            <p:nvPr/>
          </p:nvSpPr>
          <p:spPr>
            <a:xfrm>
              <a:off x="748145" y="967573"/>
              <a:ext cx="10169237" cy="1675874"/>
            </a:xfrm>
            <a:prstGeom prst="roundRect">
              <a:avLst/>
            </a:prstGeom>
            <a:solidFill>
              <a:srgbClr val="C4F1FB"/>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A6410C-4364-F182-03FF-A3667D0019E4}"/>
                </a:ext>
              </a:extLst>
            </p:cNvPr>
            <p:cNvSpPr txBox="1"/>
            <p:nvPr/>
          </p:nvSpPr>
          <p:spPr>
            <a:xfrm>
              <a:off x="465514" y="1147157"/>
              <a:ext cx="10451868" cy="1200329"/>
            </a:xfrm>
            <a:prstGeom prst="rect">
              <a:avLst/>
            </a:prstGeom>
            <a:noFill/>
          </p:spPr>
          <p:txBody>
            <a:bodyPr wrap="square" rtlCol="0">
              <a:spAutoFit/>
            </a:bodyPr>
            <a:lstStyle/>
            <a:p>
              <a:pPr algn="ctr"/>
              <a:r>
                <a:rPr lang="en-US" sz="3600" b="1" dirty="0">
                  <a:latin typeface="Cambria" panose="02040503050406030204" pitchFamily="18" charset="0"/>
                </a:rPr>
                <a:t>1.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thiệu</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sản</a:t>
              </a:r>
              <a:r>
                <a:rPr lang="en-US" sz="3600" b="1" dirty="0">
                  <a:latin typeface="Cambria" panose="02040503050406030204" pitchFamily="18" charset="0"/>
                </a:rPr>
                <a:t> </a:t>
              </a:r>
              <a:r>
                <a:rPr lang="en-US" sz="3600" b="1" dirty="0" err="1">
                  <a:latin typeface="Cambria" panose="02040503050406030204" pitchFamily="18" charset="0"/>
                </a:rPr>
                <a:t>phẩm</a:t>
              </a:r>
              <a:r>
                <a:rPr lang="en-US" sz="3600" b="1" dirty="0">
                  <a:latin typeface="Cambria" panose="02040503050406030204" pitchFamily="18" charset="0"/>
                </a:rPr>
                <a:t> </a:t>
              </a:r>
              <a:r>
                <a:rPr lang="en-US" sz="3600" b="1" dirty="0" err="1">
                  <a:latin typeface="Cambria" panose="02040503050406030204" pitchFamily="18" charset="0"/>
                </a:rPr>
                <a:t>thủ</a:t>
              </a:r>
              <a:r>
                <a:rPr lang="en-US" sz="3600" b="1" dirty="0">
                  <a:latin typeface="Cambria" panose="02040503050406030204" pitchFamily="18" charset="0"/>
                </a:rPr>
                <a:t> </a:t>
              </a:r>
              <a:r>
                <a:rPr lang="en-US" sz="3600" b="1" dirty="0" err="1">
                  <a:latin typeface="Cambria" panose="02040503050406030204" pitchFamily="18" charset="0"/>
                </a:rPr>
                <a:t>công</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công</a:t>
              </a:r>
              <a:r>
                <a:rPr lang="en-US" sz="3600" b="1" dirty="0">
                  <a:latin typeface="Cambria" panose="02040503050406030204" pitchFamily="18" charset="0"/>
                </a:rPr>
                <a:t> </a:t>
              </a:r>
              <a:r>
                <a:rPr lang="en-US" sz="3600" b="1" dirty="0" err="1">
                  <a:latin typeface="Cambria" panose="02040503050406030204" pitchFamily="18" charset="0"/>
                </a:rPr>
                <a:t>nghiệp</a:t>
              </a:r>
              <a:r>
                <a:rPr lang="en-US" sz="3600" b="1" dirty="0">
                  <a:latin typeface="Cambria" panose="02040503050406030204" pitchFamily="18" charset="0"/>
                </a:rPr>
                <a:t> ở </a:t>
              </a:r>
              <a:r>
                <a:rPr lang="en-US" sz="3600" b="1" dirty="0" err="1">
                  <a:latin typeface="Cambria" panose="02040503050406030204" pitchFamily="18" charset="0"/>
                </a:rPr>
                <a:t>địa</a:t>
              </a:r>
              <a:r>
                <a:rPr lang="en-US" sz="3600" b="1" dirty="0">
                  <a:latin typeface="Cambria" panose="02040503050406030204" pitchFamily="18" charset="0"/>
                </a:rPr>
                <a:t> </a:t>
              </a:r>
              <a:r>
                <a:rPr lang="en-US" sz="3600" b="1" dirty="0" err="1">
                  <a:latin typeface="Cambria" panose="02040503050406030204" pitchFamily="18" charset="0"/>
                </a:rPr>
                <a:t>phương</a:t>
              </a:r>
              <a:r>
                <a:rPr lang="en-US" sz="3600" b="1" dirty="0">
                  <a:latin typeface="Cambria" panose="02040503050406030204" pitchFamily="18" charset="0"/>
                </a:rPr>
                <a:t> </a:t>
              </a:r>
              <a:r>
                <a:rPr lang="en-US" sz="3600" b="1" dirty="0" err="1">
                  <a:latin typeface="Cambria" panose="02040503050406030204" pitchFamily="18" charset="0"/>
                </a:rPr>
                <a:t>mà</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sưu</a:t>
              </a:r>
              <a:r>
                <a:rPr lang="en-US" sz="3600" b="1" dirty="0">
                  <a:latin typeface="Cambria" panose="02040503050406030204" pitchFamily="18" charset="0"/>
                </a:rPr>
                <a:t> </a:t>
              </a:r>
              <a:r>
                <a:rPr lang="en-US" sz="3600" b="1" dirty="0" err="1">
                  <a:latin typeface="Cambria" panose="02040503050406030204" pitchFamily="18" charset="0"/>
                </a:rPr>
                <a:t>tầm</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a:t>
              </a:r>
            </a:p>
          </p:txBody>
        </p:sp>
      </p:grpSp>
    </p:spTree>
    <p:extLst>
      <p:ext uri="{BB962C8B-B14F-4D97-AF65-F5344CB8AC3E}">
        <p14:creationId xmlns:p14="http://schemas.microsoft.com/office/powerpoint/2010/main" val="493965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1818D2-993E-AD8C-93E8-FC9E06423D68}"/>
              </a:ext>
            </a:extLst>
          </p:cNvPr>
          <p:cNvGrpSpPr/>
          <p:nvPr/>
        </p:nvGrpSpPr>
        <p:grpSpPr>
          <a:xfrm>
            <a:off x="465514" y="969875"/>
            <a:ext cx="10451868" cy="1675874"/>
            <a:chOff x="465514" y="967573"/>
            <a:chExt cx="10451868" cy="1675874"/>
          </a:xfrm>
        </p:grpSpPr>
        <p:sp>
          <p:nvSpPr>
            <p:cNvPr id="3" name="Rectangle: Rounded Corners 2">
              <a:extLst>
                <a:ext uri="{FF2B5EF4-FFF2-40B4-BE49-F238E27FC236}">
                  <a16:creationId xmlns:a16="http://schemas.microsoft.com/office/drawing/2014/main" id="{EFDA47B1-0261-4DFB-2ED6-A6324DEC7F98}"/>
                </a:ext>
              </a:extLst>
            </p:cNvPr>
            <p:cNvSpPr/>
            <p:nvPr/>
          </p:nvSpPr>
          <p:spPr>
            <a:xfrm>
              <a:off x="748145" y="967573"/>
              <a:ext cx="10169237" cy="1675874"/>
            </a:xfrm>
            <a:prstGeom prst="roundRect">
              <a:avLst/>
            </a:prstGeom>
            <a:solidFill>
              <a:srgbClr val="C4F1FB"/>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6FF7816-BF4B-A442-2A86-FA4348D7F504}"/>
                </a:ext>
              </a:extLst>
            </p:cNvPr>
            <p:cNvSpPr txBox="1"/>
            <p:nvPr/>
          </p:nvSpPr>
          <p:spPr>
            <a:xfrm>
              <a:off x="465514" y="1147157"/>
              <a:ext cx="10451868" cy="1200329"/>
            </a:xfrm>
            <a:prstGeom prst="rect">
              <a:avLst/>
            </a:prstGeom>
            <a:noFill/>
          </p:spPr>
          <p:txBody>
            <a:bodyPr wrap="square" rtlCol="0">
              <a:spAutoFit/>
            </a:bodyPr>
            <a:lstStyle/>
            <a:p>
              <a:pPr algn="ctr"/>
              <a:r>
                <a:rPr lang="en-US" sz="3600" b="1" dirty="0">
                  <a:latin typeface="Cambria" panose="02040503050406030204" pitchFamily="18" charset="0"/>
                </a:rPr>
                <a:t>1.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thiệu</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sản</a:t>
              </a:r>
              <a:r>
                <a:rPr lang="en-US" sz="3600" b="1" dirty="0">
                  <a:latin typeface="Cambria" panose="02040503050406030204" pitchFamily="18" charset="0"/>
                </a:rPr>
                <a:t> </a:t>
              </a:r>
              <a:r>
                <a:rPr lang="en-US" sz="3600" b="1" dirty="0" err="1">
                  <a:latin typeface="Cambria" panose="02040503050406030204" pitchFamily="18" charset="0"/>
                </a:rPr>
                <a:t>phẩm</a:t>
              </a:r>
              <a:r>
                <a:rPr lang="en-US" sz="3600" b="1" dirty="0">
                  <a:latin typeface="Cambria" panose="02040503050406030204" pitchFamily="18" charset="0"/>
                </a:rPr>
                <a:t> </a:t>
              </a:r>
              <a:r>
                <a:rPr lang="en-US" sz="3600" b="1" dirty="0" err="1">
                  <a:latin typeface="Cambria" panose="02040503050406030204" pitchFamily="18" charset="0"/>
                </a:rPr>
                <a:t>thủ</a:t>
              </a:r>
              <a:r>
                <a:rPr lang="en-US" sz="3600" b="1" dirty="0">
                  <a:latin typeface="Cambria" panose="02040503050406030204" pitchFamily="18" charset="0"/>
                </a:rPr>
                <a:t> </a:t>
              </a:r>
              <a:r>
                <a:rPr lang="en-US" sz="3600" b="1" dirty="0" err="1">
                  <a:latin typeface="Cambria" panose="02040503050406030204" pitchFamily="18" charset="0"/>
                </a:rPr>
                <a:t>công</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công</a:t>
              </a:r>
              <a:r>
                <a:rPr lang="en-US" sz="3600" b="1" dirty="0">
                  <a:latin typeface="Cambria" panose="02040503050406030204" pitchFamily="18" charset="0"/>
                </a:rPr>
                <a:t> </a:t>
              </a:r>
              <a:r>
                <a:rPr lang="en-US" sz="3600" b="1" dirty="0" err="1">
                  <a:latin typeface="Cambria" panose="02040503050406030204" pitchFamily="18" charset="0"/>
                </a:rPr>
                <a:t>nghiệp</a:t>
              </a:r>
              <a:r>
                <a:rPr lang="en-US" sz="3600" b="1" dirty="0">
                  <a:latin typeface="Cambria" panose="02040503050406030204" pitchFamily="18" charset="0"/>
                </a:rPr>
                <a:t> ở </a:t>
              </a:r>
              <a:r>
                <a:rPr lang="en-US" sz="3600" b="1" dirty="0" err="1">
                  <a:latin typeface="Cambria" panose="02040503050406030204" pitchFamily="18" charset="0"/>
                </a:rPr>
                <a:t>địa</a:t>
              </a:r>
              <a:r>
                <a:rPr lang="en-US" sz="3600" b="1" dirty="0">
                  <a:latin typeface="Cambria" panose="02040503050406030204" pitchFamily="18" charset="0"/>
                </a:rPr>
                <a:t> </a:t>
              </a:r>
              <a:r>
                <a:rPr lang="en-US" sz="3600" b="1" dirty="0" err="1">
                  <a:latin typeface="Cambria" panose="02040503050406030204" pitchFamily="18" charset="0"/>
                </a:rPr>
                <a:t>phương</a:t>
              </a:r>
              <a:r>
                <a:rPr lang="en-US" sz="3600" b="1" dirty="0">
                  <a:latin typeface="Cambria" panose="02040503050406030204" pitchFamily="18" charset="0"/>
                </a:rPr>
                <a:t> </a:t>
              </a:r>
              <a:r>
                <a:rPr lang="en-US" sz="3600" b="1" dirty="0" err="1">
                  <a:latin typeface="Cambria" panose="02040503050406030204" pitchFamily="18" charset="0"/>
                </a:rPr>
                <a:t>mà</a:t>
              </a:r>
              <a:r>
                <a:rPr lang="en-US" sz="3600" b="1" dirty="0">
                  <a:latin typeface="Cambria" panose="02040503050406030204" pitchFamily="18" charset="0"/>
                </a:rPr>
                <a:t>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sưu</a:t>
              </a:r>
              <a:r>
                <a:rPr lang="en-US" sz="3600" b="1" dirty="0">
                  <a:latin typeface="Cambria" panose="02040503050406030204" pitchFamily="18" charset="0"/>
                </a:rPr>
                <a:t> </a:t>
              </a:r>
              <a:r>
                <a:rPr lang="en-US" sz="3600" b="1" dirty="0" err="1">
                  <a:latin typeface="Cambria" panose="02040503050406030204" pitchFamily="18" charset="0"/>
                </a:rPr>
                <a:t>tầm</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a:t>
              </a:r>
            </a:p>
          </p:txBody>
        </p:sp>
      </p:grpSp>
      <p:sp>
        <p:nvSpPr>
          <p:cNvPr id="5" name="矩形 20">
            <a:extLst>
              <a:ext uri="{FF2B5EF4-FFF2-40B4-BE49-F238E27FC236}">
                <a16:creationId xmlns:a16="http://schemas.microsoft.com/office/drawing/2014/main" id="{B8998EE4-4A0B-4C7F-C963-F07DCD14D76E}"/>
              </a:ext>
            </a:extLst>
          </p:cNvPr>
          <p:cNvSpPr/>
          <p:nvPr/>
        </p:nvSpPr>
        <p:spPr>
          <a:xfrm>
            <a:off x="2723804" y="2770253"/>
            <a:ext cx="5935288" cy="658747"/>
          </a:xfrm>
          <a:prstGeom prst="rect">
            <a:avLst/>
          </a:prstGeom>
          <a:solidFill>
            <a:srgbClr val="46C1B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Gợi</a:t>
            </a:r>
            <a:r>
              <a:rPr kumimoji="0" lang="en-US" altLang="zh-CN" sz="3600" b="0" i="0" u="none" strike="noStrike" kern="1200" cap="none" spc="3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ý chia </a:t>
            </a:r>
            <a:r>
              <a:rPr kumimoji="0" lang="en-US" altLang="zh-CN" sz="3600" b="0" i="0" u="none" strike="noStrike" kern="1200" cap="none" spc="3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sẻ</a:t>
            </a:r>
            <a:r>
              <a:rPr kumimoji="0" lang="en-US" altLang="zh-CN" sz="3600" b="0" i="0" u="none" strike="noStrike" kern="1200" cap="none" spc="3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30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thông</a:t>
            </a:r>
            <a:r>
              <a:rPr kumimoji="0" lang="en-US" altLang="zh-CN" sz="3600" b="0" i="0" u="none" strike="noStrike" kern="1200" cap="none" spc="30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tin</a:t>
            </a:r>
            <a:endParaRPr kumimoji="0" lang="zh-CN" altLang="en-US" sz="36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ACB81621-5AF9-26F3-5C74-F197AA400D42}"/>
              </a:ext>
            </a:extLst>
          </p:cNvPr>
          <p:cNvSpPr txBox="1"/>
          <p:nvPr/>
        </p:nvSpPr>
        <p:spPr>
          <a:xfrm>
            <a:off x="1044632" y="3678009"/>
            <a:ext cx="9576262" cy="2862322"/>
          </a:xfrm>
          <a:prstGeom prst="rect">
            <a:avLst/>
          </a:prstGeom>
          <a:noFill/>
        </p:spPr>
        <p:txBody>
          <a:bodyPr wrap="square" rtlCol="0">
            <a:spAutoFit/>
          </a:bodyPr>
          <a:lstStyle/>
          <a:p>
            <a:pPr marL="457200" indent="-457200" algn="just">
              <a:buFontTx/>
              <a:buChar char="-"/>
            </a:pPr>
            <a:r>
              <a:rPr lang="en-US" sz="3000" dirty="0" err="1">
                <a:solidFill>
                  <a:srgbClr val="21615B"/>
                </a:solidFill>
                <a:latin typeface="Cambria" panose="02040503050406030204" pitchFamily="18" charset="0"/>
              </a:rPr>
              <a:t>Các</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sản</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phẩm</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thủ</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công</a:t>
            </a:r>
            <a:r>
              <a:rPr lang="en-US" sz="3000" dirty="0">
                <a:solidFill>
                  <a:srgbClr val="21615B"/>
                </a:solidFill>
                <a:latin typeface="Cambria" panose="02040503050406030204" pitchFamily="18" charset="0"/>
              </a:rPr>
              <a:t>/</a:t>
            </a:r>
            <a:r>
              <a:rPr lang="en-US" sz="3000" dirty="0" err="1">
                <a:solidFill>
                  <a:srgbClr val="21615B"/>
                </a:solidFill>
                <a:latin typeface="Cambria" panose="02040503050406030204" pitchFamily="18" charset="0"/>
              </a:rPr>
              <a:t>công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nghiệp</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được</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trưng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bày</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là</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những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sản</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phẩm</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gì</a:t>
            </a:r>
            <a:r>
              <a:rPr lang="en-US" sz="3000" dirty="0">
                <a:solidFill>
                  <a:srgbClr val="21615B"/>
                </a:solidFill>
                <a:latin typeface="Cambria" panose="02040503050406030204" pitchFamily="18" charset="0"/>
              </a:rPr>
              <a:t>?</a:t>
            </a:r>
          </a:p>
          <a:p>
            <a:pPr marL="457200" indent="-457200" algn="just">
              <a:buFontTx/>
              <a:buChar char="-"/>
            </a:pPr>
            <a:r>
              <a:rPr lang="en-US" sz="3000" dirty="0" err="1">
                <a:solidFill>
                  <a:srgbClr val="21615B"/>
                </a:solidFill>
                <a:latin typeface="Cambria" panose="02040503050406030204" pitchFamily="18" charset="0"/>
              </a:rPr>
              <a:t>Các</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sản</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phẩm</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đó</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có</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ích</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lợi</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gì</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Hoạt</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động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sản</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xuất</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thủ</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công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nghiệp</a:t>
            </a:r>
            <a:r>
              <a:rPr lang="en-US" sz="3000" dirty="0">
                <a:solidFill>
                  <a:srgbClr val="21615B"/>
                </a:solidFill>
                <a:latin typeface="Cambria" panose="02040503050406030204" pitchFamily="18" charset="0"/>
              </a:rPr>
              <a:t> hay </a:t>
            </a:r>
            <a:r>
              <a:rPr lang="en-US" sz="3000" dirty="0" err="1">
                <a:solidFill>
                  <a:srgbClr val="21615B"/>
                </a:solidFill>
                <a:latin typeface="Cambria" panose="02040503050406030204" pitchFamily="18" charset="0"/>
              </a:rPr>
              <a:t>công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nghiệp</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nào</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tạo</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ra</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sản</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phẩm</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đó</a:t>
            </a:r>
            <a:r>
              <a:rPr lang="en-US" sz="3000" dirty="0">
                <a:solidFill>
                  <a:srgbClr val="21615B"/>
                </a:solidFill>
                <a:latin typeface="Cambria" panose="02040503050406030204" pitchFamily="18" charset="0"/>
              </a:rPr>
              <a:t>?</a:t>
            </a:r>
          </a:p>
          <a:p>
            <a:pPr marL="457200" indent="-457200" algn="just">
              <a:buFontTx/>
              <a:buChar char="-"/>
            </a:pPr>
            <a:r>
              <a:rPr lang="en-US" sz="3000" dirty="0" err="1">
                <a:solidFill>
                  <a:srgbClr val="21615B"/>
                </a:solidFill>
                <a:latin typeface="Cambria" panose="02040503050406030204" pitchFamily="18" charset="0"/>
              </a:rPr>
              <a:t>Giới</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thiệu</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về</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một</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sản</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phẩm</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thủ</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công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hoặc</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công</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nghiệp</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tiêu</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biểu</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nhất</a:t>
            </a:r>
            <a:r>
              <a:rPr lang="en-US" sz="3000" dirty="0">
                <a:solidFill>
                  <a:srgbClr val="21615B"/>
                </a:solidFill>
                <a:latin typeface="Cambria" panose="02040503050406030204" pitchFamily="18" charset="0"/>
              </a:rPr>
              <a:t> ở </a:t>
            </a:r>
            <a:r>
              <a:rPr lang="en-US" sz="3000" dirty="0" err="1">
                <a:solidFill>
                  <a:srgbClr val="21615B"/>
                </a:solidFill>
                <a:latin typeface="Cambria" panose="02040503050406030204" pitchFamily="18" charset="0"/>
              </a:rPr>
              <a:t>địa</a:t>
            </a:r>
            <a:r>
              <a:rPr lang="en-US" sz="3000" dirty="0">
                <a:solidFill>
                  <a:srgbClr val="21615B"/>
                </a:solidFill>
                <a:latin typeface="Cambria" panose="02040503050406030204" pitchFamily="18" charset="0"/>
              </a:rPr>
              <a:t> </a:t>
            </a:r>
            <a:r>
              <a:rPr lang="en-US" sz="3000" dirty="0" err="1">
                <a:solidFill>
                  <a:srgbClr val="21615B"/>
                </a:solidFill>
                <a:latin typeface="Cambria" panose="02040503050406030204" pitchFamily="18" charset="0"/>
              </a:rPr>
              <a:t>phương</a:t>
            </a:r>
            <a:r>
              <a:rPr lang="en-US" sz="3000" dirty="0">
                <a:solidFill>
                  <a:srgbClr val="21615B"/>
                </a:solidFill>
                <a:latin typeface="Cambria" panose="02040503050406030204" pitchFamily="18" charset="0"/>
              </a:rPr>
              <a:t>.</a:t>
            </a:r>
          </a:p>
        </p:txBody>
      </p:sp>
    </p:spTree>
    <p:extLst>
      <p:ext uri="{BB962C8B-B14F-4D97-AF65-F5344CB8AC3E}">
        <p14:creationId xmlns:p14="http://schemas.microsoft.com/office/powerpoint/2010/main" val="29241063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E1767-DF0F-DA53-75A9-C9726D090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071" y="2664191"/>
            <a:ext cx="7633858" cy="4002615"/>
          </a:xfrm>
          <a:prstGeom prst="rect">
            <a:avLst/>
          </a:prstGeom>
        </p:spPr>
      </p:pic>
      <p:pic>
        <p:nvPicPr>
          <p:cNvPr id="7" name="Picture 6">
            <a:extLst>
              <a:ext uri="{FF2B5EF4-FFF2-40B4-BE49-F238E27FC236}">
                <a16:creationId xmlns:a16="http://schemas.microsoft.com/office/drawing/2014/main" id="{FF56F811-8742-CDFE-890D-A43B80BE9AEC}"/>
              </a:ext>
            </a:extLst>
          </p:cNvPr>
          <p:cNvPicPr>
            <a:picLocks noChangeAspect="1"/>
          </p:cNvPicPr>
          <p:nvPr/>
        </p:nvPicPr>
        <p:blipFill>
          <a:blip r:embed="rId3"/>
          <a:stretch>
            <a:fillRect/>
          </a:stretch>
        </p:blipFill>
        <p:spPr>
          <a:xfrm>
            <a:off x="1743883" y="884005"/>
            <a:ext cx="8291279" cy="1780186"/>
          </a:xfrm>
          <a:prstGeom prst="rect">
            <a:avLst/>
          </a:prstGeom>
        </p:spPr>
      </p:pic>
    </p:spTree>
    <p:extLst>
      <p:ext uri="{BB962C8B-B14F-4D97-AF65-F5344CB8AC3E}">
        <p14:creationId xmlns:p14="http://schemas.microsoft.com/office/powerpoint/2010/main" val="42421231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0">
            <a:extLst>
              <a:ext uri="{FF2B5EF4-FFF2-40B4-BE49-F238E27FC236}">
                <a16:creationId xmlns:a16="http://schemas.microsoft.com/office/drawing/2014/main" id="{643F05AF-CDB8-538E-339F-9F6C75681543}"/>
              </a:ext>
            </a:extLst>
          </p:cNvPr>
          <p:cNvSpPr/>
          <p:nvPr/>
        </p:nvSpPr>
        <p:spPr>
          <a:xfrm>
            <a:off x="1880062" y="199505"/>
            <a:ext cx="8431876" cy="658747"/>
          </a:xfrm>
          <a:prstGeom prst="rect">
            <a:avLst/>
          </a:prstGeom>
          <a:solidFill>
            <a:srgbClr val="46C1B5"/>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Sản</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phẩm</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thủ</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công</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nghiệp</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từ</a:t>
            </a:r>
            <a:r>
              <a:rPr kumimoji="0" lang="en-US" altLang="zh-CN" sz="3600" b="0" i="0" u="none" strike="noStrike" kern="1200" cap="none"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tre</a:t>
            </a:r>
            <a:endParaRPr kumimoji="0" lang="zh-CN" altLang="en-US" sz="3600" b="0" i="0" u="none" strike="noStrike" kern="1200" cap="none"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6" name="sanphamthucongnghieptutre">
            <a:hlinkClick r:id="" action="ppaction://media"/>
            <a:extLst>
              <a:ext uri="{FF2B5EF4-FFF2-40B4-BE49-F238E27FC236}">
                <a16:creationId xmlns:a16="http://schemas.microsoft.com/office/drawing/2014/main" id="{4620CBD1-6E6F-90BD-FE87-C4D5311310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0843" y="1052666"/>
            <a:ext cx="9490314" cy="5338301"/>
          </a:xfrm>
          <a:prstGeom prst="rect">
            <a:avLst/>
          </a:prstGeom>
        </p:spPr>
      </p:pic>
    </p:spTree>
    <p:extLst>
      <p:ext uri="{BB962C8B-B14F-4D97-AF65-F5344CB8AC3E}">
        <p14:creationId xmlns:p14="http://schemas.microsoft.com/office/powerpoint/2010/main" val="560146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2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512</Words>
  <Application>Microsoft Office PowerPoint</Application>
  <PresentationFormat>Widescreen</PresentationFormat>
  <Paragraphs>28</Paragraphs>
  <Slides>20</Slides>
  <Notes>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思源黑体 CN Bold</vt:lpstr>
      <vt:lpstr>Calibri Light</vt:lpstr>
      <vt:lpstr>Vogue-ExtraBold</vt:lpstr>
      <vt:lpstr>Times New Roman</vt:lpstr>
      <vt:lpstr>SVN-Ready</vt:lpstr>
      <vt:lpstr>SVN-Newton</vt:lpstr>
      <vt:lpstr>Arial</vt:lpstr>
      <vt:lpstr>Cambria</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cp:keywords>
  <cp:lastModifiedBy>ADMIN88</cp:lastModifiedBy>
  <cp:revision>14</cp:revision>
  <dcterms:created xsi:type="dcterms:W3CDTF">2022-10-10T04:11:12Z</dcterms:created>
  <dcterms:modified xsi:type="dcterms:W3CDTF">2022-12-12T13:42:37Z</dcterms:modified>
</cp:coreProperties>
</file>