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9"/>
  </p:notesMasterIdLst>
  <p:sldIdLst>
    <p:sldId id="263" r:id="rId4"/>
    <p:sldId id="286" r:id="rId5"/>
    <p:sldId id="287" r:id="rId6"/>
    <p:sldId id="273" r:id="rId7"/>
    <p:sldId id="257" r:id="rId8"/>
    <p:sldId id="298" r:id="rId9"/>
    <p:sldId id="288" r:id="rId10"/>
    <p:sldId id="271" r:id="rId11"/>
    <p:sldId id="265" r:id="rId12"/>
    <p:sldId id="289" r:id="rId13"/>
    <p:sldId id="290" r:id="rId14"/>
    <p:sldId id="270" r:id="rId15"/>
    <p:sldId id="266" r:id="rId16"/>
    <p:sldId id="291" r:id="rId17"/>
    <p:sldId id="294" r:id="rId18"/>
    <p:sldId id="292" r:id="rId19"/>
    <p:sldId id="293" r:id="rId20"/>
    <p:sldId id="295" r:id="rId21"/>
    <p:sldId id="296" r:id="rId22"/>
    <p:sldId id="272" r:id="rId23"/>
    <p:sldId id="267" r:id="rId24"/>
    <p:sldId id="297" r:id="rId25"/>
    <p:sldId id="299" r:id="rId26"/>
    <p:sldId id="275"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9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27-Nov-22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27-Nov-22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27-Nov-22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27-Nov-22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27-Nov-22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27-Nov-22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27-Nov-22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27-Nov-22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27-Nov-22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27-Nov-22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27-Nov-22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27-Nov-22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86428-A62C-4012-A274-F06E7E25DC7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27-Nov-22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09AB829F-9563-4F29-979A-D726CC9C08E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2582297"/>
            <a:chOff x="1883" y="2287988"/>
            <a:chExt cx="3294616" cy="1395758"/>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354827"/>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Lung Tung 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6203B-0660-4089-8334-08EF4372B458}"/>
              </a:ext>
            </a:extLst>
          </p:cNvPr>
          <p:cNvSpPr/>
          <p:nvPr/>
        </p:nvSpPr>
        <p:spPr>
          <a:xfrm>
            <a:off x="3294672" y="144236"/>
            <a:ext cx="608205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YÊU CẦU CẦN ĐẠT</a:t>
            </a:r>
          </a:p>
        </p:txBody>
      </p:sp>
      <p:sp>
        <p:nvSpPr>
          <p:cNvPr id="4" name="Rounded Rectangle 16">
            <a:extLst>
              <a:ext uri="{FF2B5EF4-FFF2-40B4-BE49-F238E27FC236}">
                <a16:creationId xmlns:a16="http://schemas.microsoft.com/office/drawing/2014/main" id="{12FE212E-F037-4F02-9917-C02567457156}"/>
              </a:ext>
            </a:extLst>
          </p:cNvPr>
          <p:cNvSpPr/>
          <p:nvPr/>
        </p:nvSpPr>
        <p:spPr>
          <a:xfrm>
            <a:off x="2130642" y="2006097"/>
            <a:ext cx="8060923" cy="3125195"/>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Sắp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xếp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đổ</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chỗ</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a:t>
            </a:r>
          </a:p>
          <a:p>
            <a:r>
              <a:rPr lang="nl-NL"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xuyên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giúp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nắp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mắc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móc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hộp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giấy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kéo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tủ</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túi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đựng</a:t>
            </a:r>
            <a:r>
              <a:rPr lang="en-US" sz="3200" b="1" dirty="0">
                <a:solidFill>
                  <a:schemeClr val="tx1"/>
                </a:solidFill>
                <a:latin typeface="Times New Roman" panose="02020603050405020304" pitchFamily="18" charset="0"/>
                <a:cs typeface="Times New Roman" panose="02020603050405020304" pitchFamily="18" charset="0"/>
              </a:rPr>
              <a:t>,...)</a:t>
            </a:r>
            <a:r>
              <a:rPr lang="nl-NL"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232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18">
            <a:extLst>
              <a:ext uri="{FF2B5EF4-FFF2-40B4-BE49-F238E27FC236}">
                <a16:creationId xmlns:a16="http://schemas.microsoft.com/office/drawing/2014/main" id="{9711B259-D781-4932-9FD0-D9FED2ED9AB0}"/>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2022</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6203B-0660-4089-8334-08EF4372B458}"/>
              </a:ext>
            </a:extLst>
          </p:cNvPr>
          <p:cNvSpPr/>
          <p:nvPr/>
        </p:nvSpPr>
        <p:spPr>
          <a:xfrm>
            <a:off x="3294672" y="144236"/>
            <a:ext cx="608205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YÊU CẦU CẦN ĐẠT</a:t>
            </a:r>
          </a:p>
        </p:txBody>
      </p:sp>
      <p:sp>
        <p:nvSpPr>
          <p:cNvPr id="4" name="Rounded Rectangle 16">
            <a:extLst>
              <a:ext uri="{FF2B5EF4-FFF2-40B4-BE49-F238E27FC236}">
                <a16:creationId xmlns:a16="http://schemas.microsoft.com/office/drawing/2014/main" id="{12FE212E-F037-4F02-9917-C02567457156}"/>
              </a:ext>
            </a:extLst>
          </p:cNvPr>
          <p:cNvSpPr/>
          <p:nvPr/>
        </p:nvSpPr>
        <p:spPr>
          <a:xfrm>
            <a:off x="2130642" y="2006097"/>
            <a:ext cx="8060923" cy="3125195"/>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Sắp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xếp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đổ</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đúng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chỗ</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a:t>
            </a:r>
          </a:p>
          <a:p>
            <a:r>
              <a:rPr lang="nl-NL"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xuyên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giúp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lối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nắp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mắc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móc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hộp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giấy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kéo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tủ</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túi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đựng</a:t>
            </a:r>
            <a:r>
              <a:rPr lang="en-US" sz="3200" b="1" dirty="0">
                <a:solidFill>
                  <a:schemeClr val="tx1"/>
                </a:solidFill>
                <a:latin typeface="Times New Roman" panose="02020603050405020304" pitchFamily="18" charset="0"/>
                <a:cs typeface="Times New Roman" panose="02020603050405020304" pitchFamily="18" charset="0"/>
              </a:rPr>
              <a:t>,...)</a:t>
            </a:r>
            <a:r>
              <a:rPr lang="nl-NL"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572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740</Words>
  <Application>Microsoft Office PowerPoint</Application>
  <PresentationFormat>Widescreen</PresentationFormat>
  <Paragraphs>66</Paragraphs>
  <Slides>25</Slides>
  <Notes>22</Notes>
  <HiddenSlides>0</HiddenSlides>
  <MMClips>4</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25</vt:i4>
      </vt:variant>
    </vt:vector>
  </HeadingPairs>
  <TitlesOfParts>
    <vt:vector size="41" baseType="lpstr">
      <vt:lpstr>等线</vt:lpstr>
      <vt:lpstr>等线</vt:lpstr>
      <vt:lpstr>等线 Light</vt:lpstr>
      <vt:lpstr>微软雅黑</vt:lpstr>
      <vt:lpstr>宋体</vt:lpstr>
      <vt:lpstr>华文琥珀</vt:lpstr>
      <vt:lpstr>Arial</vt:lpstr>
      <vt:lpstr>Calibri</vt:lpstr>
      <vt:lpstr>Calibri Light</vt:lpstr>
      <vt:lpstr>Pattaya</vt:lpstr>
      <vt:lpstr>Times New Roman</vt:lpstr>
      <vt:lpstr>字魂59号-创粗黑</vt:lpstr>
      <vt:lpstr>思源黑体 CN Regular</vt: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Tra My</cp:lastModifiedBy>
  <cp:revision>31</cp:revision>
  <dcterms:created xsi:type="dcterms:W3CDTF">2022-08-07T00:56:59Z</dcterms:created>
  <dcterms:modified xsi:type="dcterms:W3CDTF">2022-11-27T08:29:15Z</dcterms:modified>
</cp:coreProperties>
</file>