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80" r:id="rId2"/>
  </p:sldMasterIdLst>
  <p:notesMasterIdLst>
    <p:notesMasterId r:id="rId21"/>
  </p:notesMasterIdLst>
  <p:sldIdLst>
    <p:sldId id="295" r:id="rId3"/>
    <p:sldId id="340" r:id="rId4"/>
    <p:sldId id="261" r:id="rId5"/>
    <p:sldId id="258" r:id="rId6"/>
    <p:sldId id="274" r:id="rId7"/>
    <p:sldId id="296" r:id="rId8"/>
    <p:sldId id="306" r:id="rId9"/>
    <p:sldId id="298" r:id="rId10"/>
    <p:sldId id="297" r:id="rId11"/>
    <p:sldId id="268" r:id="rId12"/>
    <p:sldId id="310" r:id="rId13"/>
    <p:sldId id="309" r:id="rId14"/>
    <p:sldId id="312" r:id="rId15"/>
    <p:sldId id="313" r:id="rId16"/>
    <p:sldId id="341" r:id="rId17"/>
    <p:sldId id="338" r:id="rId18"/>
    <p:sldId id="337" r:id="rId19"/>
    <p:sldId id="339" r:id="rId20"/>
  </p:sldIdLst>
  <p:sldSz cx="12192000" cy="6858000"/>
  <p:notesSz cx="6858000" cy="9144000"/>
  <p:embeddedFontLst>
    <p:embeddedFont>
      <p:font typeface="#9Slide05 Aphrodite Pro" panose="020B0604020202020204" charset="0"/>
      <p:regular r:id="rId22"/>
    </p:embeddedFont>
    <p:embeddedFont>
      <p:font typeface="#9Slide05 Bodega Script" panose="020B0604020202020204" charset="0"/>
      <p:regular r:id="rId23"/>
    </p:embeddedFont>
    <p:embeddedFont>
      <p:font typeface="#9Slide06 Southern Aire " panose="020B0604020202020204" charset="0"/>
      <p:regular r:id="rId24"/>
    </p:embeddedFont>
    <p:embeddedFont>
      <p:font typeface="#9Slide07 HoneyCream" panose="020B0604020202020204" charset="0"/>
      <p:regular r:id="rId25"/>
    </p:embeddedFont>
    <p:embeddedFont>
      <p:font typeface="#9Slide07 Soup of Justice" panose="020B0604020202020204" charset="0"/>
      <p:regular r:id="rId26"/>
    </p:embeddedFont>
    <p:embeddedFont>
      <p:font typeface="BrushScript" panose="02020500000000000000" charset="0"/>
      <p:boldItalic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Cambria" panose="02040503050406030204" pitchFamily="18" charset="0"/>
      <p:regular r:id="rId32"/>
      <p:bold r:id="rId33"/>
      <p:italic r:id="rId34"/>
      <p:boldItalic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E9E4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38" autoAdjust="0"/>
    <p:restoredTop sz="94660"/>
  </p:normalViewPr>
  <p:slideViewPr>
    <p:cSldViewPr snapToGrid="0">
      <p:cViewPr varScale="1">
        <p:scale>
          <a:sx n="88" d="100"/>
          <a:sy n="88" d="100"/>
        </p:scale>
        <p:origin x="110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5.fntdata"/><Relationship Id="rId39" Type="http://schemas.openxmlformats.org/officeDocument/2006/relationships/tableStyles" Target="tableStyles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0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A63CDF-1DF4-4B37-B913-A8875DBC6FA1}" type="datetimeFigureOut">
              <a:rPr lang="en-US" smtClean="0"/>
              <a:t>04-Nov-22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D2F0A3-F0CF-4A26-B966-DB7C0CA22C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1012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2436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24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410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2323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8401050" y="1905000"/>
            <a:ext cx="2552700" cy="30289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794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1168432" y="1871003"/>
            <a:ext cx="3635924" cy="4471743"/>
          </a:xfrm>
          <a:custGeom>
            <a:avLst/>
            <a:gdLst>
              <a:gd name="connsiteX0" fmla="*/ 0 w 3635829"/>
              <a:gd name="connsiteY0" fmla="*/ 0 h 4471743"/>
              <a:gd name="connsiteX1" fmla="*/ 3635829 w 3635829"/>
              <a:gd name="connsiteY1" fmla="*/ 0 h 4471743"/>
              <a:gd name="connsiteX2" fmla="*/ 3635829 w 3635829"/>
              <a:gd name="connsiteY2" fmla="*/ 4471743 h 4471743"/>
              <a:gd name="connsiteX3" fmla="*/ 0 w 3635829"/>
              <a:gd name="connsiteY3" fmla="*/ 4471743 h 4471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35829" h="4471743">
                <a:moveTo>
                  <a:pt x="0" y="0"/>
                </a:moveTo>
                <a:lnTo>
                  <a:pt x="3635829" y="0"/>
                </a:lnTo>
                <a:lnTo>
                  <a:pt x="3635829" y="4471743"/>
                </a:lnTo>
                <a:lnTo>
                  <a:pt x="0" y="4471743"/>
                </a:lnTo>
                <a:close/>
              </a:path>
            </a:pathLst>
          </a:custGeom>
          <a:solidFill>
            <a:schemeClr val="bg1"/>
          </a:solidFill>
          <a:ln w="28575" cap="sq">
            <a:solidFill>
              <a:schemeClr val="bg1"/>
            </a:solidFill>
            <a:miter lim="800000"/>
          </a:ln>
          <a:effectLst>
            <a:outerShdw blurRad="139700" dist="38100" dir="2700000" algn="tl" rotWithShape="0">
              <a:prstClr val="black">
                <a:alpha val="38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4991233" y="667658"/>
            <a:ext cx="6032657" cy="2818492"/>
          </a:xfrm>
          <a:custGeom>
            <a:avLst/>
            <a:gdLst>
              <a:gd name="connsiteX0" fmla="*/ 0 w 6032499"/>
              <a:gd name="connsiteY0" fmla="*/ 0 h 2818492"/>
              <a:gd name="connsiteX1" fmla="*/ 6032499 w 6032499"/>
              <a:gd name="connsiteY1" fmla="*/ 0 h 2818492"/>
              <a:gd name="connsiteX2" fmla="*/ 6032499 w 6032499"/>
              <a:gd name="connsiteY2" fmla="*/ 2818492 h 2818492"/>
              <a:gd name="connsiteX3" fmla="*/ 0 w 6032499"/>
              <a:gd name="connsiteY3" fmla="*/ 2818492 h 2818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32499" h="2818492">
                <a:moveTo>
                  <a:pt x="0" y="0"/>
                </a:moveTo>
                <a:lnTo>
                  <a:pt x="6032499" y="0"/>
                </a:lnTo>
                <a:lnTo>
                  <a:pt x="6032499" y="2818492"/>
                </a:lnTo>
                <a:lnTo>
                  <a:pt x="0" y="2818492"/>
                </a:lnTo>
                <a:close/>
              </a:path>
            </a:pathLst>
          </a:custGeom>
          <a:solidFill>
            <a:schemeClr val="bg1"/>
          </a:solidFill>
          <a:ln w="28575" cap="sq">
            <a:solidFill>
              <a:schemeClr val="bg1"/>
            </a:solidFill>
            <a:miter lim="800000"/>
          </a:ln>
          <a:effectLst>
            <a:outerShdw blurRad="139700" dist="38100" dir="2700000" algn="tl" rotWithShape="0">
              <a:prstClr val="black">
                <a:alpha val="38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6096159" y="3657605"/>
            <a:ext cx="4927729" cy="2685141"/>
          </a:xfrm>
          <a:custGeom>
            <a:avLst/>
            <a:gdLst>
              <a:gd name="connsiteX0" fmla="*/ 0 w 4927600"/>
              <a:gd name="connsiteY0" fmla="*/ 0 h 2685141"/>
              <a:gd name="connsiteX1" fmla="*/ 4927600 w 4927600"/>
              <a:gd name="connsiteY1" fmla="*/ 0 h 2685141"/>
              <a:gd name="connsiteX2" fmla="*/ 4927600 w 4927600"/>
              <a:gd name="connsiteY2" fmla="*/ 2685141 h 2685141"/>
              <a:gd name="connsiteX3" fmla="*/ 0 w 4927600"/>
              <a:gd name="connsiteY3" fmla="*/ 2685141 h 2685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27600" h="2685141">
                <a:moveTo>
                  <a:pt x="0" y="0"/>
                </a:moveTo>
                <a:lnTo>
                  <a:pt x="4927600" y="0"/>
                </a:lnTo>
                <a:lnTo>
                  <a:pt x="4927600" y="2685141"/>
                </a:lnTo>
                <a:lnTo>
                  <a:pt x="0" y="2685141"/>
                </a:lnTo>
                <a:close/>
              </a:path>
            </a:pathLst>
          </a:custGeom>
          <a:solidFill>
            <a:schemeClr val="bg1"/>
          </a:solidFill>
          <a:ln w="28575" cap="sq">
            <a:solidFill>
              <a:schemeClr val="bg1"/>
            </a:solidFill>
            <a:miter lim="800000"/>
          </a:ln>
          <a:effectLst>
            <a:outerShdw blurRad="139700" dist="38100" dir="2700000" algn="tl" rotWithShape="0">
              <a:prstClr val="black">
                <a:alpha val="38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0677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0484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 sz="10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55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/>
          <p:cNvSpPr/>
          <p:nvPr userDrawn="1"/>
        </p:nvSpPr>
        <p:spPr>
          <a:xfrm>
            <a:off x="1" y="-176981"/>
            <a:ext cx="12191999" cy="4291740"/>
          </a:xfrm>
          <a:custGeom>
            <a:avLst/>
            <a:gdLst>
              <a:gd name="connsiteX0" fmla="*/ 0 w 12191999"/>
              <a:gd name="connsiteY0" fmla="*/ 0 h 4291740"/>
              <a:gd name="connsiteX1" fmla="*/ 12191999 w 12191999"/>
              <a:gd name="connsiteY1" fmla="*/ 0 h 4291740"/>
              <a:gd name="connsiteX2" fmla="*/ 12191999 w 12191999"/>
              <a:gd name="connsiteY2" fmla="*/ 1244082 h 4291740"/>
              <a:gd name="connsiteX3" fmla="*/ 12191998 w 12191999"/>
              <a:gd name="connsiteY3" fmla="*/ 1244082 h 4291740"/>
              <a:gd name="connsiteX4" fmla="*/ 12191998 w 12191999"/>
              <a:gd name="connsiteY4" fmla="*/ 3713545 h 4291740"/>
              <a:gd name="connsiteX5" fmla="*/ 9905998 w 12191999"/>
              <a:gd name="connsiteY5" fmla="*/ 4122524 h 4291740"/>
              <a:gd name="connsiteX6" fmla="*/ 9905998 w 12191999"/>
              <a:gd name="connsiteY6" fmla="*/ 4125232 h 4291740"/>
              <a:gd name="connsiteX7" fmla="*/ 9857087 w 12191999"/>
              <a:gd name="connsiteY7" fmla="*/ 4136195 h 4291740"/>
              <a:gd name="connsiteX8" fmla="*/ 9690569 w 12191999"/>
              <a:gd name="connsiteY8" fmla="*/ 4182739 h 4291740"/>
              <a:gd name="connsiteX9" fmla="*/ 8839877 w 12191999"/>
              <a:gd name="connsiteY9" fmla="*/ 4291723 h 4291740"/>
              <a:gd name="connsiteX10" fmla="*/ 8765196 w 12191999"/>
              <a:gd name="connsiteY10" fmla="*/ 4290006 h 4291740"/>
              <a:gd name="connsiteX11" fmla="*/ 8717158 w 12191999"/>
              <a:gd name="connsiteY11" fmla="*/ 4291490 h 4291740"/>
              <a:gd name="connsiteX12" fmla="*/ 7673594 w 12191999"/>
              <a:gd name="connsiteY12" fmla="*/ 4138313 h 4291740"/>
              <a:gd name="connsiteX13" fmla="*/ 7659974 w 12191999"/>
              <a:gd name="connsiteY13" fmla="*/ 4134175 h 4291740"/>
              <a:gd name="connsiteX14" fmla="*/ 7619998 w 12191999"/>
              <a:gd name="connsiteY14" fmla="*/ 4125232 h 4291740"/>
              <a:gd name="connsiteX15" fmla="*/ 7619998 w 12191999"/>
              <a:gd name="connsiteY15" fmla="*/ 4122032 h 4291740"/>
              <a:gd name="connsiteX16" fmla="*/ 7465547 w 12191999"/>
              <a:gd name="connsiteY16" fmla="*/ 4075115 h 4291740"/>
              <a:gd name="connsiteX17" fmla="*/ 5541753 w 12191999"/>
              <a:gd name="connsiteY17" fmla="*/ 3716264 h 4291740"/>
              <a:gd name="connsiteX18" fmla="*/ 5333999 w 12191999"/>
              <a:gd name="connsiteY18" fmla="*/ 3713545 h 4291740"/>
              <a:gd name="connsiteX19" fmla="*/ 5091621 w 12191999"/>
              <a:gd name="connsiteY19" fmla="*/ 3716264 h 4291740"/>
              <a:gd name="connsiteX20" fmla="*/ 235032 w 12191999"/>
              <a:gd name="connsiteY20" fmla="*/ 4170386 h 4291740"/>
              <a:gd name="connsiteX21" fmla="*/ 0 w 12191999"/>
              <a:gd name="connsiteY21" fmla="*/ 4125232 h 4291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2191999" h="4291740">
                <a:moveTo>
                  <a:pt x="0" y="0"/>
                </a:moveTo>
                <a:lnTo>
                  <a:pt x="12191999" y="0"/>
                </a:lnTo>
                <a:lnTo>
                  <a:pt x="12191999" y="1244082"/>
                </a:lnTo>
                <a:lnTo>
                  <a:pt x="12191998" y="1244082"/>
                </a:lnTo>
                <a:lnTo>
                  <a:pt x="12191998" y="3713545"/>
                </a:lnTo>
                <a:cubicBezTo>
                  <a:pt x="11048998" y="3713545"/>
                  <a:pt x="10477498" y="3951890"/>
                  <a:pt x="9905998" y="4122524"/>
                </a:cubicBezTo>
                <a:lnTo>
                  <a:pt x="9905998" y="4125232"/>
                </a:lnTo>
                <a:lnTo>
                  <a:pt x="9857087" y="4136195"/>
                </a:lnTo>
                <a:lnTo>
                  <a:pt x="9690569" y="4182739"/>
                </a:lnTo>
                <a:cubicBezTo>
                  <a:pt x="9436631" y="4247894"/>
                  <a:pt x="9169020" y="4292764"/>
                  <a:pt x="8839877" y="4291723"/>
                </a:cubicBezTo>
                <a:lnTo>
                  <a:pt x="8765196" y="4290006"/>
                </a:lnTo>
                <a:lnTo>
                  <a:pt x="8717158" y="4291490"/>
                </a:lnTo>
                <a:cubicBezTo>
                  <a:pt x="8302351" y="4296392"/>
                  <a:pt x="7985321" y="4228826"/>
                  <a:pt x="7673594" y="4138313"/>
                </a:cubicBezTo>
                <a:lnTo>
                  <a:pt x="7659974" y="4134175"/>
                </a:lnTo>
                <a:lnTo>
                  <a:pt x="7619998" y="4125232"/>
                </a:lnTo>
                <a:lnTo>
                  <a:pt x="7619998" y="4122032"/>
                </a:lnTo>
                <a:lnTo>
                  <a:pt x="7465547" y="4075115"/>
                </a:lnTo>
                <a:cubicBezTo>
                  <a:pt x="6977201" y="3922257"/>
                  <a:pt x="6451962" y="3740504"/>
                  <a:pt x="5541753" y="3716264"/>
                </a:cubicBezTo>
                <a:lnTo>
                  <a:pt x="5333999" y="3713545"/>
                </a:lnTo>
                <a:lnTo>
                  <a:pt x="5091621" y="3716264"/>
                </a:lnTo>
                <a:cubicBezTo>
                  <a:pt x="2740246" y="3769940"/>
                  <a:pt x="2590994" y="4595906"/>
                  <a:pt x="235032" y="4170386"/>
                </a:cubicBezTo>
                <a:lnTo>
                  <a:pt x="0" y="4125232"/>
                </a:lnTo>
                <a:close/>
              </a:path>
            </a:pathLst>
          </a:custGeom>
          <a:solidFill>
            <a:srgbClr val="9D4D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681" y="1156519"/>
            <a:ext cx="9199044" cy="5146631"/>
          </a:xfrm>
          <a:prstGeom prst="rect">
            <a:avLst/>
          </a:prstGeom>
        </p:spPr>
      </p:pic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0140" y="1410612"/>
            <a:ext cx="5801591" cy="3627203"/>
          </a:xfrm>
          <a:custGeom>
            <a:avLst/>
            <a:gdLst>
              <a:gd name="connsiteX0" fmla="*/ 0 w 5778698"/>
              <a:gd name="connsiteY0" fmla="*/ 0 h 3627202"/>
              <a:gd name="connsiteX1" fmla="*/ 5778698 w 5778698"/>
              <a:gd name="connsiteY1" fmla="*/ 0 h 3627202"/>
              <a:gd name="connsiteX2" fmla="*/ 5778698 w 5778698"/>
              <a:gd name="connsiteY2" fmla="*/ 3627202 h 3627202"/>
              <a:gd name="connsiteX3" fmla="*/ 0 w 5778698"/>
              <a:gd name="connsiteY3" fmla="*/ 3627202 h 3627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78698" h="3627202">
                <a:moveTo>
                  <a:pt x="0" y="0"/>
                </a:moveTo>
                <a:lnTo>
                  <a:pt x="5778698" y="0"/>
                </a:lnTo>
                <a:lnTo>
                  <a:pt x="5778698" y="3627202"/>
                </a:lnTo>
                <a:lnTo>
                  <a:pt x="0" y="3627202"/>
                </a:lnTo>
                <a:close/>
              </a:path>
            </a:pathLst>
          </a:custGeom>
          <a:pattFill prst="ltUpDiag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wrap="square">
            <a:noAutofit/>
          </a:bodyPr>
          <a:lstStyle>
            <a:lvl1pPr>
              <a:defRPr lang="en-US" sz="1400" b="1" i="1" dirty="0"/>
            </a:lvl1pPr>
          </a:lstStyle>
          <a:p>
            <a:pPr marL="0" lv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7766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535808" y="449028"/>
            <a:ext cx="11120386" cy="5959944"/>
          </a:xfrm>
          <a:custGeom>
            <a:avLst/>
            <a:gdLst>
              <a:gd name="connsiteX0" fmla="*/ 0 w 11120386"/>
              <a:gd name="connsiteY0" fmla="*/ 0 h 5959944"/>
              <a:gd name="connsiteX1" fmla="*/ 11120386 w 11120386"/>
              <a:gd name="connsiteY1" fmla="*/ 0 h 5959944"/>
              <a:gd name="connsiteX2" fmla="*/ 11120386 w 11120386"/>
              <a:gd name="connsiteY2" fmla="*/ 5959944 h 5959944"/>
              <a:gd name="connsiteX3" fmla="*/ 0 w 11120386"/>
              <a:gd name="connsiteY3" fmla="*/ 5959944 h 5959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20386" h="5959944">
                <a:moveTo>
                  <a:pt x="0" y="0"/>
                </a:moveTo>
                <a:lnTo>
                  <a:pt x="11120386" y="0"/>
                </a:lnTo>
                <a:lnTo>
                  <a:pt x="11120386" y="5959944"/>
                </a:lnTo>
                <a:lnTo>
                  <a:pt x="0" y="5959944"/>
                </a:lnTo>
                <a:close/>
              </a:path>
            </a:pathLst>
          </a:custGeom>
          <a:solidFill>
            <a:schemeClr val="accent1"/>
          </a:solidFill>
          <a:effectLst>
            <a:outerShdw blurRad="2413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4316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1999" cy="6858000"/>
          </a:xfrm>
          <a:prstGeom prst="rect">
            <a:avLst/>
          </a:prstGeom>
        </p:spPr>
        <p:txBody>
          <a:bodyPr anchor="ctr"/>
          <a:lstStyle>
            <a:lvl1pPr>
              <a:defRPr sz="400"/>
            </a:lvl1pPr>
          </a:lstStyle>
          <a:p>
            <a:r>
              <a:rPr lang="en-US" dirty="0"/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1163200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5653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B1BFB-13AA-44A7-B3E4-8886C719AEB0}" type="datetimeFigureOut">
              <a:rPr lang="zh-CN" altLang="en-US" smtClean="0"/>
              <a:t>2022/11/4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B06CD-746B-452A-A749-ADEDF9DA38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2327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B1BFB-13AA-44A7-B3E4-8886C719AEB0}" type="datetimeFigureOut">
              <a:rPr lang="zh-CN" altLang="en-US" smtClean="0"/>
              <a:t>2022/11/4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B06CD-746B-452A-A749-ADEDF9DA38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1541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B1BFB-13AA-44A7-B3E4-8886C719AEB0}" type="datetimeFigureOut">
              <a:rPr lang="zh-CN" altLang="en-US" smtClean="0"/>
              <a:t>2022/11/4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B06CD-746B-452A-A749-ADEDF9DA38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022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B1BFB-13AA-44A7-B3E4-8886C719AEB0}" type="datetimeFigureOut">
              <a:rPr lang="zh-CN" altLang="en-US" smtClean="0"/>
              <a:t>2022/11/4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B06CD-746B-452A-A749-ADEDF9DA38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0934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B1BFB-13AA-44A7-B3E4-8886C719AEB0}" type="datetimeFigureOut">
              <a:rPr lang="zh-CN" altLang="en-US" smtClean="0"/>
              <a:t>2022/11/4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B06CD-746B-452A-A749-ADEDF9DA38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8696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B1BFB-13AA-44A7-B3E4-8886C719AEB0}" type="datetimeFigureOut">
              <a:rPr lang="zh-CN" altLang="en-US" smtClean="0"/>
              <a:t>2022/11/4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B06CD-746B-452A-A749-ADEDF9DA38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5457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B1BFB-13AA-44A7-B3E4-8886C719AEB0}" type="datetimeFigureOut">
              <a:rPr lang="zh-CN" altLang="en-US" smtClean="0"/>
              <a:t>2022/11/4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B06CD-746B-452A-A749-ADEDF9DA38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5262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B1BFB-13AA-44A7-B3E4-8886C719AEB0}" type="datetimeFigureOut">
              <a:rPr lang="zh-CN" altLang="en-US" smtClean="0"/>
              <a:t>2022/11/4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B06CD-746B-452A-A749-ADEDF9DA38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7417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B1BFB-13AA-44A7-B3E4-8886C719AEB0}" type="datetimeFigureOut">
              <a:rPr lang="zh-CN" altLang="en-US" smtClean="0"/>
              <a:t>2022/11/4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B06CD-746B-452A-A749-ADEDF9DA38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2478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B1BFB-13AA-44A7-B3E4-8886C719AEB0}" type="datetimeFigureOut">
              <a:rPr lang="zh-CN" altLang="en-US" smtClean="0"/>
              <a:t>2022/11/4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B06CD-746B-452A-A749-ADEDF9DA38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3295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0638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B1BFB-13AA-44A7-B3E4-8886C719AEB0}" type="datetimeFigureOut">
              <a:rPr lang="zh-CN" altLang="en-US" smtClean="0"/>
              <a:t>2022/11/4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B06CD-746B-452A-A749-ADEDF9DA38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3483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366348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2022/11/4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4756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1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1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2022/11/4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2326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2022/11/4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3464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2022/11/4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2536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2022/11/4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3649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2022/11/4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8513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hyperlink" Target="https://www.facebook.com/groups/629898828017053" TargetMode="Externa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21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ea typeface="思源黑体 CN Bold" panose="020B0800000000000000" pitchFamily="34" charset="-122"/>
                <a:cs typeface="字魂59号-创粗黑" panose="00000500000000000000" charset="-122"/>
              </a:defRPr>
            </a:lvl1pPr>
          </a:lstStyle>
          <a:p>
            <a:fld id="{530820CF-B880-4189-942D-D702A7CBA730}" type="datetimeFigureOut">
              <a:rPr lang="zh-CN" altLang="en-US" smtClean="0"/>
              <a:t>2022/11/4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ea typeface="思源黑体 CN Bold" panose="020B0800000000000000" pitchFamily="34" charset="-122"/>
                <a:cs typeface="字魂59号-创粗黑" panose="000005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ea typeface="思源黑体 CN Bold" panose="020B0800000000000000" pitchFamily="34" charset="-122"/>
                <a:cs typeface="字魂59号-创粗黑" panose="00000500000000000000" charset="-122"/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8ABD858-F514-4478-0702-14A5F3A35E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3B1F02A-1FE0-2739-00DC-72515000A3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175442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E885EBB7-A85A-BB83-400E-FEE0AD4A3A76}"/>
              </a:ext>
            </a:extLst>
          </p:cNvPr>
          <p:cNvSpPr txBox="1"/>
          <p:nvPr userDrawn="1"/>
        </p:nvSpPr>
        <p:spPr>
          <a:xfrm>
            <a:off x="3200400" y="8176684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8BCAFD7-5F0D-2D39-4812-9E0A2B0D9B15}"/>
              </a:ext>
            </a:extLst>
          </p:cNvPr>
          <p:cNvSpPr txBox="1">
            <a:spLocks/>
          </p:cNvSpPr>
          <p:nvPr userDrawn="1"/>
        </p:nvSpPr>
        <p:spPr>
          <a:xfrm>
            <a:off x="1435010" y="888360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163A24B-049C-11BD-31D9-FB84009746DD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49284" y="-24666690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EDD6FAF-4712-22BA-D678-A14208E4C0C8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-24666690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29CA1F5-A3A0-ADB1-3D2D-41649656E44B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49921" y="14676864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525AFDD-9ABF-76D0-0675-1BC29441CFBD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14676863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B346EF1B-33DB-845D-7951-883C90949D74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FF9043E-9AF1-F0FD-4EBB-104C64AF16CE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5C31B86-4E86-6828-BB06-0DD03CF906FC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14722AE-8357-D126-6598-129FB4A09C90}"/>
              </a:ext>
            </a:extLst>
          </p:cNvPr>
          <p:cNvSpPr txBox="1"/>
          <p:nvPr userDrawn="1"/>
        </p:nvSpPr>
        <p:spPr>
          <a:xfrm>
            <a:off x="523006" y="9495369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3933514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思源黑体 CN Bold" panose="020B0800000000000000" pitchFamily="34" charset="-122"/>
          <a:cs typeface="字魂59号-创粗黑" panose="00000500000000000000" charset="-122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37号-波纹乖乖体" panose="00000500000000000000" charset="-122"/>
                <a:ea typeface="字魂37号-波纹乖乖体" panose="00000500000000000000" charset="-122"/>
              </a:defRPr>
            </a:lvl1pPr>
          </a:lstStyle>
          <a:p>
            <a:fld id="{699B1BFB-13AA-44A7-B3E4-8886C719AEB0}" type="datetimeFigureOut">
              <a:rPr lang="zh-CN" altLang="en-US" smtClean="0"/>
              <a:t>2022/11/4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37号-波纹乖乖体" panose="00000500000000000000" charset="-122"/>
                <a:ea typeface="字魂37号-波纹乖乖体" panose="000005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37号-波纹乖乖体" panose="00000500000000000000" charset="-122"/>
                <a:ea typeface="字魂37号-波纹乖乖体" panose="00000500000000000000" charset="-122"/>
              </a:defRPr>
            </a:lvl1pPr>
          </a:lstStyle>
          <a:p>
            <a:fld id="{859B06CD-746B-452A-A749-ADEDF9DA38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35BA898-4AEF-D04B-B2C1-B6047FF995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0428DB8-21E5-C217-C47E-7D7D12404B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175442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A6474992-2E8F-65D9-683C-407734F3399E}"/>
              </a:ext>
            </a:extLst>
          </p:cNvPr>
          <p:cNvSpPr txBox="1"/>
          <p:nvPr userDrawn="1"/>
        </p:nvSpPr>
        <p:spPr>
          <a:xfrm>
            <a:off x="3200400" y="8176684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443A089-ADC2-AA74-2B6F-7F423C32C922}"/>
              </a:ext>
            </a:extLst>
          </p:cNvPr>
          <p:cNvSpPr txBox="1">
            <a:spLocks/>
          </p:cNvSpPr>
          <p:nvPr userDrawn="1"/>
        </p:nvSpPr>
        <p:spPr>
          <a:xfrm>
            <a:off x="1435010" y="888360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B7833CC-C213-79EB-E80E-E15767D59E62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49284" y="-24666690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02EAA77-FD53-2C0A-5B88-5808F69F9FE7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-24666690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2D8ADC3-ABC9-86C5-9B00-DE10E8979794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49921" y="14676864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947806C-4E44-AAF5-8897-AB713CCE238E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14676863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9F3F9D5F-1685-1570-01B9-3EC9832443CC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6E9137F-AEB5-E4AD-F1BD-5C3338971DC6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EC7DD2D-4160-3FFC-DCB2-19AE146E7066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4307A78-809F-5E00-017F-4CC2887DB123}"/>
              </a:ext>
            </a:extLst>
          </p:cNvPr>
          <p:cNvSpPr txBox="1"/>
          <p:nvPr userDrawn="1"/>
        </p:nvSpPr>
        <p:spPr>
          <a:xfrm>
            <a:off x="523006" y="9495369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1278131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37号-波纹乖乖体" panose="00000500000000000000" charset="-122"/>
          <a:ea typeface="字魂37号-波纹乖乖体" panose="00000500000000000000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37号-波纹乖乖体" panose="00000500000000000000" charset="-122"/>
          <a:ea typeface="字魂37号-波纹乖乖体" panose="00000500000000000000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37号-波纹乖乖体" panose="00000500000000000000" charset="-122"/>
          <a:ea typeface="字魂37号-波纹乖乖体" panose="00000500000000000000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37号-波纹乖乖体" panose="00000500000000000000" charset="-122"/>
          <a:ea typeface="字魂37号-波纹乖乖体" panose="00000500000000000000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37号-波纹乖乖体" panose="00000500000000000000" charset="-122"/>
          <a:ea typeface="字魂37号-波纹乖乖体" panose="00000500000000000000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6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microsoft.com/office/2007/relationships/hdphoto" Target="../media/hdphoto1.wdp"/><Relationship Id="rId2" Type="http://schemas.openxmlformats.org/officeDocument/2006/relationships/image" Target="../media/image6.pn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8.png"/><Relationship Id="rId10" Type="http://schemas.openxmlformats.org/officeDocument/2006/relationships/image" Target="../media/image14.sv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6.png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3.xml"/><Relationship Id="rId6" Type="http://schemas.openxmlformats.org/officeDocument/2006/relationships/image" Target="../media/image42.png"/><Relationship Id="rId5" Type="http://schemas.microsoft.com/office/2007/relationships/hdphoto" Target="../media/hdphoto10.wdp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4.xml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6.png"/><Relationship Id="rId7" Type="http://schemas.openxmlformats.org/officeDocument/2006/relationships/image" Target="../media/image47.png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5.xml"/><Relationship Id="rId6" Type="http://schemas.openxmlformats.org/officeDocument/2006/relationships/image" Target="../media/image43.png"/><Relationship Id="rId5" Type="http://schemas.microsoft.com/office/2007/relationships/hdphoto" Target="../media/hdphoto15.wdp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6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6.png"/><Relationship Id="rId7" Type="http://schemas.microsoft.com/office/2007/relationships/hdphoto" Target="../media/hdphoto17.wdp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52.png"/><Relationship Id="rId5" Type="http://schemas.microsoft.com/office/2007/relationships/hdphoto" Target="../media/hdphoto16.wdp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1.xml"/><Relationship Id="rId6" Type="http://schemas.microsoft.com/office/2007/relationships/hdphoto" Target="../media/hdphoto18.wdp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12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8.png"/><Relationship Id="rId11" Type="http://schemas.openxmlformats.org/officeDocument/2006/relationships/image" Target="../media/image22.png"/><Relationship Id="rId5" Type="http://schemas.openxmlformats.org/officeDocument/2006/relationships/image" Target="../media/image10.png"/><Relationship Id="rId15" Type="http://schemas.openxmlformats.org/officeDocument/2006/relationships/image" Target="../media/image24.png"/><Relationship Id="rId10" Type="http://schemas.microsoft.com/office/2007/relationships/hdphoto" Target="../media/hdphoto2.wdp"/><Relationship Id="rId4" Type="http://schemas.openxmlformats.org/officeDocument/2006/relationships/image" Target="../media/image20.png"/><Relationship Id="rId9" Type="http://schemas.openxmlformats.org/officeDocument/2006/relationships/image" Target="../media/image21.png"/><Relationship Id="rId1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30.png"/><Relationship Id="rId3" Type="http://schemas.openxmlformats.org/officeDocument/2006/relationships/image" Target="../media/image6.png"/><Relationship Id="rId7" Type="http://schemas.openxmlformats.org/officeDocument/2006/relationships/image" Target="../media/image27.png"/><Relationship Id="rId12" Type="http://schemas.microsoft.com/office/2007/relationships/hdphoto" Target="../media/hdphoto7.wdp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1.xml"/><Relationship Id="rId6" Type="http://schemas.microsoft.com/office/2007/relationships/hdphoto" Target="../media/hdphoto4.wdp"/><Relationship Id="rId11" Type="http://schemas.openxmlformats.org/officeDocument/2006/relationships/image" Target="../media/image29.png"/><Relationship Id="rId5" Type="http://schemas.openxmlformats.org/officeDocument/2006/relationships/image" Target="../media/image26.png"/><Relationship Id="rId15" Type="http://schemas.openxmlformats.org/officeDocument/2006/relationships/image" Target="../media/image7.png"/><Relationship Id="rId10" Type="http://schemas.microsoft.com/office/2007/relationships/hdphoto" Target="../media/hdphoto6.wdp"/><Relationship Id="rId4" Type="http://schemas.openxmlformats.org/officeDocument/2006/relationships/image" Target="../media/image25.jpeg"/><Relationship Id="rId9" Type="http://schemas.openxmlformats.org/officeDocument/2006/relationships/image" Target="../media/image28.png"/><Relationship Id="rId14" Type="http://schemas.microsoft.com/office/2007/relationships/hdphoto" Target="../media/hdphoto8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6.png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2.xml"/><Relationship Id="rId6" Type="http://schemas.openxmlformats.org/officeDocument/2006/relationships/image" Target="../media/image32.png"/><Relationship Id="rId5" Type="http://schemas.microsoft.com/office/2007/relationships/hdphoto" Target="../media/hdphoto9.wdp"/><Relationship Id="rId4" Type="http://schemas.openxmlformats.org/officeDocument/2006/relationships/image" Target="../media/image31.png"/><Relationship Id="rId9" Type="http://schemas.microsoft.com/office/2007/relationships/hdphoto" Target="../media/hdphoto10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1.xml"/><Relationship Id="rId4" Type="http://schemas.microsoft.com/office/2007/relationships/hdphoto" Target="../media/hdphoto1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9.png"/><Relationship Id="rId11" Type="http://schemas.microsoft.com/office/2007/relationships/hdphoto" Target="../media/hdphoto13.wdp"/><Relationship Id="rId5" Type="http://schemas.openxmlformats.org/officeDocument/2006/relationships/image" Target="../media/image8.png"/><Relationship Id="rId10" Type="http://schemas.openxmlformats.org/officeDocument/2006/relationships/image" Target="../media/image39.png"/><Relationship Id="rId4" Type="http://schemas.openxmlformats.org/officeDocument/2006/relationships/image" Target="../media/image20.png"/><Relationship Id="rId9" Type="http://schemas.microsoft.com/office/2007/relationships/hdphoto" Target="../media/hdphoto12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18.png"/><Relationship Id="rId7" Type="http://schemas.microsoft.com/office/2007/relationships/hdphoto" Target="../media/hdphoto1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8.png"/><Relationship Id="rId5" Type="http://schemas.microsoft.com/office/2007/relationships/hdphoto" Target="../media/hdphoto14.wdp"/><Relationship Id="rId4" Type="http://schemas.openxmlformats.org/officeDocument/2006/relationships/image" Target="../media/image40.png"/><Relationship Id="rId9" Type="http://schemas.microsoft.com/office/2007/relationships/hdphoto" Target="../media/hdphoto1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0" y="0"/>
            <a:ext cx="12774295" cy="6858000"/>
            <a:chOff x="0" y="0"/>
            <a:chExt cx="20117" cy="10800"/>
          </a:xfrm>
        </p:grpSpPr>
        <p:pic>
          <p:nvPicPr>
            <p:cNvPr id="4" name="图片 3" descr="26"/>
            <p:cNvPicPr>
              <a:picLocks noChangeAspect="1"/>
            </p:cNvPicPr>
            <p:nvPr/>
          </p:nvPicPr>
          <p:blipFill>
            <a:blip r:embed="rId2"/>
            <a:srcRect t="186" r="61214"/>
            <a:stretch>
              <a:fillRect/>
            </a:stretch>
          </p:blipFill>
          <p:spPr>
            <a:xfrm>
              <a:off x="0" y="0"/>
              <a:ext cx="8819" cy="10800"/>
            </a:xfrm>
            <a:prstGeom prst="rect">
              <a:avLst/>
            </a:prstGeom>
          </p:spPr>
        </p:pic>
        <p:pic>
          <p:nvPicPr>
            <p:cNvPr id="5" name="图片 4" descr="26"/>
            <p:cNvPicPr>
              <a:picLocks noChangeAspect="1"/>
            </p:cNvPicPr>
            <p:nvPr/>
          </p:nvPicPr>
          <p:blipFill>
            <a:blip r:embed="rId2"/>
            <a:srcRect l="70323" t="48702"/>
            <a:stretch>
              <a:fillRect/>
            </a:stretch>
          </p:blipFill>
          <p:spPr>
            <a:xfrm>
              <a:off x="13505" y="6116"/>
              <a:ext cx="5695" cy="4684"/>
            </a:xfrm>
            <a:prstGeom prst="rect">
              <a:avLst/>
            </a:prstGeom>
          </p:spPr>
        </p:pic>
        <p:pic>
          <p:nvPicPr>
            <p:cNvPr id="6" name="图片 5" descr="26"/>
            <p:cNvPicPr>
              <a:picLocks noChangeAspect="1"/>
            </p:cNvPicPr>
            <p:nvPr/>
          </p:nvPicPr>
          <p:blipFill>
            <a:blip r:embed="rId2"/>
            <a:srcRect l="44669" b="62469"/>
            <a:stretch>
              <a:fillRect/>
            </a:stretch>
          </p:blipFill>
          <p:spPr>
            <a:xfrm>
              <a:off x="9499" y="0"/>
              <a:ext cx="10618" cy="3427"/>
            </a:xfrm>
            <a:prstGeom prst="rect">
              <a:avLst/>
            </a:prstGeom>
          </p:spPr>
        </p:pic>
      </p:grpSp>
      <p:pic>
        <p:nvPicPr>
          <p:cNvPr id="8" name="图片 7" descr="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392" y="351375"/>
            <a:ext cx="10057765" cy="5793105"/>
          </a:xfrm>
          <a:prstGeom prst="rect">
            <a:avLst/>
          </a:prstGeom>
        </p:spPr>
      </p:pic>
      <p:grpSp>
        <p:nvGrpSpPr>
          <p:cNvPr id="19" name="组合 18"/>
          <p:cNvGrpSpPr/>
          <p:nvPr/>
        </p:nvGrpSpPr>
        <p:grpSpPr>
          <a:xfrm>
            <a:off x="1214755" y="1083945"/>
            <a:ext cx="10594340" cy="5427980"/>
            <a:chOff x="1913" y="1707"/>
            <a:chExt cx="16684" cy="8548"/>
          </a:xfrm>
        </p:grpSpPr>
        <p:pic>
          <p:nvPicPr>
            <p:cNvPr id="10" name="图片 9" descr="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13" y="8897"/>
              <a:ext cx="2522" cy="1358"/>
            </a:xfrm>
            <a:prstGeom prst="rect">
              <a:avLst/>
            </a:prstGeom>
          </p:spPr>
        </p:pic>
        <p:pic>
          <p:nvPicPr>
            <p:cNvPr id="11" name="图片 10" descr="2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035" y="2621"/>
              <a:ext cx="1562" cy="1587"/>
            </a:xfrm>
            <a:prstGeom prst="rect">
              <a:avLst/>
            </a:prstGeom>
          </p:spPr>
        </p:pic>
        <p:pic>
          <p:nvPicPr>
            <p:cNvPr id="12" name="图片 11" descr="2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880" y="1707"/>
              <a:ext cx="864" cy="914"/>
            </a:xfrm>
            <a:prstGeom prst="rect">
              <a:avLst/>
            </a:prstGeom>
          </p:spPr>
        </p:pic>
        <p:pic>
          <p:nvPicPr>
            <p:cNvPr id="13" name="图片 12" descr="2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506" y="2081"/>
              <a:ext cx="1374" cy="1454"/>
            </a:xfrm>
            <a:prstGeom prst="rect">
              <a:avLst/>
            </a:prstGeom>
          </p:spPr>
        </p:pic>
        <p:pic>
          <p:nvPicPr>
            <p:cNvPr id="14" name="图片 13" descr="2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937" y="9238"/>
              <a:ext cx="751" cy="795"/>
            </a:xfrm>
            <a:prstGeom prst="rect">
              <a:avLst/>
            </a:prstGeom>
          </p:spPr>
        </p:pic>
      </p:grpSp>
      <p:pic>
        <p:nvPicPr>
          <p:cNvPr id="2" name="图片 1" descr="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76525" y="3573780"/>
            <a:ext cx="1409065" cy="1279525"/>
          </a:xfrm>
          <a:prstGeom prst="rect">
            <a:avLst/>
          </a:prstGeom>
        </p:spPr>
      </p:pic>
      <p:pic>
        <p:nvPicPr>
          <p:cNvPr id="3" name="图片 2" descr="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85590" y="4607560"/>
            <a:ext cx="922020" cy="1763395"/>
          </a:xfrm>
          <a:prstGeom prst="rect">
            <a:avLst/>
          </a:prstGeom>
        </p:spPr>
      </p:pic>
      <p:pic>
        <p:nvPicPr>
          <p:cNvPr id="37" name="图形 36" descr="打开的书 轮廓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227674" y="5649595"/>
            <a:ext cx="1239156" cy="944175"/>
          </a:xfrm>
          <a:prstGeom prst="rect">
            <a:avLst/>
          </a:prstGeom>
        </p:spPr>
      </p:pic>
      <p:pic>
        <p:nvPicPr>
          <p:cNvPr id="20" name="Picture 19" descr="A group of people pos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FA01B4A0-C915-9DE1-E68C-93577BB8FA76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246" b="91754" l="8598" r="95589">
                        <a14:foregroundMark x1="17393" y1="8246" x2="21242" y2="10348"/>
                        <a14:foregroundMark x1="43720" y1="8812" x2="43720" y2="8812"/>
                        <a14:foregroundMark x1="8626" y1="36176" x2="13543" y2="38601"/>
                        <a14:foregroundMark x1="87216" y1="39572" x2="91739" y2="35610"/>
                        <a14:foregroundMark x1="93818" y1="31205" x2="92133" y2="36015"/>
                        <a14:foregroundMark x1="90840" y1="30800" x2="91037" y2="32053"/>
                        <a14:foregroundMark x1="95083" y1="32336" x2="95392" y2="32336"/>
                        <a14:foregroundMark x1="95280" y1="35166" x2="95589" y2="35166"/>
                        <a14:foregroundMark x1="19078" y1="91188" x2="50014" y2="91754"/>
                        <a14:foregroundMark x1="50014" y1="91754" x2="65243" y2="91633"/>
                        <a14:foregroundMark x1="65243" y1="91633" x2="76960" y2="91916"/>
                        <a14:foregroundMark x1="76960" y1="91916" x2="82242" y2="91754"/>
                        <a14:foregroundMark x1="82242" y1="91754" x2="83759" y2="91754"/>
                        <a14:foregroundMark x1="9216" y1="76152" x2="13150" y2="76597"/>
                        <a14:foregroundMark x1="90643" y1="77041" x2="88845" y2="85206"/>
                        <a14:foregroundMark x1="88845" y1="85206" x2="87103" y2="87955"/>
                        <a14:foregroundMark x1="36415" y1="28496" x2="40573" y2="29628"/>
                        <a14:foregroundMark x1="63922" y1="25101" x2="59595" y2="30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7540" y="2529190"/>
            <a:ext cx="6778200" cy="471173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6832CE1-7E79-EA1B-DB68-26D1F9C1E34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00975" y="1378"/>
            <a:ext cx="8543169" cy="88016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BAD8EB0-1AF2-DDB2-C920-AAE818F35F9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64135" y="990793"/>
            <a:ext cx="12192000" cy="177054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F74310F5-77CD-2558-5EB2-CAEBCD25BBA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47206" y="2918267"/>
            <a:ext cx="12192000" cy="2785848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1983186-A88C-CB6C-7F02-88E4932C999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411584" y="5481356"/>
            <a:ext cx="8863243" cy="148988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-12700" y="-4445"/>
            <a:ext cx="12773660" cy="6858000"/>
            <a:chOff x="-34" y="0"/>
            <a:chExt cx="20116" cy="10800"/>
          </a:xfrm>
        </p:grpSpPr>
        <p:grpSp>
          <p:nvGrpSpPr>
            <p:cNvPr id="2" name="组合 1"/>
            <p:cNvGrpSpPr/>
            <p:nvPr/>
          </p:nvGrpSpPr>
          <p:grpSpPr>
            <a:xfrm>
              <a:off x="-34" y="0"/>
              <a:ext cx="20117" cy="10800"/>
              <a:chOff x="0" y="0"/>
              <a:chExt cx="20117" cy="10800"/>
            </a:xfrm>
          </p:grpSpPr>
          <p:pic>
            <p:nvPicPr>
              <p:cNvPr id="18" name="图片 17" descr="26"/>
              <p:cNvPicPr>
                <a:picLocks noChangeAspect="1"/>
              </p:cNvPicPr>
              <p:nvPr/>
            </p:nvPicPr>
            <p:blipFill>
              <a:blip r:embed="rId3"/>
              <a:srcRect t="186" r="61214"/>
              <a:stretch>
                <a:fillRect/>
              </a:stretch>
            </p:blipFill>
            <p:spPr>
              <a:xfrm>
                <a:off x="0" y="0"/>
                <a:ext cx="8819" cy="10800"/>
              </a:xfrm>
              <a:prstGeom prst="rect">
                <a:avLst/>
              </a:prstGeom>
            </p:spPr>
          </p:pic>
          <p:pic>
            <p:nvPicPr>
              <p:cNvPr id="4" name="图片 3" descr="26"/>
              <p:cNvPicPr>
                <a:picLocks noChangeAspect="1"/>
              </p:cNvPicPr>
              <p:nvPr/>
            </p:nvPicPr>
            <p:blipFill>
              <a:blip r:embed="rId3"/>
              <a:srcRect l="70323" t="48702"/>
              <a:stretch>
                <a:fillRect/>
              </a:stretch>
            </p:blipFill>
            <p:spPr>
              <a:xfrm>
                <a:off x="13505" y="6116"/>
                <a:ext cx="5695" cy="4684"/>
              </a:xfrm>
              <a:prstGeom prst="rect">
                <a:avLst/>
              </a:prstGeom>
            </p:spPr>
          </p:pic>
          <p:pic>
            <p:nvPicPr>
              <p:cNvPr id="23" name="图片 22" descr="26"/>
              <p:cNvPicPr>
                <a:picLocks noChangeAspect="1"/>
              </p:cNvPicPr>
              <p:nvPr/>
            </p:nvPicPr>
            <p:blipFill>
              <a:blip r:embed="rId3"/>
              <a:srcRect l="44669" b="62469"/>
              <a:stretch>
                <a:fillRect/>
              </a:stretch>
            </p:blipFill>
            <p:spPr>
              <a:xfrm>
                <a:off x="9499" y="0"/>
                <a:ext cx="10618" cy="3427"/>
              </a:xfrm>
              <a:prstGeom prst="rect">
                <a:avLst/>
              </a:prstGeom>
            </p:spPr>
          </p:pic>
        </p:grpSp>
        <p:grpSp>
          <p:nvGrpSpPr>
            <p:cNvPr id="24" name="组合 23"/>
            <p:cNvGrpSpPr/>
            <p:nvPr/>
          </p:nvGrpSpPr>
          <p:grpSpPr>
            <a:xfrm>
              <a:off x="542" y="552"/>
              <a:ext cx="18164" cy="9812"/>
              <a:chOff x="542" y="552"/>
              <a:chExt cx="18164" cy="9812"/>
            </a:xfrm>
          </p:grpSpPr>
          <p:sp>
            <p:nvSpPr>
              <p:cNvPr id="25" name="矩形 24"/>
              <p:cNvSpPr/>
              <p:nvPr/>
            </p:nvSpPr>
            <p:spPr>
              <a:xfrm>
                <a:off x="542" y="552"/>
                <a:ext cx="18165" cy="981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7号-波纹乖乖体"/>
                  <a:cs typeface="+mn-cs"/>
                </a:endParaRPr>
              </a:p>
            </p:txBody>
          </p:sp>
          <p:sp>
            <p:nvSpPr>
              <p:cNvPr id="30" name="矩形 29"/>
              <p:cNvSpPr>
                <a:spLocks noChangeAspect="1"/>
              </p:cNvSpPr>
              <p:nvPr/>
            </p:nvSpPr>
            <p:spPr>
              <a:xfrm>
                <a:off x="890" y="844"/>
                <a:ext cx="17453" cy="9125"/>
              </a:xfrm>
              <a:prstGeom prst="rect">
                <a:avLst/>
              </a:prstGeom>
              <a:solidFill>
                <a:schemeClr val="bg1"/>
              </a:solidFill>
              <a:ln w="31750">
                <a:solidFill>
                  <a:schemeClr val="accent2">
                    <a:lumMod val="50000"/>
                  </a:schemeClr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7号-波纹乖乖体"/>
                  <a:cs typeface="+mn-cs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F62ED68-A997-03A2-82E8-A4CEE48B5012}"/>
              </a:ext>
            </a:extLst>
          </p:cNvPr>
          <p:cNvGrpSpPr/>
          <p:nvPr/>
        </p:nvGrpSpPr>
        <p:grpSpPr>
          <a:xfrm>
            <a:off x="3867569" y="-8812530"/>
            <a:ext cx="2247798" cy="2334027"/>
            <a:chOff x="-7911419" y="-3798277"/>
            <a:chExt cx="2247798" cy="2334027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F12CD27-4A88-D1E5-73DC-6F183A5A6197}"/>
                </a:ext>
              </a:extLst>
            </p:cNvPr>
            <p:cNvGrpSpPr/>
            <p:nvPr/>
          </p:nvGrpSpPr>
          <p:grpSpPr>
            <a:xfrm>
              <a:off x="-7911419" y="-3712048"/>
              <a:ext cx="2247798" cy="2247798"/>
              <a:chOff x="-4969921" y="-3341282"/>
              <a:chExt cx="2247798" cy="2247798"/>
            </a:xfrm>
          </p:grpSpPr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4D48FE62-48D4-541B-8CB5-69C2A04C50A0}"/>
                  </a:ext>
                </a:extLst>
              </p:cNvPr>
              <p:cNvSpPr/>
              <p:nvPr/>
            </p:nvSpPr>
            <p:spPr>
              <a:xfrm>
                <a:off x="-4969921" y="-3341282"/>
                <a:ext cx="2247798" cy="224779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A527C4F2-6622-6F2E-8D37-FC825231A6CA}"/>
                  </a:ext>
                </a:extLst>
              </p:cNvPr>
              <p:cNvSpPr/>
              <p:nvPr/>
            </p:nvSpPr>
            <p:spPr>
              <a:xfrm>
                <a:off x="-4772669" y="-3144030"/>
                <a:ext cx="1853295" cy="1853295"/>
              </a:xfrm>
              <a:prstGeom prst="ellipse">
                <a:avLst/>
              </a:prstGeom>
              <a:noFill/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403AE61-7064-B8EB-60E0-A3126DB5DE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3650" b="48300" l="26600" r="37250">
                          <a14:foregroundMark x1="26650" y1="32900" x2="26650" y2="32900"/>
                          <a14:foregroundMark x1="32100" y1="48300" x2="32100" y2="48300"/>
                        </a14:backgroundRemoval>
                      </a14:imgEffect>
                    </a14:imgLayer>
                  </a14:imgProps>
                </a:ext>
              </a:extLst>
            </a:blip>
            <a:srcRect l="25606" t="20595" r="61402" b="48636"/>
            <a:stretch/>
          </p:blipFill>
          <p:spPr>
            <a:xfrm>
              <a:off x="-7232997" y="-3798277"/>
              <a:ext cx="890954" cy="2110154"/>
            </a:xfrm>
            <a:prstGeom prst="rect">
              <a:avLst/>
            </a:prstGeom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008816A6-E2CF-8970-DF75-AF7E76D014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616" y="531495"/>
            <a:ext cx="1524860" cy="157829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968477E-3311-D9DE-052B-FFA0CF1C37F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9" t="37211" r="70260" b="836"/>
          <a:stretch/>
        </p:blipFill>
        <p:spPr>
          <a:xfrm flipH="1">
            <a:off x="454580" y="2449887"/>
            <a:ext cx="2874774" cy="407876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21CC224-07E5-7AF1-125D-B95AFEE95D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3690" y="2026984"/>
            <a:ext cx="11508310" cy="1576006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5F35C846-DE6C-349B-C244-A7B5EB7CCF23}"/>
              </a:ext>
            </a:extLst>
          </p:cNvPr>
          <p:cNvSpPr txBox="1"/>
          <p:nvPr/>
        </p:nvSpPr>
        <p:spPr>
          <a:xfrm>
            <a:off x="2029203" y="705861"/>
            <a:ext cx="937433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>
              <a:spcBef>
                <a:spcPct val="50000"/>
              </a:spcBef>
            </a:pPr>
            <a:r>
              <a:rPr lang="en-US" sz="4800" b="1" dirty="0">
                <a:solidFill>
                  <a:srgbClr val="00B59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Chia sẻ </a:t>
            </a:r>
            <a:r>
              <a:rPr lang="en-US" sz="4800" b="1" dirty="0" err="1">
                <a:solidFill>
                  <a:srgbClr val="00B59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kết</a:t>
            </a:r>
            <a:r>
              <a:rPr lang="en-US" sz="4800" b="1" dirty="0">
                <a:solidFill>
                  <a:srgbClr val="00B59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quả </a:t>
            </a:r>
            <a:r>
              <a:rPr lang="en-US" sz="4800" b="1" dirty="0" err="1">
                <a:solidFill>
                  <a:srgbClr val="00B59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giải</a:t>
            </a:r>
            <a:r>
              <a:rPr lang="en-US" sz="4800" b="1" dirty="0">
                <a:solidFill>
                  <a:srgbClr val="00B59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B59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quyết</a:t>
            </a:r>
            <a:r>
              <a:rPr lang="en-US" sz="4800" b="1" dirty="0">
                <a:solidFill>
                  <a:srgbClr val="00B59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B59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những</a:t>
            </a:r>
            <a:r>
              <a:rPr lang="en-US" sz="4800" b="1" dirty="0">
                <a:solidFill>
                  <a:srgbClr val="00B59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B59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bất</a:t>
            </a:r>
            <a:r>
              <a:rPr lang="en-US" sz="4800" b="1" dirty="0">
                <a:solidFill>
                  <a:srgbClr val="00B59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B59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đồng</a:t>
            </a:r>
            <a:r>
              <a:rPr lang="en-US" sz="4800" b="1" dirty="0">
                <a:solidFill>
                  <a:srgbClr val="00B59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B59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của</a:t>
            </a:r>
            <a:r>
              <a:rPr lang="en-US" sz="4800" b="1" dirty="0">
                <a:solidFill>
                  <a:srgbClr val="00B59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B59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lang="en-US" sz="4800" b="1" dirty="0">
                <a:solidFill>
                  <a:srgbClr val="00B59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B59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với</a:t>
            </a:r>
            <a:r>
              <a:rPr lang="en-US" sz="4800" b="1" dirty="0">
                <a:solidFill>
                  <a:srgbClr val="00B59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B59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bạn</a:t>
            </a:r>
            <a:r>
              <a:rPr lang="en-US" sz="4800" b="1" dirty="0">
                <a:solidFill>
                  <a:srgbClr val="00B59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(</a:t>
            </a:r>
            <a:r>
              <a:rPr lang="en-US" sz="4800" b="1" dirty="0" err="1">
                <a:solidFill>
                  <a:srgbClr val="00B59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nếu</a:t>
            </a:r>
            <a:r>
              <a:rPr lang="en-US" sz="4800" b="1" dirty="0">
                <a:solidFill>
                  <a:srgbClr val="00B59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có)</a:t>
            </a:r>
            <a:endParaRPr lang="vi-VN" sz="4800" b="1" dirty="0">
              <a:solidFill>
                <a:srgbClr val="00B59F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C61B3EE-2814-E885-FD9A-0D8BDBFFA95E}"/>
              </a:ext>
            </a:extLst>
          </p:cNvPr>
          <p:cNvSpPr txBox="1"/>
          <p:nvPr/>
        </p:nvSpPr>
        <p:spPr>
          <a:xfrm>
            <a:off x="3027172" y="3333431"/>
            <a:ext cx="938784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indent="-685800">
              <a:buFont typeface="Wingdings" panose="05000000000000000000" pitchFamily="2" charset="2"/>
              <a:buChar char="ü"/>
            </a:pP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Kể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về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tình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huống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bất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đồng</a:t>
            </a:r>
            <a:endParaRPr lang="en-US" sz="4800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2E4A4BD-714A-51B1-CBA8-F7810428EA20}"/>
              </a:ext>
            </a:extLst>
          </p:cNvPr>
          <p:cNvSpPr txBox="1"/>
          <p:nvPr/>
        </p:nvSpPr>
        <p:spPr>
          <a:xfrm>
            <a:off x="3085859" y="4095595"/>
            <a:ext cx="859226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indent="-685800">
              <a:buFont typeface="Wingdings" panose="05000000000000000000" pitchFamily="2" charset="2"/>
              <a:buChar char="ü"/>
            </a:pP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Nêu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những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việc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làm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đê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̉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hòa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giải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với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bạn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va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̀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kết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 quả</a:t>
            </a:r>
            <a:endParaRPr lang="en-US" sz="4800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8B05518-9555-05C9-B4D0-6AC60505E11C}"/>
              </a:ext>
            </a:extLst>
          </p:cNvPr>
          <p:cNvSpPr txBox="1"/>
          <p:nvPr/>
        </p:nvSpPr>
        <p:spPr>
          <a:xfrm>
            <a:off x="3025693" y="5587960"/>
            <a:ext cx="859226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indent="-685800">
              <a:buFont typeface="Wingdings" panose="05000000000000000000" pitchFamily="2" charset="2"/>
              <a:buChar char="ü"/>
            </a:pP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Đưa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ra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lời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khuyên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cho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bạn</a:t>
            </a:r>
            <a:endParaRPr lang="en-US" sz="4800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1" grpId="0"/>
      <p:bldP spid="3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-12700" y="-4445"/>
            <a:ext cx="12773660" cy="6858000"/>
            <a:chOff x="-34" y="0"/>
            <a:chExt cx="20116" cy="10800"/>
          </a:xfrm>
        </p:grpSpPr>
        <p:grpSp>
          <p:nvGrpSpPr>
            <p:cNvPr id="2" name="组合 1"/>
            <p:cNvGrpSpPr/>
            <p:nvPr/>
          </p:nvGrpSpPr>
          <p:grpSpPr>
            <a:xfrm>
              <a:off x="-34" y="0"/>
              <a:ext cx="20117" cy="10800"/>
              <a:chOff x="0" y="0"/>
              <a:chExt cx="20117" cy="10800"/>
            </a:xfrm>
          </p:grpSpPr>
          <p:pic>
            <p:nvPicPr>
              <p:cNvPr id="18" name="图片 17" descr="26"/>
              <p:cNvPicPr>
                <a:picLocks noChangeAspect="1"/>
              </p:cNvPicPr>
              <p:nvPr/>
            </p:nvPicPr>
            <p:blipFill>
              <a:blip r:embed="rId3"/>
              <a:srcRect t="186" r="61214"/>
              <a:stretch>
                <a:fillRect/>
              </a:stretch>
            </p:blipFill>
            <p:spPr>
              <a:xfrm>
                <a:off x="0" y="0"/>
                <a:ext cx="8819" cy="10800"/>
              </a:xfrm>
              <a:prstGeom prst="rect">
                <a:avLst/>
              </a:prstGeom>
            </p:spPr>
          </p:pic>
          <p:pic>
            <p:nvPicPr>
              <p:cNvPr id="4" name="图片 3" descr="26"/>
              <p:cNvPicPr>
                <a:picLocks noChangeAspect="1"/>
              </p:cNvPicPr>
              <p:nvPr/>
            </p:nvPicPr>
            <p:blipFill>
              <a:blip r:embed="rId3"/>
              <a:srcRect l="70323" t="48702"/>
              <a:stretch>
                <a:fillRect/>
              </a:stretch>
            </p:blipFill>
            <p:spPr>
              <a:xfrm>
                <a:off x="13505" y="6116"/>
                <a:ext cx="5695" cy="4684"/>
              </a:xfrm>
              <a:prstGeom prst="rect">
                <a:avLst/>
              </a:prstGeom>
            </p:spPr>
          </p:pic>
          <p:pic>
            <p:nvPicPr>
              <p:cNvPr id="23" name="图片 22" descr="26"/>
              <p:cNvPicPr>
                <a:picLocks noChangeAspect="1"/>
              </p:cNvPicPr>
              <p:nvPr/>
            </p:nvPicPr>
            <p:blipFill>
              <a:blip r:embed="rId3"/>
              <a:srcRect l="44669" b="62469"/>
              <a:stretch>
                <a:fillRect/>
              </a:stretch>
            </p:blipFill>
            <p:spPr>
              <a:xfrm>
                <a:off x="9499" y="0"/>
                <a:ext cx="10618" cy="3427"/>
              </a:xfrm>
              <a:prstGeom prst="rect">
                <a:avLst/>
              </a:prstGeom>
            </p:spPr>
          </p:pic>
        </p:grpSp>
        <p:grpSp>
          <p:nvGrpSpPr>
            <p:cNvPr id="24" name="组合 23"/>
            <p:cNvGrpSpPr/>
            <p:nvPr/>
          </p:nvGrpSpPr>
          <p:grpSpPr>
            <a:xfrm>
              <a:off x="542" y="552"/>
              <a:ext cx="18164" cy="9812"/>
              <a:chOff x="542" y="552"/>
              <a:chExt cx="18164" cy="9812"/>
            </a:xfrm>
          </p:grpSpPr>
          <p:sp>
            <p:nvSpPr>
              <p:cNvPr id="25" name="矩形 24"/>
              <p:cNvSpPr/>
              <p:nvPr/>
            </p:nvSpPr>
            <p:spPr>
              <a:xfrm>
                <a:off x="542" y="552"/>
                <a:ext cx="18165" cy="981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7号-波纹乖乖体"/>
                  <a:cs typeface="+mn-cs"/>
                </a:endParaRPr>
              </a:p>
            </p:txBody>
          </p:sp>
          <p:sp>
            <p:nvSpPr>
              <p:cNvPr id="30" name="矩形 29"/>
              <p:cNvSpPr>
                <a:spLocks noChangeAspect="1"/>
              </p:cNvSpPr>
              <p:nvPr/>
            </p:nvSpPr>
            <p:spPr>
              <a:xfrm>
                <a:off x="890" y="844"/>
                <a:ext cx="17453" cy="9125"/>
              </a:xfrm>
              <a:prstGeom prst="rect">
                <a:avLst/>
              </a:prstGeom>
              <a:solidFill>
                <a:schemeClr val="bg1"/>
              </a:solidFill>
              <a:ln w="31750">
                <a:solidFill>
                  <a:schemeClr val="accent2">
                    <a:lumMod val="50000"/>
                  </a:schemeClr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7号-波纹乖乖体"/>
                  <a:cs typeface="+mn-cs"/>
                </a:endParaRPr>
              </a:p>
            </p:txBody>
          </p:sp>
        </p:grp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43E316F0-4F09-358F-EDF9-9E1282C8C2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772" y="531495"/>
            <a:ext cx="11082655" cy="57330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18164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-12700" y="-4445"/>
            <a:ext cx="12773660" cy="6858000"/>
            <a:chOff x="-34" y="0"/>
            <a:chExt cx="20116" cy="10800"/>
          </a:xfrm>
        </p:grpSpPr>
        <p:grpSp>
          <p:nvGrpSpPr>
            <p:cNvPr id="2" name="组合 1"/>
            <p:cNvGrpSpPr/>
            <p:nvPr/>
          </p:nvGrpSpPr>
          <p:grpSpPr>
            <a:xfrm>
              <a:off x="-34" y="0"/>
              <a:ext cx="20117" cy="10800"/>
              <a:chOff x="0" y="0"/>
              <a:chExt cx="20117" cy="10800"/>
            </a:xfrm>
          </p:grpSpPr>
          <p:pic>
            <p:nvPicPr>
              <p:cNvPr id="18" name="图片 17" descr="26"/>
              <p:cNvPicPr>
                <a:picLocks noChangeAspect="1"/>
              </p:cNvPicPr>
              <p:nvPr/>
            </p:nvPicPr>
            <p:blipFill>
              <a:blip r:embed="rId3"/>
              <a:srcRect t="186" r="61214"/>
              <a:stretch>
                <a:fillRect/>
              </a:stretch>
            </p:blipFill>
            <p:spPr>
              <a:xfrm>
                <a:off x="0" y="0"/>
                <a:ext cx="8819" cy="10800"/>
              </a:xfrm>
              <a:prstGeom prst="rect">
                <a:avLst/>
              </a:prstGeom>
            </p:spPr>
          </p:pic>
          <p:pic>
            <p:nvPicPr>
              <p:cNvPr id="4" name="图片 3" descr="26"/>
              <p:cNvPicPr>
                <a:picLocks noChangeAspect="1"/>
              </p:cNvPicPr>
              <p:nvPr/>
            </p:nvPicPr>
            <p:blipFill>
              <a:blip r:embed="rId3"/>
              <a:srcRect l="70323" t="48702"/>
              <a:stretch>
                <a:fillRect/>
              </a:stretch>
            </p:blipFill>
            <p:spPr>
              <a:xfrm>
                <a:off x="13505" y="6116"/>
                <a:ext cx="5695" cy="4684"/>
              </a:xfrm>
              <a:prstGeom prst="rect">
                <a:avLst/>
              </a:prstGeom>
            </p:spPr>
          </p:pic>
          <p:pic>
            <p:nvPicPr>
              <p:cNvPr id="23" name="图片 22" descr="26"/>
              <p:cNvPicPr>
                <a:picLocks noChangeAspect="1"/>
              </p:cNvPicPr>
              <p:nvPr/>
            </p:nvPicPr>
            <p:blipFill>
              <a:blip r:embed="rId3"/>
              <a:srcRect l="44669" b="62469"/>
              <a:stretch>
                <a:fillRect/>
              </a:stretch>
            </p:blipFill>
            <p:spPr>
              <a:xfrm>
                <a:off x="9499" y="0"/>
                <a:ext cx="10618" cy="3427"/>
              </a:xfrm>
              <a:prstGeom prst="rect">
                <a:avLst/>
              </a:prstGeom>
            </p:spPr>
          </p:pic>
        </p:grpSp>
        <p:grpSp>
          <p:nvGrpSpPr>
            <p:cNvPr id="24" name="组合 23"/>
            <p:cNvGrpSpPr/>
            <p:nvPr/>
          </p:nvGrpSpPr>
          <p:grpSpPr>
            <a:xfrm>
              <a:off x="542" y="552"/>
              <a:ext cx="18164" cy="9812"/>
              <a:chOff x="542" y="552"/>
              <a:chExt cx="18164" cy="9812"/>
            </a:xfrm>
          </p:grpSpPr>
          <p:sp>
            <p:nvSpPr>
              <p:cNvPr id="25" name="矩形 24"/>
              <p:cNvSpPr/>
              <p:nvPr/>
            </p:nvSpPr>
            <p:spPr>
              <a:xfrm>
                <a:off x="542" y="552"/>
                <a:ext cx="18165" cy="981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7号-波纹乖乖体"/>
                  <a:cs typeface="+mn-cs"/>
                </a:endParaRPr>
              </a:p>
            </p:txBody>
          </p:sp>
          <p:sp>
            <p:nvSpPr>
              <p:cNvPr id="30" name="矩形 29"/>
              <p:cNvSpPr>
                <a:spLocks noChangeAspect="1"/>
              </p:cNvSpPr>
              <p:nvPr/>
            </p:nvSpPr>
            <p:spPr>
              <a:xfrm>
                <a:off x="890" y="844"/>
                <a:ext cx="17453" cy="9125"/>
              </a:xfrm>
              <a:prstGeom prst="rect">
                <a:avLst/>
              </a:prstGeom>
              <a:solidFill>
                <a:schemeClr val="bg1"/>
              </a:solidFill>
              <a:ln w="31750">
                <a:solidFill>
                  <a:schemeClr val="accent2">
                    <a:lumMod val="50000"/>
                  </a:schemeClr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7号-波纹乖乖体"/>
                  <a:cs typeface="+mn-cs"/>
                </a:endParaRPr>
              </a:p>
            </p:txBody>
          </p:sp>
        </p:grpSp>
      </p:grpSp>
      <p:pic>
        <p:nvPicPr>
          <p:cNvPr id="5" name="Picture 4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F55A6E6D-E011-C838-0734-5BDB1FC328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29818" y1="41697" x2="33939" y2="34869"/>
                        <a14:foregroundMark x1="36323" y1="39313" x2="43152" y2="35556"/>
                        <a14:foregroundMark x1="43152" y1="35556" x2="43152" y2="35556"/>
                        <a14:foregroundMark x1="64000" y1="35556" x2="65051" y2="416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0" y="820615"/>
            <a:ext cx="6858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7E7C0FF-ED00-22CA-2592-3FE52DF2858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11" t="33561" r="15753" b="1"/>
          <a:stretch/>
        </p:blipFill>
        <p:spPr>
          <a:xfrm>
            <a:off x="7411449" y="2235712"/>
            <a:ext cx="3654958" cy="46156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E8D3F47-E433-5C7B-C0A4-83C7CF421B1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9" t="37211" r="70260" b="836"/>
          <a:stretch/>
        </p:blipFill>
        <p:spPr>
          <a:xfrm flipH="1">
            <a:off x="4581778" y="2511790"/>
            <a:ext cx="2874774" cy="407876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2768CEC-5453-5BFE-48E7-3FB647FEE4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717419" y="512512"/>
            <a:ext cx="9361423" cy="13106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5F28D65-96CF-665C-E66B-7E59CAF8A5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58870" y="569569"/>
            <a:ext cx="13918272" cy="22001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58030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-12700" y="-4445"/>
            <a:ext cx="12773660" cy="6858000"/>
            <a:chOff x="-34" y="0"/>
            <a:chExt cx="20116" cy="10800"/>
          </a:xfrm>
        </p:grpSpPr>
        <p:grpSp>
          <p:nvGrpSpPr>
            <p:cNvPr id="2" name="组合 1"/>
            <p:cNvGrpSpPr/>
            <p:nvPr/>
          </p:nvGrpSpPr>
          <p:grpSpPr>
            <a:xfrm>
              <a:off x="-34" y="0"/>
              <a:ext cx="20117" cy="10800"/>
              <a:chOff x="0" y="0"/>
              <a:chExt cx="20117" cy="10800"/>
            </a:xfrm>
          </p:grpSpPr>
          <p:pic>
            <p:nvPicPr>
              <p:cNvPr id="18" name="图片 17" descr="26"/>
              <p:cNvPicPr>
                <a:picLocks noChangeAspect="1"/>
              </p:cNvPicPr>
              <p:nvPr/>
            </p:nvPicPr>
            <p:blipFill>
              <a:blip r:embed="rId3"/>
              <a:srcRect t="186" r="61214"/>
              <a:stretch>
                <a:fillRect/>
              </a:stretch>
            </p:blipFill>
            <p:spPr>
              <a:xfrm>
                <a:off x="0" y="0"/>
                <a:ext cx="8819" cy="10800"/>
              </a:xfrm>
              <a:prstGeom prst="rect">
                <a:avLst/>
              </a:prstGeom>
            </p:spPr>
          </p:pic>
          <p:pic>
            <p:nvPicPr>
              <p:cNvPr id="4" name="图片 3" descr="26"/>
              <p:cNvPicPr>
                <a:picLocks noChangeAspect="1"/>
              </p:cNvPicPr>
              <p:nvPr/>
            </p:nvPicPr>
            <p:blipFill>
              <a:blip r:embed="rId3"/>
              <a:srcRect l="70323" t="48702"/>
              <a:stretch>
                <a:fillRect/>
              </a:stretch>
            </p:blipFill>
            <p:spPr>
              <a:xfrm>
                <a:off x="13505" y="6116"/>
                <a:ext cx="5695" cy="4684"/>
              </a:xfrm>
              <a:prstGeom prst="rect">
                <a:avLst/>
              </a:prstGeom>
            </p:spPr>
          </p:pic>
          <p:pic>
            <p:nvPicPr>
              <p:cNvPr id="23" name="图片 22" descr="26"/>
              <p:cNvPicPr>
                <a:picLocks noChangeAspect="1"/>
              </p:cNvPicPr>
              <p:nvPr/>
            </p:nvPicPr>
            <p:blipFill>
              <a:blip r:embed="rId3"/>
              <a:srcRect l="44669" b="62469"/>
              <a:stretch>
                <a:fillRect/>
              </a:stretch>
            </p:blipFill>
            <p:spPr>
              <a:xfrm>
                <a:off x="9499" y="0"/>
                <a:ext cx="10618" cy="3427"/>
              </a:xfrm>
              <a:prstGeom prst="rect">
                <a:avLst/>
              </a:prstGeom>
            </p:spPr>
          </p:pic>
        </p:grpSp>
        <p:grpSp>
          <p:nvGrpSpPr>
            <p:cNvPr id="24" name="组合 23"/>
            <p:cNvGrpSpPr/>
            <p:nvPr/>
          </p:nvGrpSpPr>
          <p:grpSpPr>
            <a:xfrm>
              <a:off x="542" y="552"/>
              <a:ext cx="18164" cy="9812"/>
              <a:chOff x="542" y="552"/>
              <a:chExt cx="18164" cy="9812"/>
            </a:xfrm>
          </p:grpSpPr>
          <p:sp>
            <p:nvSpPr>
              <p:cNvPr id="25" name="矩形 24"/>
              <p:cNvSpPr/>
              <p:nvPr/>
            </p:nvSpPr>
            <p:spPr>
              <a:xfrm>
                <a:off x="542" y="552"/>
                <a:ext cx="18165" cy="981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字魂37号-波纹乖乖体"/>
                  <a:cs typeface="+mn-cs"/>
                </a:endParaRPr>
              </a:p>
            </p:txBody>
          </p:sp>
          <p:sp>
            <p:nvSpPr>
              <p:cNvPr id="30" name="矩形 29"/>
              <p:cNvSpPr>
                <a:spLocks noChangeAspect="1"/>
              </p:cNvSpPr>
              <p:nvPr/>
            </p:nvSpPr>
            <p:spPr>
              <a:xfrm>
                <a:off x="890" y="844"/>
                <a:ext cx="17453" cy="9125"/>
              </a:xfrm>
              <a:prstGeom prst="rect">
                <a:avLst/>
              </a:prstGeom>
              <a:solidFill>
                <a:schemeClr val="bg1"/>
              </a:solidFill>
              <a:ln w="31750">
                <a:solidFill>
                  <a:schemeClr val="accent2">
                    <a:lumMod val="50000"/>
                  </a:schemeClr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字魂37号-波纹乖乖体"/>
                  <a:cs typeface="+mn-cs"/>
                </a:endParaRPr>
              </a:p>
            </p:txBody>
          </p:sp>
        </p:grp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D34A6169-B184-2EBB-68BE-89310E3ECA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32305" y="2597102"/>
            <a:ext cx="6817292" cy="325647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E5FB6C4-CC8D-B52C-6B24-66644D37E1DB}"/>
              </a:ext>
            </a:extLst>
          </p:cNvPr>
          <p:cNvSpPr txBox="1"/>
          <p:nvPr/>
        </p:nvSpPr>
        <p:spPr>
          <a:xfrm>
            <a:off x="1392872" y="3038955"/>
            <a:ext cx="1064069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defTabSz="4572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Một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học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sinh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kê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̉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trước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lớp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vê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̀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tình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huống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bất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đồng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từng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xảy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với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bạn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̀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viết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cảm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xúc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của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mình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lúc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đo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́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vào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tơ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̀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giấy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hoặc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tấm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bảng</a:t>
            </a:r>
            <a:endParaRPr lang="vi-VN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D43C3F7-BFFD-68FF-EFDA-941F9218999D}"/>
              </a:ext>
            </a:extLst>
          </p:cNvPr>
          <p:cNvSpPr txBox="1"/>
          <p:nvPr/>
        </p:nvSpPr>
        <p:spPr>
          <a:xfrm>
            <a:off x="1408832" y="4895483"/>
            <a:ext cx="937433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defTabSz="4572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Mỗi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đội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dư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̣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đoán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vê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̀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cảm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xúc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của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bạn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ấy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indent="-457200" defTabSz="457200">
              <a:spcBef>
                <a:spcPct val="50000"/>
              </a:spcBef>
              <a:buFont typeface="Arial" panose="020B0604020202020204" pitchFamily="34" charset="0"/>
              <a:buChar char="•"/>
            </a:pPr>
            <a:endParaRPr lang="vi-VN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CBAE28-BA7F-F392-6F9B-AFBD67895518}"/>
              </a:ext>
            </a:extLst>
          </p:cNvPr>
          <p:cNvSpPr txBox="1"/>
          <p:nvPr/>
        </p:nvSpPr>
        <p:spPr>
          <a:xfrm>
            <a:off x="1413912" y="5643296"/>
            <a:ext cx="937433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defTabSz="4572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Đội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nào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đoán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đúng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nhiều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lần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hơn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sẽ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thắng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  <a:endParaRPr lang="vi-VN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98CA7DE-9D43-7A6E-8EAF-69587AF25F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717419" y="512512"/>
            <a:ext cx="9361423" cy="13106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1041093-4B0F-D2A8-BDB4-DBBA70DF3C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58870" y="569569"/>
            <a:ext cx="13918272" cy="22001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34288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picture containing indoor, floor, colorful, furniture&#10;&#10;Description automatically generated">
            <a:extLst>
              <a:ext uri="{FF2B5EF4-FFF2-40B4-BE49-F238E27FC236}">
                <a16:creationId xmlns:a16="http://schemas.microsoft.com/office/drawing/2014/main" id="{E2D7879F-298F-D0E2-4C3A-89E0B9D01F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5" name="图片 22" descr="26">
            <a:extLst>
              <a:ext uri="{FF2B5EF4-FFF2-40B4-BE49-F238E27FC236}">
                <a16:creationId xmlns:a16="http://schemas.microsoft.com/office/drawing/2014/main" id="{10377988-FDEF-51FF-99BA-439CE961915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4669" b="62469"/>
          <a:stretch>
            <a:fillRect/>
          </a:stretch>
        </p:blipFill>
        <p:spPr>
          <a:xfrm>
            <a:off x="6152480" y="59292"/>
            <a:ext cx="6742430" cy="2176145"/>
          </a:xfrm>
          <a:prstGeom prst="rect">
            <a:avLst/>
          </a:prstGeom>
        </p:spPr>
      </p:pic>
      <p:pic>
        <p:nvPicPr>
          <p:cNvPr id="2" name="Picture 1" descr="A group of people looking at a computer screen&#10;&#10;Description automatically generated with low confidence">
            <a:extLst>
              <a:ext uri="{FF2B5EF4-FFF2-40B4-BE49-F238E27FC236}">
                <a16:creationId xmlns:a16="http://schemas.microsoft.com/office/drawing/2014/main" id="{D66908B7-D772-23BB-2512-E1CB69D1CE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8226" y1="76444" x2="55352" y2="76444"/>
                        <a14:foregroundMark x1="70816" y1="68687" x2="80248" y2="77576"/>
                        <a14:foregroundMark x1="80574" y1="69576" x2="70964" y2="69576"/>
                        <a14:foregroundMark x1="40095" y1="74222" x2="48226" y2="74222"/>
                        <a14:foregroundMark x1="80248" y1="67556" x2="81047" y2="67556"/>
                        <a14:foregroundMark x1="81697" y1="67354" x2="81697" y2="67354"/>
                        <a14:foregroundMark x1="78770" y1="67354" x2="80396" y2="67354"/>
                        <a14:foregroundMark x1="81549" y1="66909" x2="81549" y2="66909"/>
                        <a14:foregroundMark x1="82022" y1="66909" x2="82022" y2="67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210" y="960120"/>
            <a:ext cx="937182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1074E502-C5D5-A4B8-0B9F-25750F539C98}"/>
              </a:ext>
            </a:extLst>
          </p:cNvPr>
          <p:cNvGrpSpPr/>
          <p:nvPr/>
        </p:nvGrpSpPr>
        <p:grpSpPr>
          <a:xfrm>
            <a:off x="525072" y="207694"/>
            <a:ext cx="12369838" cy="1439955"/>
            <a:chOff x="60503" y="4095202"/>
            <a:chExt cx="30718003" cy="8012969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8805C63F-4CC3-ED69-FAC7-6C8B710405FB}"/>
                </a:ext>
              </a:extLst>
            </p:cNvPr>
            <p:cNvSpPr/>
            <p:nvPr/>
          </p:nvSpPr>
          <p:spPr>
            <a:xfrm>
              <a:off x="60503" y="4095202"/>
              <a:ext cx="28620022" cy="7857585"/>
            </a:xfrm>
            <a:custGeom>
              <a:avLst/>
              <a:gdLst>
                <a:gd name="connsiteX0" fmla="*/ 0 w 11525002"/>
                <a:gd name="connsiteY0" fmla="*/ 235343 h 1412032"/>
                <a:gd name="connsiteX1" fmla="*/ 235343 w 11525002"/>
                <a:gd name="connsiteY1" fmla="*/ 0 h 1412032"/>
                <a:gd name="connsiteX2" fmla="*/ 927692 w 11525002"/>
                <a:gd name="connsiteY2" fmla="*/ 0 h 1412032"/>
                <a:gd name="connsiteX3" fmla="*/ 1509498 w 11525002"/>
                <a:gd name="connsiteY3" fmla="*/ 0 h 1412032"/>
                <a:gd name="connsiteX4" fmla="*/ 1980761 w 11525002"/>
                <a:gd name="connsiteY4" fmla="*/ 0 h 1412032"/>
                <a:gd name="connsiteX5" fmla="*/ 2452024 w 11525002"/>
                <a:gd name="connsiteY5" fmla="*/ 0 h 1412032"/>
                <a:gd name="connsiteX6" fmla="*/ 3144374 w 11525002"/>
                <a:gd name="connsiteY6" fmla="*/ 0 h 1412032"/>
                <a:gd name="connsiteX7" fmla="*/ 3615636 w 11525002"/>
                <a:gd name="connsiteY7" fmla="*/ 0 h 1412032"/>
                <a:gd name="connsiteX8" fmla="*/ 4197443 w 11525002"/>
                <a:gd name="connsiteY8" fmla="*/ 0 h 1412032"/>
                <a:gd name="connsiteX9" fmla="*/ 4558162 w 11525002"/>
                <a:gd name="connsiteY9" fmla="*/ 0 h 1412032"/>
                <a:gd name="connsiteX10" fmla="*/ 5250512 w 11525002"/>
                <a:gd name="connsiteY10" fmla="*/ 0 h 1412032"/>
                <a:gd name="connsiteX11" fmla="*/ 6053404 w 11525002"/>
                <a:gd name="connsiteY11" fmla="*/ 0 h 1412032"/>
                <a:gd name="connsiteX12" fmla="*/ 6856296 w 11525002"/>
                <a:gd name="connsiteY12" fmla="*/ 0 h 1412032"/>
                <a:gd name="connsiteX13" fmla="*/ 7327559 w 11525002"/>
                <a:gd name="connsiteY13" fmla="*/ 0 h 1412032"/>
                <a:gd name="connsiteX14" fmla="*/ 8019909 w 11525002"/>
                <a:gd name="connsiteY14" fmla="*/ 0 h 1412032"/>
                <a:gd name="connsiteX15" fmla="*/ 8712258 w 11525002"/>
                <a:gd name="connsiteY15" fmla="*/ 0 h 1412032"/>
                <a:gd name="connsiteX16" fmla="*/ 9183521 w 11525002"/>
                <a:gd name="connsiteY16" fmla="*/ 0 h 1412032"/>
                <a:gd name="connsiteX17" fmla="*/ 9654784 w 11525002"/>
                <a:gd name="connsiteY17" fmla="*/ 0 h 1412032"/>
                <a:gd name="connsiteX18" fmla="*/ 10126047 w 11525002"/>
                <a:gd name="connsiteY18" fmla="*/ 0 h 1412032"/>
                <a:gd name="connsiteX19" fmla="*/ 11289659 w 11525002"/>
                <a:gd name="connsiteY19" fmla="*/ 0 h 1412032"/>
                <a:gd name="connsiteX20" fmla="*/ 11525002 w 11525002"/>
                <a:gd name="connsiteY20" fmla="*/ 235343 h 1412032"/>
                <a:gd name="connsiteX21" fmla="*/ 11525002 w 11525002"/>
                <a:gd name="connsiteY21" fmla="*/ 715429 h 1412032"/>
                <a:gd name="connsiteX22" fmla="*/ 11525002 w 11525002"/>
                <a:gd name="connsiteY22" fmla="*/ 1176689 h 1412032"/>
                <a:gd name="connsiteX23" fmla="*/ 11289659 w 11525002"/>
                <a:gd name="connsiteY23" fmla="*/ 1412032 h 1412032"/>
                <a:gd name="connsiteX24" fmla="*/ 10928939 w 11525002"/>
                <a:gd name="connsiteY24" fmla="*/ 1412032 h 1412032"/>
                <a:gd name="connsiteX25" fmla="*/ 10568219 w 11525002"/>
                <a:gd name="connsiteY25" fmla="*/ 1412032 h 1412032"/>
                <a:gd name="connsiteX26" fmla="*/ 9765327 w 11525002"/>
                <a:gd name="connsiteY26" fmla="*/ 1412032 h 1412032"/>
                <a:gd name="connsiteX27" fmla="*/ 9294064 w 11525002"/>
                <a:gd name="connsiteY27" fmla="*/ 1412032 h 1412032"/>
                <a:gd name="connsiteX28" fmla="*/ 8491172 w 11525002"/>
                <a:gd name="connsiteY28" fmla="*/ 1412032 h 1412032"/>
                <a:gd name="connsiteX29" fmla="*/ 8240995 w 11525002"/>
                <a:gd name="connsiteY29" fmla="*/ 1412032 h 1412032"/>
                <a:gd name="connsiteX30" fmla="*/ 7769732 w 11525002"/>
                <a:gd name="connsiteY30" fmla="*/ 1412032 h 1412032"/>
                <a:gd name="connsiteX31" fmla="*/ 7298469 w 11525002"/>
                <a:gd name="connsiteY31" fmla="*/ 1412032 h 1412032"/>
                <a:gd name="connsiteX32" fmla="*/ 6495577 w 11525002"/>
                <a:gd name="connsiteY32" fmla="*/ 1412032 h 1412032"/>
                <a:gd name="connsiteX33" fmla="*/ 6245400 w 11525002"/>
                <a:gd name="connsiteY33" fmla="*/ 1412032 h 1412032"/>
                <a:gd name="connsiteX34" fmla="*/ 5884680 w 11525002"/>
                <a:gd name="connsiteY34" fmla="*/ 1412032 h 1412032"/>
                <a:gd name="connsiteX35" fmla="*/ 5302874 w 11525002"/>
                <a:gd name="connsiteY35" fmla="*/ 1412032 h 1412032"/>
                <a:gd name="connsiteX36" fmla="*/ 4942154 w 11525002"/>
                <a:gd name="connsiteY36" fmla="*/ 1412032 h 1412032"/>
                <a:gd name="connsiteX37" fmla="*/ 4691978 w 11525002"/>
                <a:gd name="connsiteY37" fmla="*/ 1412032 h 1412032"/>
                <a:gd name="connsiteX38" fmla="*/ 4220715 w 11525002"/>
                <a:gd name="connsiteY38" fmla="*/ 1412032 h 1412032"/>
                <a:gd name="connsiteX39" fmla="*/ 3859995 w 11525002"/>
                <a:gd name="connsiteY39" fmla="*/ 1412032 h 1412032"/>
                <a:gd name="connsiteX40" fmla="*/ 3609818 w 11525002"/>
                <a:gd name="connsiteY40" fmla="*/ 1412032 h 1412032"/>
                <a:gd name="connsiteX41" fmla="*/ 2917469 w 11525002"/>
                <a:gd name="connsiteY41" fmla="*/ 1412032 h 1412032"/>
                <a:gd name="connsiteX42" fmla="*/ 2335663 w 11525002"/>
                <a:gd name="connsiteY42" fmla="*/ 1412032 h 1412032"/>
                <a:gd name="connsiteX43" fmla="*/ 1753857 w 11525002"/>
                <a:gd name="connsiteY43" fmla="*/ 1412032 h 1412032"/>
                <a:gd name="connsiteX44" fmla="*/ 1282594 w 11525002"/>
                <a:gd name="connsiteY44" fmla="*/ 1412032 h 1412032"/>
                <a:gd name="connsiteX45" fmla="*/ 811331 w 11525002"/>
                <a:gd name="connsiteY45" fmla="*/ 1412032 h 1412032"/>
                <a:gd name="connsiteX46" fmla="*/ 235343 w 11525002"/>
                <a:gd name="connsiteY46" fmla="*/ 1412032 h 1412032"/>
                <a:gd name="connsiteX47" fmla="*/ 0 w 11525002"/>
                <a:gd name="connsiteY47" fmla="*/ 1176689 h 1412032"/>
                <a:gd name="connsiteX48" fmla="*/ 0 w 11525002"/>
                <a:gd name="connsiteY48" fmla="*/ 734256 h 1412032"/>
                <a:gd name="connsiteX49" fmla="*/ 0 w 11525002"/>
                <a:gd name="connsiteY49" fmla="*/ 235343 h 1412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11525002" h="1412032" fill="none" extrusionOk="0">
                  <a:moveTo>
                    <a:pt x="0" y="235343"/>
                  </a:moveTo>
                  <a:cubicBezTo>
                    <a:pt x="1420" y="109733"/>
                    <a:pt x="105130" y="-33707"/>
                    <a:pt x="235343" y="0"/>
                  </a:cubicBezTo>
                  <a:cubicBezTo>
                    <a:pt x="402053" y="-72010"/>
                    <a:pt x="711614" y="81251"/>
                    <a:pt x="927692" y="0"/>
                  </a:cubicBezTo>
                  <a:cubicBezTo>
                    <a:pt x="1143770" y="-81251"/>
                    <a:pt x="1223255" y="10155"/>
                    <a:pt x="1509498" y="0"/>
                  </a:cubicBezTo>
                  <a:cubicBezTo>
                    <a:pt x="1795741" y="-10155"/>
                    <a:pt x="1837898" y="55532"/>
                    <a:pt x="1980761" y="0"/>
                  </a:cubicBezTo>
                  <a:cubicBezTo>
                    <a:pt x="2123624" y="-55532"/>
                    <a:pt x="2221851" y="1106"/>
                    <a:pt x="2452024" y="0"/>
                  </a:cubicBezTo>
                  <a:cubicBezTo>
                    <a:pt x="2682197" y="-1106"/>
                    <a:pt x="2890771" y="31814"/>
                    <a:pt x="3144374" y="0"/>
                  </a:cubicBezTo>
                  <a:cubicBezTo>
                    <a:pt x="3397977" y="-31814"/>
                    <a:pt x="3490248" y="12492"/>
                    <a:pt x="3615636" y="0"/>
                  </a:cubicBezTo>
                  <a:cubicBezTo>
                    <a:pt x="3741024" y="-12492"/>
                    <a:pt x="3954104" y="31210"/>
                    <a:pt x="4197443" y="0"/>
                  </a:cubicBezTo>
                  <a:cubicBezTo>
                    <a:pt x="4440782" y="-31210"/>
                    <a:pt x="4402116" y="18667"/>
                    <a:pt x="4558162" y="0"/>
                  </a:cubicBezTo>
                  <a:cubicBezTo>
                    <a:pt x="4714208" y="-18667"/>
                    <a:pt x="5076171" y="16124"/>
                    <a:pt x="5250512" y="0"/>
                  </a:cubicBezTo>
                  <a:cubicBezTo>
                    <a:pt x="5424853" y="-16124"/>
                    <a:pt x="5848785" y="52757"/>
                    <a:pt x="6053404" y="0"/>
                  </a:cubicBezTo>
                  <a:cubicBezTo>
                    <a:pt x="6258023" y="-52757"/>
                    <a:pt x="6583839" y="11728"/>
                    <a:pt x="6856296" y="0"/>
                  </a:cubicBezTo>
                  <a:cubicBezTo>
                    <a:pt x="7128753" y="-11728"/>
                    <a:pt x="7188028" y="33071"/>
                    <a:pt x="7327559" y="0"/>
                  </a:cubicBezTo>
                  <a:cubicBezTo>
                    <a:pt x="7467090" y="-33071"/>
                    <a:pt x="7868665" y="38864"/>
                    <a:pt x="8019909" y="0"/>
                  </a:cubicBezTo>
                  <a:cubicBezTo>
                    <a:pt x="8171153" y="-38864"/>
                    <a:pt x="8416986" y="70521"/>
                    <a:pt x="8712258" y="0"/>
                  </a:cubicBezTo>
                  <a:cubicBezTo>
                    <a:pt x="9007530" y="-70521"/>
                    <a:pt x="8959692" y="13755"/>
                    <a:pt x="9183521" y="0"/>
                  </a:cubicBezTo>
                  <a:cubicBezTo>
                    <a:pt x="9407350" y="-13755"/>
                    <a:pt x="9556157" y="30954"/>
                    <a:pt x="9654784" y="0"/>
                  </a:cubicBezTo>
                  <a:cubicBezTo>
                    <a:pt x="9753411" y="-30954"/>
                    <a:pt x="10027306" y="26482"/>
                    <a:pt x="10126047" y="0"/>
                  </a:cubicBezTo>
                  <a:cubicBezTo>
                    <a:pt x="10224788" y="-26482"/>
                    <a:pt x="10827236" y="80334"/>
                    <a:pt x="11289659" y="0"/>
                  </a:cubicBezTo>
                  <a:cubicBezTo>
                    <a:pt x="11420737" y="-7728"/>
                    <a:pt x="11554487" y="116301"/>
                    <a:pt x="11525002" y="235343"/>
                  </a:cubicBezTo>
                  <a:cubicBezTo>
                    <a:pt x="11572957" y="427630"/>
                    <a:pt x="11512580" y="568352"/>
                    <a:pt x="11525002" y="715429"/>
                  </a:cubicBezTo>
                  <a:cubicBezTo>
                    <a:pt x="11537424" y="862506"/>
                    <a:pt x="11481615" y="1077978"/>
                    <a:pt x="11525002" y="1176689"/>
                  </a:cubicBezTo>
                  <a:cubicBezTo>
                    <a:pt x="11520026" y="1301599"/>
                    <a:pt x="11436577" y="1422373"/>
                    <a:pt x="11289659" y="1412032"/>
                  </a:cubicBezTo>
                  <a:cubicBezTo>
                    <a:pt x="11120859" y="1416851"/>
                    <a:pt x="11014167" y="1393771"/>
                    <a:pt x="10928939" y="1412032"/>
                  </a:cubicBezTo>
                  <a:cubicBezTo>
                    <a:pt x="10843711" y="1430293"/>
                    <a:pt x="10653918" y="1399511"/>
                    <a:pt x="10568219" y="1412032"/>
                  </a:cubicBezTo>
                  <a:cubicBezTo>
                    <a:pt x="10482520" y="1424553"/>
                    <a:pt x="10115063" y="1318642"/>
                    <a:pt x="9765327" y="1412032"/>
                  </a:cubicBezTo>
                  <a:cubicBezTo>
                    <a:pt x="9415591" y="1505422"/>
                    <a:pt x="9511329" y="1368202"/>
                    <a:pt x="9294064" y="1412032"/>
                  </a:cubicBezTo>
                  <a:cubicBezTo>
                    <a:pt x="9076799" y="1455862"/>
                    <a:pt x="8667393" y="1349572"/>
                    <a:pt x="8491172" y="1412032"/>
                  </a:cubicBezTo>
                  <a:cubicBezTo>
                    <a:pt x="8314951" y="1474492"/>
                    <a:pt x="8292846" y="1404031"/>
                    <a:pt x="8240995" y="1412032"/>
                  </a:cubicBezTo>
                  <a:cubicBezTo>
                    <a:pt x="8189144" y="1420033"/>
                    <a:pt x="7890451" y="1389371"/>
                    <a:pt x="7769732" y="1412032"/>
                  </a:cubicBezTo>
                  <a:cubicBezTo>
                    <a:pt x="7649013" y="1434693"/>
                    <a:pt x="7523737" y="1411265"/>
                    <a:pt x="7298469" y="1412032"/>
                  </a:cubicBezTo>
                  <a:cubicBezTo>
                    <a:pt x="7073201" y="1412799"/>
                    <a:pt x="6852851" y="1361564"/>
                    <a:pt x="6495577" y="1412032"/>
                  </a:cubicBezTo>
                  <a:cubicBezTo>
                    <a:pt x="6138303" y="1462500"/>
                    <a:pt x="6331674" y="1382637"/>
                    <a:pt x="6245400" y="1412032"/>
                  </a:cubicBezTo>
                  <a:cubicBezTo>
                    <a:pt x="6159126" y="1441427"/>
                    <a:pt x="6049257" y="1398531"/>
                    <a:pt x="5884680" y="1412032"/>
                  </a:cubicBezTo>
                  <a:cubicBezTo>
                    <a:pt x="5720103" y="1425533"/>
                    <a:pt x="5493250" y="1344575"/>
                    <a:pt x="5302874" y="1412032"/>
                  </a:cubicBezTo>
                  <a:cubicBezTo>
                    <a:pt x="5112498" y="1479489"/>
                    <a:pt x="5066826" y="1387003"/>
                    <a:pt x="4942154" y="1412032"/>
                  </a:cubicBezTo>
                  <a:cubicBezTo>
                    <a:pt x="4817482" y="1437061"/>
                    <a:pt x="4783679" y="1388329"/>
                    <a:pt x="4691978" y="1412032"/>
                  </a:cubicBezTo>
                  <a:cubicBezTo>
                    <a:pt x="4600277" y="1435735"/>
                    <a:pt x="4455906" y="1405782"/>
                    <a:pt x="4220715" y="1412032"/>
                  </a:cubicBezTo>
                  <a:cubicBezTo>
                    <a:pt x="3985524" y="1418282"/>
                    <a:pt x="3950722" y="1377186"/>
                    <a:pt x="3859995" y="1412032"/>
                  </a:cubicBezTo>
                  <a:cubicBezTo>
                    <a:pt x="3769268" y="1446878"/>
                    <a:pt x="3718849" y="1392967"/>
                    <a:pt x="3609818" y="1412032"/>
                  </a:cubicBezTo>
                  <a:cubicBezTo>
                    <a:pt x="3500787" y="1431097"/>
                    <a:pt x="3262646" y="1384833"/>
                    <a:pt x="2917469" y="1412032"/>
                  </a:cubicBezTo>
                  <a:cubicBezTo>
                    <a:pt x="2572292" y="1439231"/>
                    <a:pt x="2587464" y="1348365"/>
                    <a:pt x="2335663" y="1412032"/>
                  </a:cubicBezTo>
                  <a:cubicBezTo>
                    <a:pt x="2083862" y="1475699"/>
                    <a:pt x="2019912" y="1342664"/>
                    <a:pt x="1753857" y="1412032"/>
                  </a:cubicBezTo>
                  <a:cubicBezTo>
                    <a:pt x="1487802" y="1481400"/>
                    <a:pt x="1498353" y="1402735"/>
                    <a:pt x="1282594" y="1412032"/>
                  </a:cubicBezTo>
                  <a:cubicBezTo>
                    <a:pt x="1066835" y="1421329"/>
                    <a:pt x="1029215" y="1398236"/>
                    <a:pt x="811331" y="1412032"/>
                  </a:cubicBezTo>
                  <a:cubicBezTo>
                    <a:pt x="593447" y="1425828"/>
                    <a:pt x="481822" y="1405129"/>
                    <a:pt x="235343" y="1412032"/>
                  </a:cubicBezTo>
                  <a:cubicBezTo>
                    <a:pt x="108100" y="1424200"/>
                    <a:pt x="35669" y="1300411"/>
                    <a:pt x="0" y="1176689"/>
                  </a:cubicBezTo>
                  <a:cubicBezTo>
                    <a:pt x="-37568" y="1070208"/>
                    <a:pt x="51374" y="863757"/>
                    <a:pt x="0" y="734256"/>
                  </a:cubicBezTo>
                  <a:cubicBezTo>
                    <a:pt x="-51374" y="604755"/>
                    <a:pt x="41783" y="468543"/>
                    <a:pt x="0" y="235343"/>
                  </a:cubicBezTo>
                  <a:close/>
                </a:path>
                <a:path w="11525002" h="1412032" stroke="0" extrusionOk="0">
                  <a:moveTo>
                    <a:pt x="0" y="235343"/>
                  </a:moveTo>
                  <a:cubicBezTo>
                    <a:pt x="36455" y="115304"/>
                    <a:pt x="115627" y="21377"/>
                    <a:pt x="235343" y="0"/>
                  </a:cubicBezTo>
                  <a:cubicBezTo>
                    <a:pt x="590567" y="-90100"/>
                    <a:pt x="755268" y="85579"/>
                    <a:pt x="1038235" y="0"/>
                  </a:cubicBezTo>
                  <a:cubicBezTo>
                    <a:pt x="1321202" y="-85579"/>
                    <a:pt x="1210270" y="1191"/>
                    <a:pt x="1288412" y="0"/>
                  </a:cubicBezTo>
                  <a:cubicBezTo>
                    <a:pt x="1366554" y="-1191"/>
                    <a:pt x="1659145" y="61168"/>
                    <a:pt x="1980761" y="0"/>
                  </a:cubicBezTo>
                  <a:cubicBezTo>
                    <a:pt x="2302377" y="-61168"/>
                    <a:pt x="2205282" y="28326"/>
                    <a:pt x="2341481" y="0"/>
                  </a:cubicBezTo>
                  <a:cubicBezTo>
                    <a:pt x="2477680" y="-28326"/>
                    <a:pt x="2782287" y="9972"/>
                    <a:pt x="3144374" y="0"/>
                  </a:cubicBezTo>
                  <a:cubicBezTo>
                    <a:pt x="3506461" y="-9972"/>
                    <a:pt x="3733051" y="3630"/>
                    <a:pt x="3947266" y="0"/>
                  </a:cubicBezTo>
                  <a:cubicBezTo>
                    <a:pt x="4161481" y="-3630"/>
                    <a:pt x="4166046" y="41898"/>
                    <a:pt x="4307986" y="0"/>
                  </a:cubicBezTo>
                  <a:cubicBezTo>
                    <a:pt x="4449926" y="-41898"/>
                    <a:pt x="4741993" y="66261"/>
                    <a:pt x="4889792" y="0"/>
                  </a:cubicBezTo>
                  <a:cubicBezTo>
                    <a:pt x="5037591" y="-66261"/>
                    <a:pt x="5334134" y="14824"/>
                    <a:pt x="5692684" y="0"/>
                  </a:cubicBezTo>
                  <a:cubicBezTo>
                    <a:pt x="6051234" y="-14824"/>
                    <a:pt x="5917795" y="18348"/>
                    <a:pt x="6053404" y="0"/>
                  </a:cubicBezTo>
                  <a:cubicBezTo>
                    <a:pt x="6189013" y="-18348"/>
                    <a:pt x="6359938" y="41619"/>
                    <a:pt x="6524667" y="0"/>
                  </a:cubicBezTo>
                  <a:cubicBezTo>
                    <a:pt x="6689396" y="-41619"/>
                    <a:pt x="7019649" y="55292"/>
                    <a:pt x="7327559" y="0"/>
                  </a:cubicBezTo>
                  <a:cubicBezTo>
                    <a:pt x="7635469" y="-55292"/>
                    <a:pt x="7617408" y="5432"/>
                    <a:pt x="7798822" y="0"/>
                  </a:cubicBezTo>
                  <a:cubicBezTo>
                    <a:pt x="7980236" y="-5432"/>
                    <a:pt x="8296585" y="14075"/>
                    <a:pt x="8491172" y="0"/>
                  </a:cubicBezTo>
                  <a:cubicBezTo>
                    <a:pt x="8685759" y="-14075"/>
                    <a:pt x="8917523" y="42033"/>
                    <a:pt x="9072978" y="0"/>
                  </a:cubicBezTo>
                  <a:cubicBezTo>
                    <a:pt x="9228433" y="-42033"/>
                    <a:pt x="9477072" y="69535"/>
                    <a:pt x="9654784" y="0"/>
                  </a:cubicBezTo>
                  <a:cubicBezTo>
                    <a:pt x="9832496" y="-69535"/>
                    <a:pt x="10085170" y="14485"/>
                    <a:pt x="10347133" y="0"/>
                  </a:cubicBezTo>
                  <a:cubicBezTo>
                    <a:pt x="10609096" y="-14485"/>
                    <a:pt x="10912461" y="357"/>
                    <a:pt x="11289659" y="0"/>
                  </a:cubicBezTo>
                  <a:cubicBezTo>
                    <a:pt x="11425084" y="-10145"/>
                    <a:pt x="11514782" y="79003"/>
                    <a:pt x="11525002" y="235343"/>
                  </a:cubicBezTo>
                  <a:cubicBezTo>
                    <a:pt x="11562407" y="422289"/>
                    <a:pt x="11511409" y="504696"/>
                    <a:pt x="11525002" y="677776"/>
                  </a:cubicBezTo>
                  <a:cubicBezTo>
                    <a:pt x="11538595" y="850856"/>
                    <a:pt x="11474925" y="930443"/>
                    <a:pt x="11525002" y="1176689"/>
                  </a:cubicBezTo>
                  <a:cubicBezTo>
                    <a:pt x="11495717" y="1309619"/>
                    <a:pt x="11443946" y="1417280"/>
                    <a:pt x="11289659" y="1412032"/>
                  </a:cubicBezTo>
                  <a:cubicBezTo>
                    <a:pt x="10937704" y="1464034"/>
                    <a:pt x="10834390" y="1409989"/>
                    <a:pt x="10486767" y="1412032"/>
                  </a:cubicBezTo>
                  <a:cubicBezTo>
                    <a:pt x="10139144" y="1414075"/>
                    <a:pt x="10063416" y="1383048"/>
                    <a:pt x="9683874" y="1412032"/>
                  </a:cubicBezTo>
                  <a:cubicBezTo>
                    <a:pt x="9304332" y="1441016"/>
                    <a:pt x="9214945" y="1391204"/>
                    <a:pt x="8991525" y="1412032"/>
                  </a:cubicBezTo>
                  <a:cubicBezTo>
                    <a:pt x="8768105" y="1432860"/>
                    <a:pt x="8547749" y="1376580"/>
                    <a:pt x="8299176" y="1412032"/>
                  </a:cubicBezTo>
                  <a:cubicBezTo>
                    <a:pt x="8050603" y="1447484"/>
                    <a:pt x="7768919" y="1337156"/>
                    <a:pt x="7496283" y="1412032"/>
                  </a:cubicBezTo>
                  <a:cubicBezTo>
                    <a:pt x="7223647" y="1486908"/>
                    <a:pt x="7089815" y="1358594"/>
                    <a:pt x="6914477" y="1412032"/>
                  </a:cubicBezTo>
                  <a:cubicBezTo>
                    <a:pt x="6739139" y="1465470"/>
                    <a:pt x="6779949" y="1390092"/>
                    <a:pt x="6664300" y="1412032"/>
                  </a:cubicBezTo>
                  <a:cubicBezTo>
                    <a:pt x="6548651" y="1433972"/>
                    <a:pt x="6311842" y="1377454"/>
                    <a:pt x="6082494" y="1412032"/>
                  </a:cubicBezTo>
                  <a:cubicBezTo>
                    <a:pt x="5853146" y="1446610"/>
                    <a:pt x="5556416" y="1400005"/>
                    <a:pt x="5279602" y="1412032"/>
                  </a:cubicBezTo>
                  <a:cubicBezTo>
                    <a:pt x="5002788" y="1424059"/>
                    <a:pt x="4898742" y="1363853"/>
                    <a:pt x="4697796" y="1412032"/>
                  </a:cubicBezTo>
                  <a:cubicBezTo>
                    <a:pt x="4496850" y="1460211"/>
                    <a:pt x="4536707" y="1392494"/>
                    <a:pt x="4447619" y="1412032"/>
                  </a:cubicBezTo>
                  <a:cubicBezTo>
                    <a:pt x="4358531" y="1431570"/>
                    <a:pt x="4260192" y="1386640"/>
                    <a:pt x="4197443" y="1412032"/>
                  </a:cubicBezTo>
                  <a:cubicBezTo>
                    <a:pt x="4134694" y="1437424"/>
                    <a:pt x="3870395" y="1402930"/>
                    <a:pt x="3615636" y="1412032"/>
                  </a:cubicBezTo>
                  <a:cubicBezTo>
                    <a:pt x="3360877" y="1421134"/>
                    <a:pt x="3269615" y="1389428"/>
                    <a:pt x="3033830" y="1412032"/>
                  </a:cubicBezTo>
                  <a:cubicBezTo>
                    <a:pt x="2798045" y="1434636"/>
                    <a:pt x="2867992" y="1382172"/>
                    <a:pt x="2783654" y="1412032"/>
                  </a:cubicBezTo>
                  <a:cubicBezTo>
                    <a:pt x="2699316" y="1441892"/>
                    <a:pt x="2535166" y="1401605"/>
                    <a:pt x="2312391" y="1412032"/>
                  </a:cubicBezTo>
                  <a:cubicBezTo>
                    <a:pt x="2089616" y="1422459"/>
                    <a:pt x="1949257" y="1343334"/>
                    <a:pt x="1730585" y="1412032"/>
                  </a:cubicBezTo>
                  <a:cubicBezTo>
                    <a:pt x="1511913" y="1480730"/>
                    <a:pt x="1604495" y="1395981"/>
                    <a:pt x="1480408" y="1412032"/>
                  </a:cubicBezTo>
                  <a:cubicBezTo>
                    <a:pt x="1356321" y="1428083"/>
                    <a:pt x="763340" y="1362461"/>
                    <a:pt x="235343" y="1412032"/>
                  </a:cubicBezTo>
                  <a:cubicBezTo>
                    <a:pt x="106940" y="1428924"/>
                    <a:pt x="1170" y="1296002"/>
                    <a:pt x="0" y="1176689"/>
                  </a:cubicBezTo>
                  <a:cubicBezTo>
                    <a:pt x="-34866" y="1051869"/>
                    <a:pt x="54109" y="839123"/>
                    <a:pt x="0" y="706016"/>
                  </a:cubicBezTo>
                  <a:cubicBezTo>
                    <a:pt x="-54109" y="572909"/>
                    <a:pt x="857" y="403251"/>
                    <a:pt x="0" y="235343"/>
                  </a:cubicBezTo>
                  <a:close/>
                </a:path>
              </a:pathLst>
            </a:custGeom>
            <a:solidFill>
              <a:schemeClr val="bg1"/>
            </a:solidFill>
            <a:ln>
              <a:extLst>
                <a:ext uri="{C807C97D-BFC1-408E-A445-0C87EB9F89A2}">
                  <ask:lineSketchStyleProps xmlns:ask="http://schemas.microsoft.com/office/drawing/2018/sketchyshapes" xmlns="" sd="852854689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57150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0254DE6-B18C-8988-4136-4234D54DA1C5}"/>
                </a:ext>
              </a:extLst>
            </p:cNvPr>
            <p:cNvSpPr txBox="1"/>
            <p:nvPr/>
          </p:nvSpPr>
          <p:spPr>
            <a:xfrm>
              <a:off x="304249" y="4387143"/>
              <a:ext cx="30474257" cy="77210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Trao</a:t>
              </a:r>
              <a:r>
                <a:rPr lang="en-US" sz="3600" b="1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đổi</a:t>
              </a:r>
              <a:r>
                <a:rPr lang="en-US" sz="3600" b="1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với</a:t>
              </a:r>
              <a:r>
                <a:rPr lang="en-US" sz="3600" b="1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người</a:t>
              </a:r>
              <a:r>
                <a:rPr lang="en-US" sz="3600" b="1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thân</a:t>
              </a:r>
              <a:endParaRPr lang="en-US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571500" indent="-571500" algn="ctr">
                <a:buFont typeface="Wingdings" panose="05000000000000000000" pitchFamily="2" charset="2"/>
                <a:buChar char="Ø"/>
              </a:pP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cách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giải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quyết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bất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đồng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với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bạn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  <a:p>
              <a:pPr algn="just"/>
              <a:endPara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BEE7F566-B319-F788-E6E1-EE8B7213B18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2831" b="90315" l="5020" r="45174">
                        <a14:foregroundMark x1="12792" y1="54750" x2="21738" y2="67400"/>
                        <a14:foregroundMark x1="18063" y1="66400" x2="32735" y2="36100"/>
                        <a14:foregroundMark x1="32735" y1="36100" x2="32849" y2="35300"/>
                        <a14:foregroundMark x1="45128" y1="41800" x2="45128" y2="54750"/>
                        <a14:foregroundMark x1="35983" y1="32550" x2="30313" y2="48250"/>
                        <a14:foregroundMark x1="23105" y1="16500" x2="30912" y2="16150"/>
                        <a14:foregroundMark x1="32479" y1="16800" x2="35983" y2="21050"/>
                        <a14:foregroundMark x1="35983" y1="21050" x2="36154" y2="21600"/>
                        <a14:foregroundMark x1="38519" y1="24000" x2="41823" y2="28450"/>
                        <a14:foregroundMark x1="42194" y1="28450" x2="44103" y2="35950"/>
                        <a14:foregroundMark x1="44103" y1="35950" x2="44160" y2="37000"/>
                        <a14:foregroundMark x1="40256" y1="26050" x2="41624" y2="27400"/>
                        <a14:foregroundMark x1="42023" y1="29450" x2="44530" y2="37350"/>
                        <a14:foregroundMark x1="33248" y1="17850" x2="35185" y2="23650"/>
                        <a14:foregroundMark x1="35983" y1="27400" x2="34615" y2="50650"/>
                        <a14:foregroundMark x1="34615" y1="50650" x2="34615" y2="50650"/>
                        <a14:foregroundMark x1="36553" y1="32200" x2="38120" y2="40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45" r="49807"/>
          <a:stretch/>
        </p:blipFill>
        <p:spPr>
          <a:xfrm>
            <a:off x="-363716" y="1722113"/>
            <a:ext cx="3772221" cy="41475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BBE2EB-41CB-9C57-1CEC-A39B923EAFC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3000" b="90333" l="54096" r="94900">
                        <a14:foregroundMark x1="65556" y1="28950" x2="84644" y2="65200"/>
                        <a14:foregroundMark x1="84644" y1="65200" x2="84843" y2="65850"/>
                        <a14:foregroundMark x1="80171" y1="34400" x2="69259" y2="71650"/>
                        <a14:foregroundMark x1="80940" y1="32000" x2="77835" y2="64500"/>
                        <a14:foregroundMark x1="77835" y1="64500" x2="77835" y2="64500"/>
                        <a14:foregroundMark x1="84843" y1="53550" x2="77635" y2="75100"/>
                        <a14:foregroundMark x1="77635" y1="75100" x2="77635" y2="75100"/>
                        <a14:foregroundMark x1="74701" y1="51150" x2="67123" y2="737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995" t="3333"/>
          <a:stretch/>
        </p:blipFill>
        <p:spPr>
          <a:xfrm>
            <a:off x="8712919" y="1796051"/>
            <a:ext cx="3772221" cy="4073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00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2432C-B0F0-4EDF-968E-B9D76CE0B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788635-8F73-4FDF-B263-11C99480EA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组合 2">
            <a:extLst>
              <a:ext uri="{FF2B5EF4-FFF2-40B4-BE49-F238E27FC236}">
                <a16:creationId xmlns:a16="http://schemas.microsoft.com/office/drawing/2014/main" id="{C70AAF7A-FA88-45EA-82BC-A39C776908F5}"/>
              </a:ext>
            </a:extLst>
          </p:cNvPr>
          <p:cNvGrpSpPr/>
          <p:nvPr/>
        </p:nvGrpSpPr>
        <p:grpSpPr>
          <a:xfrm>
            <a:off x="-12700" y="-4445"/>
            <a:ext cx="12773660" cy="6858000"/>
            <a:chOff x="-34" y="0"/>
            <a:chExt cx="20116" cy="10800"/>
          </a:xfrm>
        </p:grpSpPr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81DC98EF-535F-4C33-A9EE-A99D97F2FB57}"/>
                </a:ext>
              </a:extLst>
            </p:cNvPr>
            <p:cNvGrpSpPr/>
            <p:nvPr/>
          </p:nvGrpSpPr>
          <p:grpSpPr>
            <a:xfrm>
              <a:off x="-34" y="0"/>
              <a:ext cx="20117" cy="10800"/>
              <a:chOff x="0" y="0"/>
              <a:chExt cx="20117" cy="10800"/>
            </a:xfrm>
          </p:grpSpPr>
          <p:pic>
            <p:nvPicPr>
              <p:cNvPr id="9" name="图片 17" descr="26">
                <a:extLst>
                  <a:ext uri="{FF2B5EF4-FFF2-40B4-BE49-F238E27FC236}">
                    <a16:creationId xmlns:a16="http://schemas.microsoft.com/office/drawing/2014/main" id="{1D30669C-D0C0-4CB9-8B2B-2803B96FB2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t="186" r="61214"/>
              <a:stretch>
                <a:fillRect/>
              </a:stretch>
            </p:blipFill>
            <p:spPr>
              <a:xfrm>
                <a:off x="0" y="0"/>
                <a:ext cx="8819" cy="10800"/>
              </a:xfrm>
              <a:prstGeom prst="rect">
                <a:avLst/>
              </a:prstGeom>
            </p:spPr>
          </p:pic>
          <p:pic>
            <p:nvPicPr>
              <p:cNvPr id="10" name="图片 12" descr="26">
                <a:extLst>
                  <a:ext uri="{FF2B5EF4-FFF2-40B4-BE49-F238E27FC236}">
                    <a16:creationId xmlns:a16="http://schemas.microsoft.com/office/drawing/2014/main" id="{B8163FCD-9480-4A9E-85B9-CC3C865159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l="70323" t="48702"/>
              <a:stretch>
                <a:fillRect/>
              </a:stretch>
            </p:blipFill>
            <p:spPr>
              <a:xfrm>
                <a:off x="13505" y="6116"/>
                <a:ext cx="5695" cy="4684"/>
              </a:xfrm>
              <a:prstGeom prst="rect">
                <a:avLst/>
              </a:prstGeom>
            </p:spPr>
          </p:pic>
          <p:pic>
            <p:nvPicPr>
              <p:cNvPr id="11" name="图片 22" descr="26">
                <a:extLst>
                  <a:ext uri="{FF2B5EF4-FFF2-40B4-BE49-F238E27FC236}">
                    <a16:creationId xmlns:a16="http://schemas.microsoft.com/office/drawing/2014/main" id="{F32E65BC-403B-4D75-BA6B-FC6335A6BB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l="44669" b="62469"/>
              <a:stretch>
                <a:fillRect/>
              </a:stretch>
            </p:blipFill>
            <p:spPr>
              <a:xfrm>
                <a:off x="9499" y="0"/>
                <a:ext cx="10618" cy="3427"/>
              </a:xfrm>
              <a:prstGeom prst="rect">
                <a:avLst/>
              </a:prstGeom>
            </p:spPr>
          </p:pic>
        </p:grpSp>
        <p:grpSp>
          <p:nvGrpSpPr>
            <p:cNvPr id="6" name="组合 23">
              <a:extLst>
                <a:ext uri="{FF2B5EF4-FFF2-40B4-BE49-F238E27FC236}">
                  <a16:creationId xmlns:a16="http://schemas.microsoft.com/office/drawing/2014/main" id="{50BAE171-A8C2-4F3F-89B6-257878882A37}"/>
                </a:ext>
              </a:extLst>
            </p:cNvPr>
            <p:cNvGrpSpPr/>
            <p:nvPr/>
          </p:nvGrpSpPr>
          <p:grpSpPr>
            <a:xfrm>
              <a:off x="542" y="552"/>
              <a:ext cx="18164" cy="9812"/>
              <a:chOff x="542" y="552"/>
              <a:chExt cx="18164" cy="9812"/>
            </a:xfrm>
          </p:grpSpPr>
          <p:sp>
            <p:nvSpPr>
              <p:cNvPr id="7" name="矩形 24">
                <a:extLst>
                  <a:ext uri="{FF2B5EF4-FFF2-40B4-BE49-F238E27FC236}">
                    <a16:creationId xmlns:a16="http://schemas.microsoft.com/office/drawing/2014/main" id="{CC32011B-804F-4EBD-BC44-4A5EB97A4343}"/>
                  </a:ext>
                </a:extLst>
              </p:cNvPr>
              <p:cNvSpPr/>
              <p:nvPr/>
            </p:nvSpPr>
            <p:spPr>
              <a:xfrm>
                <a:off x="542" y="552"/>
                <a:ext cx="18165" cy="981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endParaRPr>
              </a:p>
            </p:txBody>
          </p:sp>
          <p:sp>
            <p:nvSpPr>
              <p:cNvPr id="8" name="矩形 29">
                <a:extLst>
                  <a:ext uri="{FF2B5EF4-FFF2-40B4-BE49-F238E27FC236}">
                    <a16:creationId xmlns:a16="http://schemas.microsoft.com/office/drawing/2014/main" id="{B4BEAD5A-761D-4FC8-8839-D95E928263E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90" y="844"/>
                <a:ext cx="17453" cy="9125"/>
              </a:xfrm>
              <a:prstGeom prst="rect">
                <a:avLst/>
              </a:prstGeom>
              <a:solidFill>
                <a:schemeClr val="bg1"/>
              </a:solidFill>
              <a:ln w="31750">
                <a:solidFill>
                  <a:schemeClr val="accent2">
                    <a:lumMod val="50000"/>
                  </a:schemeClr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endParaRPr>
              </a:p>
            </p:txBody>
          </p:sp>
        </p:grp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34B0741B-0690-4E42-ADE5-19A36B24B15C}"/>
              </a:ext>
            </a:extLst>
          </p:cNvPr>
          <p:cNvSpPr txBox="1"/>
          <p:nvPr/>
        </p:nvSpPr>
        <p:spPr>
          <a:xfrm flipH="1">
            <a:off x="1933301" y="1215829"/>
            <a:ext cx="876953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</a:p>
          <a:p>
            <a:pPr algn="ctr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Tx/>
              <a:buChar char="-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ra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thuẫn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5239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assroom with desks and chairs&#10;&#10;Description automatically generated with medium confidence">
            <a:extLst>
              <a:ext uri="{FF2B5EF4-FFF2-40B4-BE49-F238E27FC236}">
                <a16:creationId xmlns:a16="http://schemas.microsoft.com/office/drawing/2014/main" id="{301AD6F4-E034-74F7-9B9A-3C49AC769F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AF0FE2-C323-0503-CB90-86B5778926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137" y="1974125"/>
            <a:ext cx="7221638" cy="2325501"/>
          </a:xfrm>
          <a:custGeom>
            <a:avLst/>
            <a:gdLst>
              <a:gd name="connsiteX0" fmla="*/ 0 w 7221638"/>
              <a:gd name="connsiteY0" fmla="*/ 0 h 4518750"/>
              <a:gd name="connsiteX1" fmla="*/ 483294 w 7221638"/>
              <a:gd name="connsiteY1" fmla="*/ 0 h 4518750"/>
              <a:gd name="connsiteX2" fmla="*/ 1183238 w 7221638"/>
              <a:gd name="connsiteY2" fmla="*/ 0 h 4518750"/>
              <a:gd name="connsiteX3" fmla="*/ 1522099 w 7221638"/>
              <a:gd name="connsiteY3" fmla="*/ 0 h 4518750"/>
              <a:gd name="connsiteX4" fmla="*/ 2077610 w 7221638"/>
              <a:gd name="connsiteY4" fmla="*/ 0 h 4518750"/>
              <a:gd name="connsiteX5" fmla="*/ 2633120 w 7221638"/>
              <a:gd name="connsiteY5" fmla="*/ 0 h 4518750"/>
              <a:gd name="connsiteX6" fmla="*/ 2971982 w 7221638"/>
              <a:gd name="connsiteY6" fmla="*/ 0 h 4518750"/>
              <a:gd name="connsiteX7" fmla="*/ 3599709 w 7221638"/>
              <a:gd name="connsiteY7" fmla="*/ 0 h 4518750"/>
              <a:gd name="connsiteX8" fmla="*/ 4010787 w 7221638"/>
              <a:gd name="connsiteY8" fmla="*/ 0 h 4518750"/>
              <a:gd name="connsiteX9" fmla="*/ 4494081 w 7221638"/>
              <a:gd name="connsiteY9" fmla="*/ 0 h 4518750"/>
              <a:gd name="connsiteX10" fmla="*/ 4832942 w 7221638"/>
              <a:gd name="connsiteY10" fmla="*/ 0 h 4518750"/>
              <a:gd name="connsiteX11" fmla="*/ 5460669 w 7221638"/>
              <a:gd name="connsiteY11" fmla="*/ 0 h 4518750"/>
              <a:gd name="connsiteX12" fmla="*/ 5799531 w 7221638"/>
              <a:gd name="connsiteY12" fmla="*/ 0 h 4518750"/>
              <a:gd name="connsiteX13" fmla="*/ 6138392 w 7221638"/>
              <a:gd name="connsiteY13" fmla="*/ 0 h 4518750"/>
              <a:gd name="connsiteX14" fmla="*/ 6549470 w 7221638"/>
              <a:gd name="connsiteY14" fmla="*/ 0 h 4518750"/>
              <a:gd name="connsiteX15" fmla="*/ 7221638 w 7221638"/>
              <a:gd name="connsiteY15" fmla="*/ 0 h 4518750"/>
              <a:gd name="connsiteX16" fmla="*/ 7221638 w 7221638"/>
              <a:gd name="connsiteY16" fmla="*/ 564844 h 4518750"/>
              <a:gd name="connsiteX17" fmla="*/ 7221638 w 7221638"/>
              <a:gd name="connsiteY17" fmla="*/ 1174875 h 4518750"/>
              <a:gd name="connsiteX18" fmla="*/ 7221638 w 7221638"/>
              <a:gd name="connsiteY18" fmla="*/ 1739719 h 4518750"/>
              <a:gd name="connsiteX19" fmla="*/ 7221638 w 7221638"/>
              <a:gd name="connsiteY19" fmla="*/ 2304563 h 4518750"/>
              <a:gd name="connsiteX20" fmla="*/ 7221638 w 7221638"/>
              <a:gd name="connsiteY20" fmla="*/ 2733844 h 4518750"/>
              <a:gd name="connsiteX21" fmla="*/ 7221638 w 7221638"/>
              <a:gd name="connsiteY21" fmla="*/ 3343875 h 4518750"/>
              <a:gd name="connsiteX22" fmla="*/ 7221638 w 7221638"/>
              <a:gd name="connsiteY22" fmla="*/ 3863531 h 4518750"/>
              <a:gd name="connsiteX23" fmla="*/ 7221638 w 7221638"/>
              <a:gd name="connsiteY23" fmla="*/ 4518750 h 4518750"/>
              <a:gd name="connsiteX24" fmla="*/ 6882777 w 7221638"/>
              <a:gd name="connsiteY24" fmla="*/ 4518750 h 4518750"/>
              <a:gd name="connsiteX25" fmla="*/ 6471699 w 7221638"/>
              <a:gd name="connsiteY25" fmla="*/ 4518750 h 4518750"/>
              <a:gd name="connsiteX26" fmla="*/ 5843972 w 7221638"/>
              <a:gd name="connsiteY26" fmla="*/ 4518750 h 4518750"/>
              <a:gd name="connsiteX27" fmla="*/ 5144028 w 7221638"/>
              <a:gd name="connsiteY27" fmla="*/ 4518750 h 4518750"/>
              <a:gd name="connsiteX28" fmla="*/ 4516301 w 7221638"/>
              <a:gd name="connsiteY28" fmla="*/ 4518750 h 4518750"/>
              <a:gd name="connsiteX29" fmla="*/ 4105223 w 7221638"/>
              <a:gd name="connsiteY29" fmla="*/ 4518750 h 4518750"/>
              <a:gd name="connsiteX30" fmla="*/ 3405280 w 7221638"/>
              <a:gd name="connsiteY30" fmla="*/ 4518750 h 4518750"/>
              <a:gd name="connsiteX31" fmla="*/ 2777553 w 7221638"/>
              <a:gd name="connsiteY31" fmla="*/ 4518750 h 4518750"/>
              <a:gd name="connsiteX32" fmla="*/ 2438692 w 7221638"/>
              <a:gd name="connsiteY32" fmla="*/ 4518750 h 4518750"/>
              <a:gd name="connsiteX33" fmla="*/ 2027614 w 7221638"/>
              <a:gd name="connsiteY33" fmla="*/ 4518750 h 4518750"/>
              <a:gd name="connsiteX34" fmla="*/ 1327670 w 7221638"/>
              <a:gd name="connsiteY34" fmla="*/ 4518750 h 4518750"/>
              <a:gd name="connsiteX35" fmla="*/ 988809 w 7221638"/>
              <a:gd name="connsiteY35" fmla="*/ 4518750 h 4518750"/>
              <a:gd name="connsiteX36" fmla="*/ 0 w 7221638"/>
              <a:gd name="connsiteY36" fmla="*/ 4518750 h 4518750"/>
              <a:gd name="connsiteX37" fmla="*/ 0 w 7221638"/>
              <a:gd name="connsiteY37" fmla="*/ 4044281 h 4518750"/>
              <a:gd name="connsiteX38" fmla="*/ 0 w 7221638"/>
              <a:gd name="connsiteY38" fmla="*/ 3479438 h 4518750"/>
              <a:gd name="connsiteX39" fmla="*/ 0 w 7221638"/>
              <a:gd name="connsiteY39" fmla="*/ 3004969 h 4518750"/>
              <a:gd name="connsiteX40" fmla="*/ 0 w 7221638"/>
              <a:gd name="connsiteY40" fmla="*/ 2394938 h 4518750"/>
              <a:gd name="connsiteX41" fmla="*/ 0 w 7221638"/>
              <a:gd name="connsiteY41" fmla="*/ 1920469 h 4518750"/>
              <a:gd name="connsiteX42" fmla="*/ 0 w 7221638"/>
              <a:gd name="connsiteY42" fmla="*/ 1310438 h 4518750"/>
              <a:gd name="connsiteX43" fmla="*/ 0 w 7221638"/>
              <a:gd name="connsiteY43" fmla="*/ 700406 h 4518750"/>
              <a:gd name="connsiteX44" fmla="*/ 0 w 7221638"/>
              <a:gd name="connsiteY44" fmla="*/ 0 h 4518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7221638" h="4518750" fill="none" extrusionOk="0">
                <a:moveTo>
                  <a:pt x="0" y="0"/>
                </a:moveTo>
                <a:cubicBezTo>
                  <a:pt x="147705" y="-35727"/>
                  <a:pt x="263614" y="7158"/>
                  <a:pt x="483294" y="0"/>
                </a:cubicBezTo>
                <a:cubicBezTo>
                  <a:pt x="702974" y="-7158"/>
                  <a:pt x="846290" y="77274"/>
                  <a:pt x="1183238" y="0"/>
                </a:cubicBezTo>
                <a:cubicBezTo>
                  <a:pt x="1520186" y="-77274"/>
                  <a:pt x="1375593" y="12572"/>
                  <a:pt x="1522099" y="0"/>
                </a:cubicBezTo>
                <a:cubicBezTo>
                  <a:pt x="1668605" y="-12572"/>
                  <a:pt x="1887416" y="49145"/>
                  <a:pt x="2077610" y="0"/>
                </a:cubicBezTo>
                <a:cubicBezTo>
                  <a:pt x="2267804" y="-49145"/>
                  <a:pt x="2443559" y="62486"/>
                  <a:pt x="2633120" y="0"/>
                </a:cubicBezTo>
                <a:cubicBezTo>
                  <a:pt x="2822681" y="-62486"/>
                  <a:pt x="2891496" y="33569"/>
                  <a:pt x="2971982" y="0"/>
                </a:cubicBezTo>
                <a:cubicBezTo>
                  <a:pt x="3052468" y="-33569"/>
                  <a:pt x="3334793" y="64606"/>
                  <a:pt x="3599709" y="0"/>
                </a:cubicBezTo>
                <a:cubicBezTo>
                  <a:pt x="3864625" y="-64606"/>
                  <a:pt x="3866415" y="48235"/>
                  <a:pt x="4010787" y="0"/>
                </a:cubicBezTo>
                <a:cubicBezTo>
                  <a:pt x="4155159" y="-48235"/>
                  <a:pt x="4368465" y="46704"/>
                  <a:pt x="4494081" y="0"/>
                </a:cubicBezTo>
                <a:cubicBezTo>
                  <a:pt x="4619697" y="-46704"/>
                  <a:pt x="4682369" y="32764"/>
                  <a:pt x="4832942" y="0"/>
                </a:cubicBezTo>
                <a:cubicBezTo>
                  <a:pt x="4983515" y="-32764"/>
                  <a:pt x="5280215" y="61276"/>
                  <a:pt x="5460669" y="0"/>
                </a:cubicBezTo>
                <a:cubicBezTo>
                  <a:pt x="5641123" y="-61276"/>
                  <a:pt x="5664966" y="36434"/>
                  <a:pt x="5799531" y="0"/>
                </a:cubicBezTo>
                <a:cubicBezTo>
                  <a:pt x="5934096" y="-36434"/>
                  <a:pt x="6060741" y="24828"/>
                  <a:pt x="6138392" y="0"/>
                </a:cubicBezTo>
                <a:cubicBezTo>
                  <a:pt x="6216043" y="-24828"/>
                  <a:pt x="6406293" y="31509"/>
                  <a:pt x="6549470" y="0"/>
                </a:cubicBezTo>
                <a:cubicBezTo>
                  <a:pt x="6692647" y="-31509"/>
                  <a:pt x="7067467" y="20567"/>
                  <a:pt x="7221638" y="0"/>
                </a:cubicBezTo>
                <a:cubicBezTo>
                  <a:pt x="7280417" y="275350"/>
                  <a:pt x="7159808" y="367927"/>
                  <a:pt x="7221638" y="564844"/>
                </a:cubicBezTo>
                <a:cubicBezTo>
                  <a:pt x="7283468" y="761761"/>
                  <a:pt x="7191248" y="1000949"/>
                  <a:pt x="7221638" y="1174875"/>
                </a:cubicBezTo>
                <a:cubicBezTo>
                  <a:pt x="7252028" y="1348801"/>
                  <a:pt x="7208106" y="1543371"/>
                  <a:pt x="7221638" y="1739719"/>
                </a:cubicBezTo>
                <a:cubicBezTo>
                  <a:pt x="7235170" y="1936067"/>
                  <a:pt x="7154688" y="2094374"/>
                  <a:pt x="7221638" y="2304563"/>
                </a:cubicBezTo>
                <a:cubicBezTo>
                  <a:pt x="7288588" y="2514752"/>
                  <a:pt x="7205616" y="2558044"/>
                  <a:pt x="7221638" y="2733844"/>
                </a:cubicBezTo>
                <a:cubicBezTo>
                  <a:pt x="7237660" y="2909644"/>
                  <a:pt x="7160642" y="3080410"/>
                  <a:pt x="7221638" y="3343875"/>
                </a:cubicBezTo>
                <a:cubicBezTo>
                  <a:pt x="7282634" y="3607340"/>
                  <a:pt x="7171426" y="3607397"/>
                  <a:pt x="7221638" y="3863531"/>
                </a:cubicBezTo>
                <a:cubicBezTo>
                  <a:pt x="7271850" y="4119665"/>
                  <a:pt x="7145636" y="4345488"/>
                  <a:pt x="7221638" y="4518750"/>
                </a:cubicBezTo>
                <a:cubicBezTo>
                  <a:pt x="7092893" y="4523941"/>
                  <a:pt x="7045696" y="4504074"/>
                  <a:pt x="6882777" y="4518750"/>
                </a:cubicBezTo>
                <a:cubicBezTo>
                  <a:pt x="6719858" y="4533426"/>
                  <a:pt x="6656449" y="4509422"/>
                  <a:pt x="6471699" y="4518750"/>
                </a:cubicBezTo>
                <a:cubicBezTo>
                  <a:pt x="6286949" y="4528078"/>
                  <a:pt x="6013316" y="4486343"/>
                  <a:pt x="5843972" y="4518750"/>
                </a:cubicBezTo>
                <a:cubicBezTo>
                  <a:pt x="5674628" y="4551157"/>
                  <a:pt x="5473202" y="4477585"/>
                  <a:pt x="5144028" y="4518750"/>
                </a:cubicBezTo>
                <a:cubicBezTo>
                  <a:pt x="4814854" y="4559915"/>
                  <a:pt x="4684902" y="4476557"/>
                  <a:pt x="4516301" y="4518750"/>
                </a:cubicBezTo>
                <a:cubicBezTo>
                  <a:pt x="4347700" y="4560943"/>
                  <a:pt x="4292182" y="4481605"/>
                  <a:pt x="4105223" y="4518750"/>
                </a:cubicBezTo>
                <a:cubicBezTo>
                  <a:pt x="3918264" y="4555895"/>
                  <a:pt x="3714447" y="4514047"/>
                  <a:pt x="3405280" y="4518750"/>
                </a:cubicBezTo>
                <a:cubicBezTo>
                  <a:pt x="3096113" y="4523453"/>
                  <a:pt x="2944689" y="4502715"/>
                  <a:pt x="2777553" y="4518750"/>
                </a:cubicBezTo>
                <a:cubicBezTo>
                  <a:pt x="2610417" y="4534785"/>
                  <a:pt x="2540484" y="4495332"/>
                  <a:pt x="2438692" y="4518750"/>
                </a:cubicBezTo>
                <a:cubicBezTo>
                  <a:pt x="2336900" y="4542168"/>
                  <a:pt x="2226441" y="4488614"/>
                  <a:pt x="2027614" y="4518750"/>
                </a:cubicBezTo>
                <a:cubicBezTo>
                  <a:pt x="1828787" y="4548886"/>
                  <a:pt x="1631779" y="4486446"/>
                  <a:pt x="1327670" y="4518750"/>
                </a:cubicBezTo>
                <a:cubicBezTo>
                  <a:pt x="1023561" y="4551054"/>
                  <a:pt x="1119497" y="4503829"/>
                  <a:pt x="988809" y="4518750"/>
                </a:cubicBezTo>
                <a:cubicBezTo>
                  <a:pt x="858121" y="4533671"/>
                  <a:pt x="339854" y="4463532"/>
                  <a:pt x="0" y="4518750"/>
                </a:cubicBezTo>
                <a:cubicBezTo>
                  <a:pt x="-12707" y="4415455"/>
                  <a:pt x="29973" y="4188198"/>
                  <a:pt x="0" y="4044281"/>
                </a:cubicBezTo>
                <a:cubicBezTo>
                  <a:pt x="-29973" y="3900364"/>
                  <a:pt x="55610" y="3687640"/>
                  <a:pt x="0" y="3479438"/>
                </a:cubicBezTo>
                <a:cubicBezTo>
                  <a:pt x="-55610" y="3271236"/>
                  <a:pt x="36180" y="3226095"/>
                  <a:pt x="0" y="3004969"/>
                </a:cubicBezTo>
                <a:cubicBezTo>
                  <a:pt x="-36180" y="2783843"/>
                  <a:pt x="27055" y="2548103"/>
                  <a:pt x="0" y="2394938"/>
                </a:cubicBezTo>
                <a:cubicBezTo>
                  <a:pt x="-27055" y="2241773"/>
                  <a:pt x="35837" y="2090611"/>
                  <a:pt x="0" y="1920469"/>
                </a:cubicBezTo>
                <a:cubicBezTo>
                  <a:pt x="-35837" y="1750327"/>
                  <a:pt x="10580" y="1494431"/>
                  <a:pt x="0" y="1310438"/>
                </a:cubicBezTo>
                <a:cubicBezTo>
                  <a:pt x="-10580" y="1126445"/>
                  <a:pt x="2440" y="999955"/>
                  <a:pt x="0" y="700406"/>
                </a:cubicBezTo>
                <a:cubicBezTo>
                  <a:pt x="-2440" y="400857"/>
                  <a:pt x="81103" y="249510"/>
                  <a:pt x="0" y="0"/>
                </a:cubicBezTo>
                <a:close/>
              </a:path>
              <a:path w="7221638" h="4518750" stroke="0" extrusionOk="0">
                <a:moveTo>
                  <a:pt x="0" y="0"/>
                </a:moveTo>
                <a:cubicBezTo>
                  <a:pt x="168398" y="-53689"/>
                  <a:pt x="404700" y="2984"/>
                  <a:pt x="627727" y="0"/>
                </a:cubicBezTo>
                <a:cubicBezTo>
                  <a:pt x="850754" y="-2984"/>
                  <a:pt x="1110855" y="10498"/>
                  <a:pt x="1255454" y="0"/>
                </a:cubicBezTo>
                <a:cubicBezTo>
                  <a:pt x="1400053" y="-10498"/>
                  <a:pt x="1516730" y="29664"/>
                  <a:pt x="1594315" y="0"/>
                </a:cubicBezTo>
                <a:cubicBezTo>
                  <a:pt x="1671900" y="-29664"/>
                  <a:pt x="2142066" y="15848"/>
                  <a:pt x="2294259" y="0"/>
                </a:cubicBezTo>
                <a:cubicBezTo>
                  <a:pt x="2446452" y="-15848"/>
                  <a:pt x="2718203" y="21757"/>
                  <a:pt x="2849769" y="0"/>
                </a:cubicBezTo>
                <a:cubicBezTo>
                  <a:pt x="2981335" y="-21757"/>
                  <a:pt x="3312319" y="63335"/>
                  <a:pt x="3477496" y="0"/>
                </a:cubicBezTo>
                <a:cubicBezTo>
                  <a:pt x="3642673" y="-63335"/>
                  <a:pt x="3747227" y="47698"/>
                  <a:pt x="3888574" y="0"/>
                </a:cubicBezTo>
                <a:cubicBezTo>
                  <a:pt x="4029921" y="-47698"/>
                  <a:pt x="4152164" y="36420"/>
                  <a:pt x="4371869" y="0"/>
                </a:cubicBezTo>
                <a:cubicBezTo>
                  <a:pt x="4591575" y="-36420"/>
                  <a:pt x="4792215" y="73983"/>
                  <a:pt x="4999596" y="0"/>
                </a:cubicBezTo>
                <a:cubicBezTo>
                  <a:pt x="5206977" y="-73983"/>
                  <a:pt x="5518520" y="53419"/>
                  <a:pt x="5699539" y="0"/>
                </a:cubicBezTo>
                <a:cubicBezTo>
                  <a:pt x="5880558" y="-53419"/>
                  <a:pt x="6125121" y="25413"/>
                  <a:pt x="6327266" y="0"/>
                </a:cubicBezTo>
                <a:cubicBezTo>
                  <a:pt x="6529411" y="-25413"/>
                  <a:pt x="7010143" y="93060"/>
                  <a:pt x="7221638" y="0"/>
                </a:cubicBezTo>
                <a:cubicBezTo>
                  <a:pt x="7234294" y="125728"/>
                  <a:pt x="7212113" y="388208"/>
                  <a:pt x="7221638" y="564844"/>
                </a:cubicBezTo>
                <a:cubicBezTo>
                  <a:pt x="7231163" y="741480"/>
                  <a:pt x="7198384" y="976846"/>
                  <a:pt x="7221638" y="1174875"/>
                </a:cubicBezTo>
                <a:cubicBezTo>
                  <a:pt x="7244892" y="1372904"/>
                  <a:pt x="7215911" y="1590433"/>
                  <a:pt x="7221638" y="1694531"/>
                </a:cubicBezTo>
                <a:cubicBezTo>
                  <a:pt x="7227365" y="1798629"/>
                  <a:pt x="7216370" y="2029498"/>
                  <a:pt x="7221638" y="2123813"/>
                </a:cubicBezTo>
                <a:cubicBezTo>
                  <a:pt x="7226906" y="2218128"/>
                  <a:pt x="7166803" y="2540216"/>
                  <a:pt x="7221638" y="2688656"/>
                </a:cubicBezTo>
                <a:cubicBezTo>
                  <a:pt x="7276473" y="2837096"/>
                  <a:pt x="7177377" y="3019459"/>
                  <a:pt x="7221638" y="3117937"/>
                </a:cubicBezTo>
                <a:cubicBezTo>
                  <a:pt x="7265899" y="3216415"/>
                  <a:pt x="7185563" y="3454430"/>
                  <a:pt x="7221638" y="3547219"/>
                </a:cubicBezTo>
                <a:cubicBezTo>
                  <a:pt x="7257713" y="3640008"/>
                  <a:pt x="7167499" y="3819912"/>
                  <a:pt x="7221638" y="4021687"/>
                </a:cubicBezTo>
                <a:cubicBezTo>
                  <a:pt x="7275777" y="4223462"/>
                  <a:pt x="7213239" y="4346880"/>
                  <a:pt x="7221638" y="4518750"/>
                </a:cubicBezTo>
                <a:cubicBezTo>
                  <a:pt x="6963441" y="4567072"/>
                  <a:pt x="6856614" y="4449617"/>
                  <a:pt x="6593911" y="4518750"/>
                </a:cubicBezTo>
                <a:cubicBezTo>
                  <a:pt x="6331208" y="4587883"/>
                  <a:pt x="6041217" y="4474856"/>
                  <a:pt x="5893968" y="4518750"/>
                </a:cubicBezTo>
                <a:cubicBezTo>
                  <a:pt x="5746719" y="4562644"/>
                  <a:pt x="5652967" y="4484559"/>
                  <a:pt x="5555106" y="4518750"/>
                </a:cubicBezTo>
                <a:cubicBezTo>
                  <a:pt x="5457245" y="4552941"/>
                  <a:pt x="5198883" y="4491689"/>
                  <a:pt x="5071812" y="4518750"/>
                </a:cubicBezTo>
                <a:cubicBezTo>
                  <a:pt x="4944741" y="4545811"/>
                  <a:pt x="4587515" y="4486688"/>
                  <a:pt x="4371869" y="4518750"/>
                </a:cubicBezTo>
                <a:cubicBezTo>
                  <a:pt x="4156223" y="4550812"/>
                  <a:pt x="3983128" y="4471359"/>
                  <a:pt x="3671925" y="4518750"/>
                </a:cubicBezTo>
                <a:cubicBezTo>
                  <a:pt x="3360722" y="4566141"/>
                  <a:pt x="3322939" y="4499895"/>
                  <a:pt x="3044198" y="4518750"/>
                </a:cubicBezTo>
                <a:cubicBezTo>
                  <a:pt x="2765457" y="4537605"/>
                  <a:pt x="2792338" y="4476284"/>
                  <a:pt x="2633120" y="4518750"/>
                </a:cubicBezTo>
                <a:cubicBezTo>
                  <a:pt x="2473902" y="4561216"/>
                  <a:pt x="2400178" y="4494468"/>
                  <a:pt x="2222042" y="4518750"/>
                </a:cubicBezTo>
                <a:cubicBezTo>
                  <a:pt x="2043906" y="4543032"/>
                  <a:pt x="1870699" y="4477936"/>
                  <a:pt x="1738748" y="4518750"/>
                </a:cubicBezTo>
                <a:cubicBezTo>
                  <a:pt x="1606797" y="4559564"/>
                  <a:pt x="1273883" y="4484655"/>
                  <a:pt x="1038805" y="4518750"/>
                </a:cubicBezTo>
                <a:cubicBezTo>
                  <a:pt x="803727" y="4552845"/>
                  <a:pt x="384471" y="4445441"/>
                  <a:pt x="0" y="4518750"/>
                </a:cubicBezTo>
                <a:cubicBezTo>
                  <a:pt x="-5511" y="4411543"/>
                  <a:pt x="8576" y="4199059"/>
                  <a:pt x="0" y="4089469"/>
                </a:cubicBezTo>
                <a:cubicBezTo>
                  <a:pt x="-8576" y="3979879"/>
                  <a:pt x="43591" y="3724928"/>
                  <a:pt x="0" y="3569813"/>
                </a:cubicBezTo>
                <a:cubicBezTo>
                  <a:pt x="-43591" y="3414698"/>
                  <a:pt x="26742" y="3194279"/>
                  <a:pt x="0" y="2914594"/>
                </a:cubicBezTo>
                <a:cubicBezTo>
                  <a:pt x="-26742" y="2634909"/>
                  <a:pt x="10720" y="2663167"/>
                  <a:pt x="0" y="2485313"/>
                </a:cubicBezTo>
                <a:cubicBezTo>
                  <a:pt x="-10720" y="2307459"/>
                  <a:pt x="32929" y="2181883"/>
                  <a:pt x="0" y="2056031"/>
                </a:cubicBezTo>
                <a:cubicBezTo>
                  <a:pt x="-32929" y="1930179"/>
                  <a:pt x="7768" y="1749725"/>
                  <a:pt x="0" y="1626750"/>
                </a:cubicBezTo>
                <a:cubicBezTo>
                  <a:pt x="-7768" y="1503775"/>
                  <a:pt x="19469" y="1190195"/>
                  <a:pt x="0" y="1016719"/>
                </a:cubicBezTo>
                <a:cubicBezTo>
                  <a:pt x="-19469" y="843243"/>
                  <a:pt x="36794" y="747203"/>
                  <a:pt x="0" y="587438"/>
                </a:cubicBezTo>
                <a:cubicBezTo>
                  <a:pt x="-36794" y="427673"/>
                  <a:pt x="31158" y="169183"/>
                  <a:pt x="0" y="0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xmlns="" sd="3841035741"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endParaRPr lang="en-US" i="1" dirty="0"/>
          </a:p>
        </p:txBody>
      </p:sp>
      <p:pic>
        <p:nvPicPr>
          <p:cNvPr id="4" name="图片 4">
            <a:extLst>
              <a:ext uri="{FF2B5EF4-FFF2-40B4-BE49-F238E27FC236}">
                <a16:creationId xmlns:a16="http://schemas.microsoft.com/office/drawing/2014/main" id="{BE940716-5EBD-0138-7D0B-90E87EB5AD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5972" y="-287770"/>
            <a:ext cx="3429554" cy="34295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B965730-D747-C4F5-53E2-00B04A66F7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009019" y="1974125"/>
            <a:ext cx="12192000" cy="1771213"/>
          </a:xfrm>
          <a:prstGeom prst="rect">
            <a:avLst/>
          </a:prstGeom>
        </p:spPr>
      </p:pic>
      <p:pic>
        <p:nvPicPr>
          <p:cNvPr id="7" name="Picture 6" descr="A picture containing clipart, toy, doll&#10;&#10;Description automatically generated">
            <a:extLst>
              <a:ext uri="{FF2B5EF4-FFF2-40B4-BE49-F238E27FC236}">
                <a16:creationId xmlns:a16="http://schemas.microsoft.com/office/drawing/2014/main" id="{7AD1B410-631C-85F6-25FA-ADD44395E75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91" b="90946" l="29976" r="66255">
                        <a14:foregroundMark x1="45808" y1="8286" x2="51719" y2="8246"/>
                        <a14:foregroundMark x1="51719" y1="8246" x2="55428" y2="8448"/>
                        <a14:foregroundMark x1="51870" y1="4891" x2="54312" y2="5335"/>
                        <a14:foregroundMark x1="55097" y1="16896" x2="50875" y2="20897"/>
                        <a14:foregroundMark x1="46803" y1="15117" x2="46562" y2="26354"/>
                        <a14:foregroundMark x1="30006" y1="33023" x2="32419" y2="33347"/>
                        <a14:foregroundMark x1="65350" y1="52425" x2="66255" y2="54810"/>
                        <a14:foregroundMark x1="46803" y1="90501" x2="49337" y2="87106"/>
                        <a14:foregroundMark x1="56634" y1="90946" x2="56423" y2="829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099" r="30705"/>
          <a:stretch/>
        </p:blipFill>
        <p:spPr>
          <a:xfrm>
            <a:off x="7687824" y="1843295"/>
            <a:ext cx="3042925" cy="5379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827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assroom with desks and chairs&#10;&#10;Description automatically generated with medium confidence">
            <a:extLst>
              <a:ext uri="{FF2B5EF4-FFF2-40B4-BE49-F238E27FC236}">
                <a16:creationId xmlns:a16="http://schemas.microsoft.com/office/drawing/2014/main" id="{587D7F30-D2F4-5070-AADD-17F680E7E5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7DFF98-5609-88AB-CBF7-D08C0AFAB6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498C01D-201B-37CD-D23F-CD626E3B77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00403" y="1690688"/>
            <a:ext cx="8791194" cy="413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336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419739" y="3010320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-587079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29" y="3741571"/>
            <a:ext cx="3138417" cy="323819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868593" y="3389762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1" y="5108352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Mời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E71926-8BF3-F518-3047-A9C5F7475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843" y="1626439"/>
            <a:ext cx="11388315" cy="19265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C623E4-8592-CDC4-D892-473045F24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92631" y="629695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9365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2432C-B0F0-4EDF-968E-B9D76CE0B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788635-8F73-4FDF-B263-11C99480EA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组合 2">
            <a:extLst>
              <a:ext uri="{FF2B5EF4-FFF2-40B4-BE49-F238E27FC236}">
                <a16:creationId xmlns:a16="http://schemas.microsoft.com/office/drawing/2014/main" id="{C70AAF7A-FA88-45EA-82BC-A39C776908F5}"/>
              </a:ext>
            </a:extLst>
          </p:cNvPr>
          <p:cNvGrpSpPr/>
          <p:nvPr/>
        </p:nvGrpSpPr>
        <p:grpSpPr>
          <a:xfrm>
            <a:off x="-12700" y="-4445"/>
            <a:ext cx="12773660" cy="6858000"/>
            <a:chOff x="-34" y="0"/>
            <a:chExt cx="20116" cy="10800"/>
          </a:xfrm>
        </p:grpSpPr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81DC98EF-535F-4C33-A9EE-A99D97F2FB57}"/>
                </a:ext>
              </a:extLst>
            </p:cNvPr>
            <p:cNvGrpSpPr/>
            <p:nvPr/>
          </p:nvGrpSpPr>
          <p:grpSpPr>
            <a:xfrm>
              <a:off x="-34" y="0"/>
              <a:ext cx="20117" cy="10800"/>
              <a:chOff x="0" y="0"/>
              <a:chExt cx="20117" cy="10800"/>
            </a:xfrm>
          </p:grpSpPr>
          <p:pic>
            <p:nvPicPr>
              <p:cNvPr id="9" name="图片 17" descr="26">
                <a:extLst>
                  <a:ext uri="{FF2B5EF4-FFF2-40B4-BE49-F238E27FC236}">
                    <a16:creationId xmlns:a16="http://schemas.microsoft.com/office/drawing/2014/main" id="{1D30669C-D0C0-4CB9-8B2B-2803B96FB2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t="186" r="61214"/>
              <a:stretch>
                <a:fillRect/>
              </a:stretch>
            </p:blipFill>
            <p:spPr>
              <a:xfrm>
                <a:off x="0" y="0"/>
                <a:ext cx="8819" cy="10800"/>
              </a:xfrm>
              <a:prstGeom prst="rect">
                <a:avLst/>
              </a:prstGeom>
            </p:spPr>
          </p:pic>
          <p:pic>
            <p:nvPicPr>
              <p:cNvPr id="10" name="图片 12" descr="26">
                <a:extLst>
                  <a:ext uri="{FF2B5EF4-FFF2-40B4-BE49-F238E27FC236}">
                    <a16:creationId xmlns:a16="http://schemas.microsoft.com/office/drawing/2014/main" id="{B8163FCD-9480-4A9E-85B9-CC3C865159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l="70323" t="48702"/>
              <a:stretch>
                <a:fillRect/>
              </a:stretch>
            </p:blipFill>
            <p:spPr>
              <a:xfrm>
                <a:off x="13505" y="6116"/>
                <a:ext cx="5695" cy="4684"/>
              </a:xfrm>
              <a:prstGeom prst="rect">
                <a:avLst/>
              </a:prstGeom>
            </p:spPr>
          </p:pic>
          <p:pic>
            <p:nvPicPr>
              <p:cNvPr id="11" name="图片 22" descr="26">
                <a:extLst>
                  <a:ext uri="{FF2B5EF4-FFF2-40B4-BE49-F238E27FC236}">
                    <a16:creationId xmlns:a16="http://schemas.microsoft.com/office/drawing/2014/main" id="{F32E65BC-403B-4D75-BA6B-FC6335A6BB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l="44669" b="62469"/>
              <a:stretch>
                <a:fillRect/>
              </a:stretch>
            </p:blipFill>
            <p:spPr>
              <a:xfrm>
                <a:off x="9499" y="0"/>
                <a:ext cx="10618" cy="3427"/>
              </a:xfrm>
              <a:prstGeom prst="rect">
                <a:avLst/>
              </a:prstGeom>
            </p:spPr>
          </p:pic>
        </p:grpSp>
        <p:grpSp>
          <p:nvGrpSpPr>
            <p:cNvPr id="6" name="组合 23">
              <a:extLst>
                <a:ext uri="{FF2B5EF4-FFF2-40B4-BE49-F238E27FC236}">
                  <a16:creationId xmlns:a16="http://schemas.microsoft.com/office/drawing/2014/main" id="{50BAE171-A8C2-4F3F-89B6-257878882A37}"/>
                </a:ext>
              </a:extLst>
            </p:cNvPr>
            <p:cNvGrpSpPr/>
            <p:nvPr/>
          </p:nvGrpSpPr>
          <p:grpSpPr>
            <a:xfrm>
              <a:off x="542" y="552"/>
              <a:ext cx="18164" cy="9812"/>
              <a:chOff x="542" y="552"/>
              <a:chExt cx="18164" cy="9812"/>
            </a:xfrm>
          </p:grpSpPr>
          <p:sp>
            <p:nvSpPr>
              <p:cNvPr id="7" name="矩形 24">
                <a:extLst>
                  <a:ext uri="{FF2B5EF4-FFF2-40B4-BE49-F238E27FC236}">
                    <a16:creationId xmlns:a16="http://schemas.microsoft.com/office/drawing/2014/main" id="{CC32011B-804F-4EBD-BC44-4A5EB97A4343}"/>
                  </a:ext>
                </a:extLst>
              </p:cNvPr>
              <p:cNvSpPr/>
              <p:nvPr/>
            </p:nvSpPr>
            <p:spPr>
              <a:xfrm>
                <a:off x="542" y="552"/>
                <a:ext cx="18165" cy="981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endParaRPr>
              </a:p>
            </p:txBody>
          </p:sp>
          <p:sp>
            <p:nvSpPr>
              <p:cNvPr id="8" name="矩形 29">
                <a:extLst>
                  <a:ext uri="{FF2B5EF4-FFF2-40B4-BE49-F238E27FC236}">
                    <a16:creationId xmlns:a16="http://schemas.microsoft.com/office/drawing/2014/main" id="{B4BEAD5A-761D-4FC8-8839-D95E928263E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90" y="844"/>
                <a:ext cx="17453" cy="9125"/>
              </a:xfrm>
              <a:prstGeom prst="rect">
                <a:avLst/>
              </a:prstGeom>
              <a:solidFill>
                <a:schemeClr val="bg1"/>
              </a:solidFill>
              <a:ln w="31750">
                <a:solidFill>
                  <a:schemeClr val="accent2">
                    <a:lumMod val="50000"/>
                  </a:schemeClr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endParaRPr>
              </a:p>
            </p:txBody>
          </p:sp>
        </p:grp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34B0741B-0690-4E42-ADE5-19A36B24B15C}"/>
              </a:ext>
            </a:extLst>
          </p:cNvPr>
          <p:cNvSpPr txBox="1"/>
          <p:nvPr/>
        </p:nvSpPr>
        <p:spPr>
          <a:xfrm flipH="1">
            <a:off x="1933301" y="1215829"/>
            <a:ext cx="876953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</a:p>
          <a:p>
            <a:pPr algn="ctr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Tx/>
              <a:buChar char="-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ra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thuẫn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2780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0"/>
            <a:ext cx="12774295" cy="6858000"/>
            <a:chOff x="0" y="0"/>
            <a:chExt cx="20117" cy="10800"/>
          </a:xfrm>
        </p:grpSpPr>
        <p:pic>
          <p:nvPicPr>
            <p:cNvPr id="18" name="图片 17" descr="26"/>
            <p:cNvPicPr>
              <a:picLocks noChangeAspect="1"/>
            </p:cNvPicPr>
            <p:nvPr/>
          </p:nvPicPr>
          <p:blipFill>
            <a:blip r:embed="rId2"/>
            <a:srcRect t="186" r="61214"/>
            <a:stretch>
              <a:fillRect/>
            </a:stretch>
          </p:blipFill>
          <p:spPr>
            <a:xfrm>
              <a:off x="0" y="0"/>
              <a:ext cx="8819" cy="10800"/>
            </a:xfrm>
            <a:prstGeom prst="rect">
              <a:avLst/>
            </a:prstGeom>
          </p:spPr>
        </p:pic>
        <p:pic>
          <p:nvPicPr>
            <p:cNvPr id="19" name="图片 18" descr="26"/>
            <p:cNvPicPr>
              <a:picLocks noChangeAspect="1"/>
            </p:cNvPicPr>
            <p:nvPr/>
          </p:nvPicPr>
          <p:blipFill>
            <a:blip r:embed="rId2"/>
            <a:srcRect l="70323" t="48702"/>
            <a:stretch>
              <a:fillRect/>
            </a:stretch>
          </p:blipFill>
          <p:spPr>
            <a:xfrm>
              <a:off x="13505" y="6116"/>
              <a:ext cx="5695" cy="4684"/>
            </a:xfrm>
            <a:prstGeom prst="rect">
              <a:avLst/>
            </a:prstGeom>
          </p:spPr>
        </p:pic>
        <p:pic>
          <p:nvPicPr>
            <p:cNvPr id="20" name="图片 19" descr="26"/>
            <p:cNvPicPr>
              <a:picLocks noChangeAspect="1"/>
            </p:cNvPicPr>
            <p:nvPr/>
          </p:nvPicPr>
          <p:blipFill>
            <a:blip r:embed="rId2"/>
            <a:srcRect l="44669" b="62469"/>
            <a:stretch>
              <a:fillRect/>
            </a:stretch>
          </p:blipFill>
          <p:spPr>
            <a:xfrm>
              <a:off x="9499" y="0"/>
              <a:ext cx="10618" cy="3427"/>
            </a:xfrm>
            <a:prstGeom prst="rect">
              <a:avLst/>
            </a:prstGeom>
          </p:spPr>
        </p:pic>
      </p:grpSp>
      <p:pic>
        <p:nvPicPr>
          <p:cNvPr id="21" name="图片 20" descr="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532130"/>
            <a:ext cx="10057765" cy="5793105"/>
          </a:xfrm>
          <a:prstGeom prst="rect">
            <a:avLst/>
          </a:prstGeom>
        </p:spPr>
      </p:pic>
      <p:pic>
        <p:nvPicPr>
          <p:cNvPr id="12" name="图片 11" descr="卡通人物&#10;&#10;描述已自动生成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73" t="42741" r="-141" b="36118"/>
          <a:stretch>
            <a:fillRect/>
          </a:stretch>
        </p:blipFill>
        <p:spPr>
          <a:xfrm>
            <a:off x="7943433" y="4447981"/>
            <a:ext cx="1348522" cy="1394077"/>
          </a:xfrm>
          <a:prstGeom prst="rect">
            <a:avLst/>
          </a:prstGeom>
        </p:spPr>
      </p:pic>
      <p:sp>
        <p:nvSpPr>
          <p:cNvPr id="16" name="椭圆 15"/>
          <p:cNvSpPr/>
          <p:nvPr/>
        </p:nvSpPr>
        <p:spPr>
          <a:xfrm>
            <a:off x="793799" y="5841705"/>
            <a:ext cx="127000" cy="127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7号-波纹乖乖体"/>
              <a:cs typeface="+mn-cs"/>
            </a:endParaRPr>
          </a:p>
        </p:txBody>
      </p:sp>
      <p:pic>
        <p:nvPicPr>
          <p:cNvPr id="17" name="图片 16" descr="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3215" y="1166495"/>
            <a:ext cx="872490" cy="923290"/>
          </a:xfrm>
          <a:prstGeom prst="rect">
            <a:avLst/>
          </a:prstGeom>
        </p:spPr>
      </p:pic>
      <p:pic>
        <p:nvPicPr>
          <p:cNvPr id="22" name="图片 21" descr="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5675" y="5692775"/>
            <a:ext cx="476885" cy="504825"/>
          </a:xfrm>
          <a:prstGeom prst="rect">
            <a:avLst/>
          </a:prstGeom>
        </p:spPr>
      </p:pic>
      <p:sp>
        <p:nvSpPr>
          <p:cNvPr id="24" name="星形: 五角 14"/>
          <p:cNvSpPr/>
          <p:nvPr/>
        </p:nvSpPr>
        <p:spPr>
          <a:xfrm rot="1823526">
            <a:off x="493902" y="4537356"/>
            <a:ext cx="483806" cy="483806"/>
          </a:xfrm>
          <a:prstGeom prst="star5">
            <a:avLst>
              <a:gd name="adj" fmla="val 29356"/>
              <a:gd name="hf" fmla="val 105146"/>
              <a:gd name="vf" fmla="val 110557"/>
            </a:avLst>
          </a:prstGeom>
          <a:solidFill>
            <a:srgbClr val="FFFF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7号-波纹乖乖体"/>
              <a:cs typeface="+mn-cs"/>
            </a:endParaRPr>
          </a:p>
        </p:txBody>
      </p:sp>
      <p:pic>
        <p:nvPicPr>
          <p:cNvPr id="25" name="图片 24" descr="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10005" y="5687060"/>
            <a:ext cx="1601470" cy="862330"/>
          </a:xfrm>
          <a:prstGeom prst="rect">
            <a:avLst/>
          </a:prstGeom>
        </p:spPr>
      </p:pic>
      <p:pic>
        <p:nvPicPr>
          <p:cNvPr id="26" name="图片 25" descr="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79760" y="1664335"/>
            <a:ext cx="991870" cy="1007745"/>
          </a:xfrm>
          <a:prstGeom prst="rect">
            <a:avLst/>
          </a:prstGeom>
        </p:spPr>
      </p:pic>
      <p:pic>
        <p:nvPicPr>
          <p:cNvPr id="27" name="图片 26" descr="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9995" y="1083945"/>
            <a:ext cx="548640" cy="580390"/>
          </a:xfrm>
          <a:prstGeom prst="rect">
            <a:avLst/>
          </a:prstGeom>
        </p:spPr>
      </p:pic>
      <p:pic>
        <p:nvPicPr>
          <p:cNvPr id="28" name="图片 27" descr="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14755" y="742950"/>
            <a:ext cx="1298575" cy="2483485"/>
          </a:xfrm>
          <a:prstGeom prst="rect">
            <a:avLst/>
          </a:prstGeom>
        </p:spPr>
      </p:pic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89F86677-9CAF-52D8-F8A8-6AF008467DD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480" b="22317" l="10000" r="90000">
                        <a14:foregroundMark x1="29697" y1="8566" x2="31564" y2="16364"/>
                        <a14:foregroundMark x1="43030" y1="7475" x2="45309" y2="17455"/>
                        <a14:foregroundMark x1="45309" y1="17455" x2="45309" y2="17455"/>
                        <a14:foregroundMark x1="57042" y1="8121" x2="59442" y2="17010"/>
                        <a14:foregroundMark x1="59442" y1="17010" x2="59442" y2="17010"/>
                        <a14:foregroundMark x1="69842" y1="8121" x2="73842" y2="19919"/>
                        <a14:foregroundMark x1="83830" y1="8121" x2="85697" y2="178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6300" b="75203"/>
          <a:stretch/>
        </p:blipFill>
        <p:spPr>
          <a:xfrm>
            <a:off x="-2216150" y="4104840"/>
            <a:ext cx="5040630" cy="3164439"/>
          </a:xfrm>
          <a:prstGeom prst="rect">
            <a:avLst/>
          </a:prstGeom>
        </p:spPr>
      </p:pic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9C59C9CC-8CEA-807D-7BAA-3D6398C5A31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480" b="22317" l="10000" r="90000">
                        <a14:foregroundMark x1="29697" y1="8566" x2="31564" y2="16364"/>
                        <a14:foregroundMark x1="43030" y1="7475" x2="45309" y2="17455"/>
                        <a14:foregroundMark x1="45309" y1="17455" x2="45309" y2="17455"/>
                        <a14:foregroundMark x1="57042" y1="8121" x2="59442" y2="17010"/>
                        <a14:foregroundMark x1="59442" y1="17010" x2="59442" y2="17010"/>
                        <a14:foregroundMark x1="69842" y1="8121" x2="73842" y2="19919"/>
                        <a14:foregroundMark x1="83830" y1="8121" x2="85697" y2="178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33" t="2250" r="62300" b="75203"/>
          <a:stretch/>
        </p:blipFill>
        <p:spPr>
          <a:xfrm>
            <a:off x="-4191000" y="-3230880"/>
            <a:ext cx="1813560" cy="1546268"/>
          </a:xfrm>
          <a:prstGeom prst="rect">
            <a:avLst/>
          </a:prstGeom>
        </p:spPr>
      </p:pic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039F617B-7FA6-05F4-E00D-48D9C5AB47B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480" b="22317" l="10000" r="90000">
                        <a14:foregroundMark x1="29697" y1="8566" x2="31564" y2="16364"/>
                        <a14:foregroundMark x1="43030" y1="7475" x2="45309" y2="17455"/>
                        <a14:foregroundMark x1="45309" y1="17455" x2="45309" y2="17455"/>
                        <a14:foregroundMark x1="57042" y1="8121" x2="59442" y2="17010"/>
                        <a14:foregroundMark x1="59442" y1="17010" x2="59442" y2="17010"/>
                        <a14:foregroundMark x1="69842" y1="8121" x2="73842" y2="19919"/>
                        <a14:foregroundMark x1="83830" y1="8121" x2="85697" y2="178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956" t="2367" r="50700" b="75203"/>
          <a:stretch/>
        </p:blipFill>
        <p:spPr>
          <a:xfrm>
            <a:off x="5698808" y="181936"/>
            <a:ext cx="1525270" cy="1538267"/>
          </a:xfrm>
          <a:prstGeom prst="rect">
            <a:avLst/>
          </a:prstGeom>
        </p:spPr>
      </p:pic>
      <p:pic>
        <p:nvPicPr>
          <p:cNvPr id="13" name="Picture 12" descr="Shape&#10;&#10;Description automatically generated with medium confidence">
            <a:extLst>
              <a:ext uri="{FF2B5EF4-FFF2-40B4-BE49-F238E27FC236}">
                <a16:creationId xmlns:a16="http://schemas.microsoft.com/office/drawing/2014/main" id="{36314E7D-F76D-5D57-1F0A-7DED4BE19D4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480" b="22317" l="10000" r="90000">
                        <a14:foregroundMark x1="29697" y1="8566" x2="31564" y2="16364"/>
                        <a14:foregroundMark x1="43030" y1="7475" x2="45309" y2="17455"/>
                        <a14:foregroundMark x1="45309" y1="17455" x2="45309" y2="17455"/>
                        <a14:foregroundMark x1="57042" y1="8121" x2="59442" y2="17010"/>
                        <a14:foregroundMark x1="59442" y1="17010" x2="59442" y2="17010"/>
                        <a14:foregroundMark x1="69842" y1="8121" x2="73842" y2="19919"/>
                        <a14:foregroundMark x1="83830" y1="8121" x2="85697" y2="178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333" t="601" r="36323" b="76969"/>
          <a:stretch/>
        </p:blipFill>
        <p:spPr>
          <a:xfrm>
            <a:off x="1348105" y="-3583602"/>
            <a:ext cx="1525270" cy="1538267"/>
          </a:xfrm>
          <a:prstGeom prst="rect">
            <a:avLst/>
          </a:prstGeom>
        </p:spPr>
      </p:pic>
      <p:pic>
        <p:nvPicPr>
          <p:cNvPr id="14" name="Picture 13" descr="Shape&#10;&#10;Description automatically generated with medium confidence">
            <a:extLst>
              <a:ext uri="{FF2B5EF4-FFF2-40B4-BE49-F238E27FC236}">
                <a16:creationId xmlns:a16="http://schemas.microsoft.com/office/drawing/2014/main" id="{FB3F8739-D222-76FE-A00F-9E9AC468143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480" b="22317" l="10000" r="90000">
                        <a14:foregroundMark x1="29697" y1="8566" x2="31564" y2="16364"/>
                        <a14:foregroundMark x1="43030" y1="7475" x2="45309" y2="17455"/>
                        <a14:foregroundMark x1="45309" y1="17455" x2="45309" y2="17455"/>
                        <a14:foregroundMark x1="57042" y1="8121" x2="59442" y2="17010"/>
                        <a14:foregroundMark x1="59442" y1="17010" x2="59442" y2="17010"/>
                        <a14:foregroundMark x1="69842" y1="8121" x2="73842" y2="19919"/>
                        <a14:foregroundMark x1="83830" y1="8121" x2="85697" y2="178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402" t="3918" r="23254" b="73652"/>
          <a:stretch/>
        </p:blipFill>
        <p:spPr>
          <a:xfrm>
            <a:off x="8792845" y="3503695"/>
            <a:ext cx="4178300" cy="4213904"/>
          </a:xfrm>
          <a:prstGeom prst="rect">
            <a:avLst/>
          </a:prstGeom>
        </p:spPr>
      </p:pic>
      <p:pic>
        <p:nvPicPr>
          <p:cNvPr id="15" name="Picture 14" descr="Shape&#10;&#10;Description automatically generated with medium confidence">
            <a:extLst>
              <a:ext uri="{FF2B5EF4-FFF2-40B4-BE49-F238E27FC236}">
                <a16:creationId xmlns:a16="http://schemas.microsoft.com/office/drawing/2014/main" id="{3D1FDD03-AFE6-9842-3FAC-D78E1E3DAE4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480" b="22317" l="10000" r="90000">
                        <a14:foregroundMark x1="29697" y1="8566" x2="31564" y2="16364"/>
                        <a14:foregroundMark x1="43030" y1="7475" x2="45309" y2="17455"/>
                        <a14:foregroundMark x1="45309" y1="17455" x2="45309" y2="17455"/>
                        <a14:foregroundMark x1="57042" y1="8121" x2="59442" y2="17010"/>
                        <a14:foregroundMark x1="59442" y1="17010" x2="59442" y2="17010"/>
                        <a14:foregroundMark x1="69842" y1="8121" x2="73842" y2="19919"/>
                        <a14:foregroundMark x1="83830" y1="8121" x2="85697" y2="178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087" t="1563" r="9569" b="76007"/>
          <a:stretch/>
        </p:blipFill>
        <p:spPr>
          <a:xfrm>
            <a:off x="9616440" y="1786976"/>
            <a:ext cx="1525270" cy="153826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601654C-F24C-76F3-1C16-A31255446C9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4165" y="210185"/>
            <a:ext cx="12192000" cy="1770546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A2A90FBA-3BFA-EED0-233E-E0643D0F2C99}"/>
              </a:ext>
            </a:extLst>
          </p:cNvPr>
          <p:cNvGrpSpPr/>
          <p:nvPr/>
        </p:nvGrpSpPr>
        <p:grpSpPr>
          <a:xfrm>
            <a:off x="-19706852" y="6827518"/>
            <a:ext cx="15627669" cy="2400658"/>
            <a:chOff x="-5772519" y="-8154102"/>
            <a:chExt cx="17184564" cy="7075761"/>
          </a:xfrm>
        </p:grpSpPr>
        <p:sp>
          <p:nvSpPr>
            <p:cNvPr id="33" name="文本框 48">
              <a:extLst>
                <a:ext uri="{FF2B5EF4-FFF2-40B4-BE49-F238E27FC236}">
                  <a16:creationId xmlns:a16="http://schemas.microsoft.com/office/drawing/2014/main" id="{219841C4-9EA4-019D-E107-BE937F67F195}"/>
                </a:ext>
              </a:extLst>
            </p:cNvPr>
            <p:cNvSpPr txBox="1"/>
            <p:nvPr/>
          </p:nvSpPr>
          <p:spPr>
            <a:xfrm>
              <a:off x="-5772519" y="-8154099"/>
              <a:ext cx="17184564" cy="70757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15000" b="1" dirty="0">
                  <a:ln w="254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latin typeface="UTM Tam Le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Sao </a:t>
              </a:r>
              <a:r>
                <a:rPr lang="en-US" altLang="zh-CN" sz="15000" b="1" dirty="0" err="1">
                  <a:ln w="254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latin typeface="UTM Tam Le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tình</a:t>
              </a:r>
              <a:r>
                <a:rPr lang="en-US" altLang="zh-CN" sz="15000" b="1" dirty="0">
                  <a:ln w="254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latin typeface="UTM Tam Le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15000" b="1" dirty="0" err="1">
                  <a:ln w="254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latin typeface="UTM Tam Le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bạn</a:t>
              </a:r>
              <a:endParaRPr kumimoji="0" lang="zh-CN" altLang="en-US" sz="15000" b="1" i="0" u="none" strike="noStrike" kern="1200" cap="none" spc="0" normalizeH="0" baseline="0" noProof="0" dirty="0">
                <a:ln w="1905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Tam Le" panose="02040603050506020204" pitchFamily="18" charset="0"/>
                <a:ea typeface="字魂131号-酷乐潮玩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34" name="文本框 39">
              <a:extLst>
                <a:ext uri="{FF2B5EF4-FFF2-40B4-BE49-F238E27FC236}">
                  <a16:creationId xmlns:a16="http://schemas.microsoft.com/office/drawing/2014/main" id="{96170277-0566-3910-0477-15D8117BCE7A}"/>
                </a:ext>
              </a:extLst>
            </p:cNvPr>
            <p:cNvSpPr txBox="1"/>
            <p:nvPr/>
          </p:nvSpPr>
          <p:spPr>
            <a:xfrm>
              <a:off x="-5494334" y="-8154102"/>
              <a:ext cx="16628192" cy="70757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15000" b="1" dirty="0">
                  <a:ln w="38100">
                    <a:noFill/>
                  </a:ln>
                  <a:gradFill flip="none" rotWithShape="1">
                    <a:gsLst>
                      <a:gs pos="80000">
                        <a:srgbClr val="F96B89"/>
                      </a:gs>
                      <a:gs pos="24000">
                        <a:srgbClr val="67BF58"/>
                      </a:gs>
                      <a:gs pos="42000">
                        <a:srgbClr val="FFCE45"/>
                      </a:gs>
                    </a:gsLst>
                    <a:lin ang="5400000" scaled="1"/>
                    <a:tileRect/>
                  </a:gradFill>
                  <a:latin typeface="UTM Tam Le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Sao </a:t>
              </a:r>
              <a:r>
                <a:rPr lang="en-US" altLang="zh-CN" sz="15000" b="1" dirty="0" err="1">
                  <a:ln w="38100">
                    <a:noFill/>
                  </a:ln>
                  <a:gradFill flip="none" rotWithShape="1">
                    <a:gsLst>
                      <a:gs pos="80000">
                        <a:srgbClr val="F96B89"/>
                      </a:gs>
                      <a:gs pos="24000">
                        <a:srgbClr val="67BF58"/>
                      </a:gs>
                      <a:gs pos="42000">
                        <a:srgbClr val="FFCE45"/>
                      </a:gs>
                    </a:gsLst>
                    <a:lin ang="5400000" scaled="1"/>
                    <a:tileRect/>
                  </a:gradFill>
                  <a:latin typeface="UTM Tam Le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tình</a:t>
              </a:r>
              <a:r>
                <a:rPr lang="en-US" altLang="zh-CN" sz="15000" b="1" dirty="0">
                  <a:ln w="38100">
                    <a:noFill/>
                  </a:ln>
                  <a:gradFill flip="none" rotWithShape="1">
                    <a:gsLst>
                      <a:gs pos="80000">
                        <a:srgbClr val="F96B89"/>
                      </a:gs>
                      <a:gs pos="24000">
                        <a:srgbClr val="67BF58"/>
                      </a:gs>
                      <a:gs pos="42000">
                        <a:srgbClr val="FFCE45"/>
                      </a:gs>
                    </a:gsLst>
                    <a:lin ang="5400000" scaled="1"/>
                    <a:tileRect/>
                  </a:gradFill>
                  <a:latin typeface="UTM Tam Le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15000" b="1" dirty="0" err="1">
                  <a:ln w="38100">
                    <a:noFill/>
                  </a:ln>
                  <a:gradFill flip="none" rotWithShape="1">
                    <a:gsLst>
                      <a:gs pos="80000">
                        <a:srgbClr val="F96B89"/>
                      </a:gs>
                      <a:gs pos="24000">
                        <a:srgbClr val="67BF58"/>
                      </a:gs>
                      <a:gs pos="42000">
                        <a:srgbClr val="FFCE45"/>
                      </a:gs>
                    </a:gsLst>
                    <a:lin ang="5400000" scaled="1"/>
                    <a:tileRect/>
                  </a:gradFill>
                  <a:latin typeface="UTM Tam Le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bạn</a:t>
              </a:r>
              <a:endParaRPr kumimoji="0" lang="zh-CN" altLang="en-US" sz="15000" b="1" i="0" u="none" strike="noStrike" kern="1200" cap="none" spc="0" normalizeH="0" baseline="0" noProof="0" dirty="0">
                <a:ln w="38100">
                  <a:noFill/>
                </a:ln>
                <a:gradFill flip="none" rotWithShape="1">
                  <a:gsLst>
                    <a:gs pos="80000">
                      <a:srgbClr val="F96B89"/>
                    </a:gs>
                    <a:gs pos="24000">
                      <a:srgbClr val="67BF58"/>
                    </a:gs>
                    <a:gs pos="42000">
                      <a:srgbClr val="FFCE45"/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UTM Tam Le" panose="02040603050506020204" pitchFamily="18" charset="0"/>
                <a:ea typeface="字魂131号-酷乐潮玩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1B257D31-7FAA-C630-2A7E-A425F98D982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78740" y="3217063"/>
            <a:ext cx="12192000" cy="213027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02F3C951-4A35-5AA7-1E28-22463E90BE7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346638" y="2045508"/>
            <a:ext cx="1196983" cy="1238926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90AD93DE-6240-0A4F-F81F-F97D0ACE015D}"/>
              </a:ext>
            </a:extLst>
          </p:cNvPr>
          <p:cNvSpPr txBox="1"/>
          <p:nvPr/>
        </p:nvSpPr>
        <p:spPr>
          <a:xfrm>
            <a:off x="2759161" y="1527576"/>
            <a:ext cx="686426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 err="1">
                <a:solidFill>
                  <a:schemeClr val="accent2">
                    <a:lumMod val="75000"/>
                  </a:schemeClr>
                </a:solidFill>
                <a:latin typeface="#9Slide06 Southern Aire " panose="02000000000000000000" pitchFamily="2" charset="0"/>
                <a:cs typeface="Dreaming Outloud Script Pro" panose="020B0604020202020204" pitchFamily="66" charset="0"/>
              </a:rPr>
              <a:t>Ve</a:t>
            </a:r>
            <a:r>
              <a:rPr lang="en-US" sz="13800" dirty="0">
                <a:solidFill>
                  <a:schemeClr val="accent2">
                    <a:lumMod val="75000"/>
                  </a:schemeClr>
                </a:solidFill>
                <a:latin typeface="#9Slide06 Southern Aire " panose="02000000000000000000" pitchFamily="2" charset="0"/>
                <a:cs typeface="Dreaming Outloud Script Pro" panose="020B0604020202020204" pitchFamily="66" charset="0"/>
              </a:rPr>
              <a:t>̃ </a:t>
            </a:r>
            <a:r>
              <a:rPr lang="en-US" sz="13800" dirty="0" err="1">
                <a:solidFill>
                  <a:schemeClr val="accent2">
                    <a:lumMod val="75000"/>
                  </a:schemeClr>
                </a:solidFill>
                <a:latin typeface="#9Slide06 Southern Aire " panose="02000000000000000000" pitchFamily="2" charset="0"/>
                <a:cs typeface="Dreaming Outloud Script Pro" panose="020B0604020202020204" pitchFamily="66" charset="0"/>
              </a:rPr>
              <a:t>sơ</a:t>
            </a:r>
            <a:r>
              <a:rPr lang="en-US" sz="13800" dirty="0">
                <a:solidFill>
                  <a:schemeClr val="accent2">
                    <a:lumMod val="75000"/>
                  </a:schemeClr>
                </a:solidFill>
                <a:latin typeface="#9Slide06 Southern Aire " panose="02000000000000000000" pitchFamily="2" charset="0"/>
                <a:cs typeface="Dreaming Outloud Script Pro" panose="020B0604020202020204" pitchFamily="66" charset="0"/>
              </a:rPr>
              <a:t> </a:t>
            </a:r>
            <a:r>
              <a:rPr lang="en-US" sz="13800" dirty="0" err="1">
                <a:solidFill>
                  <a:schemeClr val="accent2">
                    <a:lumMod val="75000"/>
                  </a:schemeClr>
                </a:solidFill>
                <a:latin typeface="#9Slide06 Southern Aire " panose="02000000000000000000" pitchFamily="2" charset="0"/>
                <a:cs typeface="Dreaming Outloud Script Pro" panose="020B0604020202020204" pitchFamily="66" charset="0"/>
              </a:rPr>
              <a:t>đô</a:t>
            </a:r>
            <a:r>
              <a:rPr lang="en-US" sz="13800" dirty="0">
                <a:solidFill>
                  <a:schemeClr val="accent2">
                    <a:lumMod val="75000"/>
                  </a:schemeClr>
                </a:solidFill>
                <a:latin typeface="#9Slide06 Southern Aire " panose="02000000000000000000" pitchFamily="2" charset="0"/>
                <a:cs typeface="Dreaming Outloud Script Pro" panose="020B0604020202020204" pitchFamily="66" charset="0"/>
              </a:rPr>
              <a:t>̀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bldLvl="0" animBg="1"/>
      <p:bldP spid="3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-1270" y="0"/>
            <a:ext cx="12773660" cy="6858000"/>
            <a:chOff x="-34" y="0"/>
            <a:chExt cx="20116" cy="10800"/>
          </a:xfrm>
        </p:grpSpPr>
        <p:grpSp>
          <p:nvGrpSpPr>
            <p:cNvPr id="2" name="组合 1"/>
            <p:cNvGrpSpPr/>
            <p:nvPr/>
          </p:nvGrpSpPr>
          <p:grpSpPr>
            <a:xfrm>
              <a:off x="-34" y="0"/>
              <a:ext cx="20117" cy="10800"/>
              <a:chOff x="0" y="0"/>
              <a:chExt cx="20117" cy="10800"/>
            </a:xfrm>
          </p:grpSpPr>
          <p:pic>
            <p:nvPicPr>
              <p:cNvPr id="18" name="图片 17" descr="26"/>
              <p:cNvPicPr>
                <a:picLocks noChangeAspect="1"/>
              </p:cNvPicPr>
              <p:nvPr/>
            </p:nvPicPr>
            <p:blipFill>
              <a:blip r:embed="rId3"/>
              <a:srcRect t="186" r="61214"/>
              <a:stretch>
                <a:fillRect/>
              </a:stretch>
            </p:blipFill>
            <p:spPr>
              <a:xfrm>
                <a:off x="0" y="0"/>
                <a:ext cx="8819" cy="10800"/>
              </a:xfrm>
              <a:prstGeom prst="rect">
                <a:avLst/>
              </a:prstGeom>
            </p:spPr>
          </p:pic>
          <p:pic>
            <p:nvPicPr>
              <p:cNvPr id="3" name="图片 2" descr="26"/>
              <p:cNvPicPr>
                <a:picLocks noChangeAspect="1"/>
              </p:cNvPicPr>
              <p:nvPr/>
            </p:nvPicPr>
            <p:blipFill>
              <a:blip r:embed="rId3"/>
              <a:srcRect l="70323" t="48702"/>
              <a:stretch>
                <a:fillRect/>
              </a:stretch>
            </p:blipFill>
            <p:spPr>
              <a:xfrm>
                <a:off x="13505" y="6116"/>
                <a:ext cx="5695" cy="4684"/>
              </a:xfrm>
              <a:prstGeom prst="rect">
                <a:avLst/>
              </a:prstGeom>
            </p:spPr>
          </p:pic>
          <p:pic>
            <p:nvPicPr>
              <p:cNvPr id="4" name="图片 3" descr="26"/>
              <p:cNvPicPr>
                <a:picLocks noChangeAspect="1"/>
              </p:cNvPicPr>
              <p:nvPr/>
            </p:nvPicPr>
            <p:blipFill>
              <a:blip r:embed="rId3"/>
              <a:srcRect l="44669" b="62469"/>
              <a:stretch>
                <a:fillRect/>
              </a:stretch>
            </p:blipFill>
            <p:spPr>
              <a:xfrm>
                <a:off x="9499" y="0"/>
                <a:ext cx="10618" cy="3427"/>
              </a:xfrm>
              <a:prstGeom prst="rect">
                <a:avLst/>
              </a:prstGeom>
            </p:spPr>
          </p:pic>
        </p:grpSp>
        <p:grpSp>
          <p:nvGrpSpPr>
            <p:cNvPr id="10" name="组合 9"/>
            <p:cNvGrpSpPr/>
            <p:nvPr/>
          </p:nvGrpSpPr>
          <p:grpSpPr>
            <a:xfrm>
              <a:off x="542" y="552"/>
              <a:ext cx="18164" cy="9812"/>
              <a:chOff x="542" y="552"/>
              <a:chExt cx="18164" cy="9812"/>
            </a:xfrm>
          </p:grpSpPr>
          <p:sp>
            <p:nvSpPr>
              <p:cNvPr id="5" name="矩形 4"/>
              <p:cNvSpPr/>
              <p:nvPr/>
            </p:nvSpPr>
            <p:spPr>
              <a:xfrm>
                <a:off x="542" y="552"/>
                <a:ext cx="18165" cy="981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endParaRPr>
              </a:p>
            </p:txBody>
          </p:sp>
          <p:sp>
            <p:nvSpPr>
              <p:cNvPr id="9" name="矩形 8"/>
              <p:cNvSpPr>
                <a:spLocks noChangeAspect="1"/>
              </p:cNvSpPr>
              <p:nvPr/>
            </p:nvSpPr>
            <p:spPr>
              <a:xfrm>
                <a:off x="890" y="844"/>
                <a:ext cx="17453" cy="9125"/>
              </a:xfrm>
              <a:prstGeom prst="rect">
                <a:avLst/>
              </a:prstGeom>
              <a:solidFill>
                <a:schemeClr val="bg1"/>
              </a:solidFill>
              <a:ln w="31750">
                <a:solidFill>
                  <a:schemeClr val="accent2">
                    <a:lumMod val="50000"/>
                  </a:schemeClr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endParaRPr>
              </a:p>
            </p:txBody>
          </p:sp>
        </p:grpSp>
      </p:grpSp>
      <p:pic>
        <p:nvPicPr>
          <p:cNvPr id="22" name="Picture 21" descr="Background pattern&#10;&#10;Description automatically generated">
            <a:extLst>
              <a:ext uri="{FF2B5EF4-FFF2-40B4-BE49-F238E27FC236}">
                <a16:creationId xmlns:a16="http://schemas.microsoft.com/office/drawing/2014/main" id="{CDB0ECA3-665F-9187-49AD-F9188CEC0F9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9" y="0"/>
            <a:ext cx="12193270" cy="6858000"/>
          </a:xfrm>
          <a:prstGeom prst="rect">
            <a:avLst/>
          </a:prstGeom>
        </p:spPr>
      </p:pic>
      <p:pic>
        <p:nvPicPr>
          <p:cNvPr id="29" name="Picture 28" descr="Shape&#10;&#10;Description automatically generated with medium confidence">
            <a:extLst>
              <a:ext uri="{FF2B5EF4-FFF2-40B4-BE49-F238E27FC236}">
                <a16:creationId xmlns:a16="http://schemas.microsoft.com/office/drawing/2014/main" id="{4151A41B-F4E2-6444-FF56-65D40E8F0E0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1778" b="98424" l="43415" r="97987">
                        <a14:foregroundMark x1="66675" y1="61778" x2="73223" y2="63111"/>
                        <a14:foregroundMark x1="45986" y1="94667" x2="65753" y2="96646"/>
                        <a14:foregroundMark x1="81227" y1="93535" x2="98035" y2="93535"/>
                        <a14:foregroundMark x1="49867" y1="89980" x2="51880" y2="96000"/>
                        <a14:foregroundMark x1="62018" y1="92000" x2="62552" y2="96646"/>
                        <a14:foregroundMark x1="45865" y1="98222" x2="50667" y2="94869"/>
                        <a14:foregroundMark x1="43463" y1="94869" x2="48533" y2="94869"/>
                        <a14:foregroundMark x1="46398" y1="93778" x2="51079" y2="91758"/>
                        <a14:foregroundMark x1="51079" y1="91758" x2="51079" y2="91758"/>
                        <a14:foregroundMark x1="56682" y1="97980" x2="59617" y2="98222"/>
                        <a14:foregroundMark x1="79626" y1="92889" x2="84162" y2="93091"/>
                        <a14:foregroundMark x1="90153" y1="85980" x2="84962" y2="98424"/>
                        <a14:foregroundMark x1="85617" y1="87313" x2="87897" y2="89333"/>
                        <a14:foregroundMark x1="63352" y1="90222" x2="70677" y2="82667"/>
                        <a14:foregroundMark x1="71623" y1="82020" x2="80160" y2="87758"/>
                        <a14:foregroundMark x1="73611" y1="82869" x2="71089" y2="82869"/>
                        <a14:foregroundMark x1="73345" y1="81778" x2="64419" y2="85535"/>
                        <a14:foregroundMark x1="64419" y1="85535" x2="64419" y2="85535"/>
                        <a14:foregroundMark x1="91487" y1="90667" x2="91632" y2="8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175" t="58290"/>
          <a:stretch/>
        </p:blipFill>
        <p:spPr>
          <a:xfrm rot="20524108">
            <a:off x="-216534" y="169403"/>
            <a:ext cx="6604733" cy="2860499"/>
          </a:xfrm>
          <a:prstGeom prst="rect">
            <a:avLst/>
          </a:prstGeom>
        </p:spPr>
      </p:pic>
      <p:pic>
        <p:nvPicPr>
          <p:cNvPr id="25" name="Picture 24" descr="Icon&#10;&#10;Description automatically generated with medium confidence">
            <a:extLst>
              <a:ext uri="{FF2B5EF4-FFF2-40B4-BE49-F238E27FC236}">
                <a16:creationId xmlns:a16="http://schemas.microsoft.com/office/drawing/2014/main" id="{103C8F0B-E79B-508F-55FB-4CC419F7D8F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67" b="89978" l="9868" r="89995">
                        <a14:foregroundMark x1="9868" y1="42538" x2="17758" y2="59586"/>
                        <a14:foregroundMark x1="37244" y1="41612" x2="41132" y2="55991"/>
                        <a14:foregroundMark x1="41132" y1="55991" x2="41132" y2="55991"/>
                        <a14:foregroundMark x1="60618" y1="39216" x2="65121" y2="54793"/>
                        <a14:foregroundMark x1="65121" y1="54793" x2="65121" y2="54793"/>
                        <a14:foregroundMark x1="82742" y1="39542" x2="86880" y2="57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875" t="21259" r="28750" b="34880"/>
          <a:stretch/>
        </p:blipFill>
        <p:spPr>
          <a:xfrm>
            <a:off x="8037597" y="491341"/>
            <a:ext cx="3471754" cy="2974340"/>
          </a:xfrm>
          <a:prstGeom prst="rect">
            <a:avLst/>
          </a:prstGeom>
        </p:spPr>
      </p:pic>
      <p:pic>
        <p:nvPicPr>
          <p:cNvPr id="27" name="Picture 26" descr="Icon&#10;&#10;Description automatically generated with medium confidence">
            <a:extLst>
              <a:ext uri="{FF2B5EF4-FFF2-40B4-BE49-F238E27FC236}">
                <a16:creationId xmlns:a16="http://schemas.microsoft.com/office/drawing/2014/main" id="{453A657C-5942-1783-5467-B82B8CF6D79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67" b="89978" l="9868" r="89995">
                        <a14:foregroundMark x1="9868" y1="42538" x2="17758" y2="59586"/>
                        <a14:foregroundMark x1="37244" y1="41612" x2="41132" y2="55991"/>
                        <a14:foregroundMark x1="41132" y1="55991" x2="41132" y2="55991"/>
                        <a14:foregroundMark x1="60618" y1="39216" x2="65121" y2="54793"/>
                        <a14:foregroundMark x1="65121" y1="54793" x2="65121" y2="54793"/>
                        <a14:foregroundMark x1="82742" y1="39542" x2="86880" y2="57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3339"/>
          <a:stretch/>
        </p:blipFill>
        <p:spPr>
          <a:xfrm>
            <a:off x="-294006" y="2804884"/>
            <a:ext cx="3614245" cy="5659816"/>
          </a:xfrm>
          <a:prstGeom prst="rect">
            <a:avLst/>
          </a:prstGeom>
        </p:spPr>
      </p:pic>
      <p:pic>
        <p:nvPicPr>
          <p:cNvPr id="31" name="Picture 30" descr="Background pattern&#10;&#10;Description automatically generated">
            <a:extLst>
              <a:ext uri="{FF2B5EF4-FFF2-40B4-BE49-F238E27FC236}">
                <a16:creationId xmlns:a16="http://schemas.microsoft.com/office/drawing/2014/main" id="{0501AE5A-27DB-C0DF-123B-C57490F543D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9922" b="57571" l="62361" r="73095">
                        <a14:foregroundMark x1="65630" y1="48667" x2="65630" y2="48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019" t="37716" r="25563" b="40223"/>
          <a:stretch/>
        </p:blipFill>
        <p:spPr>
          <a:xfrm>
            <a:off x="4822486" y="2520600"/>
            <a:ext cx="1230432" cy="1512958"/>
          </a:xfrm>
          <a:prstGeom prst="rect">
            <a:avLst/>
          </a:prstGeom>
        </p:spPr>
      </p:pic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E42816AA-58B2-5F2D-201B-E3A3600364EC}"/>
              </a:ext>
            </a:extLst>
          </p:cNvPr>
          <p:cNvSpPr/>
          <p:nvPr/>
        </p:nvSpPr>
        <p:spPr>
          <a:xfrm>
            <a:off x="5486400" y="3489960"/>
            <a:ext cx="624840" cy="640080"/>
          </a:xfrm>
          <a:custGeom>
            <a:avLst/>
            <a:gdLst>
              <a:gd name="connsiteX0" fmla="*/ 624840 w 624840"/>
              <a:gd name="connsiteY0" fmla="*/ 640080 h 640080"/>
              <a:gd name="connsiteX1" fmla="*/ 594360 w 624840"/>
              <a:gd name="connsiteY1" fmla="*/ 487680 h 640080"/>
              <a:gd name="connsiteX2" fmla="*/ 502920 w 624840"/>
              <a:gd name="connsiteY2" fmla="*/ 335280 h 640080"/>
              <a:gd name="connsiteX3" fmla="*/ 274320 w 624840"/>
              <a:gd name="connsiteY3" fmla="*/ 121920 h 640080"/>
              <a:gd name="connsiteX4" fmla="*/ 45720 w 624840"/>
              <a:gd name="connsiteY4" fmla="*/ 15240 h 640080"/>
              <a:gd name="connsiteX5" fmla="*/ 0 w 624840"/>
              <a:gd name="connsiteY5" fmla="*/ 0 h 640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4840" h="640080">
                <a:moveTo>
                  <a:pt x="624840" y="640080"/>
                </a:moveTo>
                <a:cubicBezTo>
                  <a:pt x="614680" y="589280"/>
                  <a:pt x="609812" y="537128"/>
                  <a:pt x="594360" y="487680"/>
                </a:cubicBezTo>
                <a:cubicBezTo>
                  <a:pt x="580264" y="442573"/>
                  <a:pt x="537049" y="372034"/>
                  <a:pt x="502920" y="335280"/>
                </a:cubicBezTo>
                <a:cubicBezTo>
                  <a:pt x="440838" y="268422"/>
                  <a:pt x="355312" y="178614"/>
                  <a:pt x="274320" y="121920"/>
                </a:cubicBezTo>
                <a:cubicBezTo>
                  <a:pt x="202490" y="71639"/>
                  <a:pt x="130893" y="43631"/>
                  <a:pt x="45720" y="15240"/>
                </a:cubicBezTo>
                <a:lnTo>
                  <a:pt x="0" y="0"/>
                </a:lnTo>
              </a:path>
            </a:pathLst>
          </a:cu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477089D2-9615-AF43-3BA8-2F9C536B31CD}"/>
              </a:ext>
            </a:extLst>
          </p:cNvPr>
          <p:cNvSpPr/>
          <p:nvPr/>
        </p:nvSpPr>
        <p:spPr>
          <a:xfrm>
            <a:off x="4058853" y="2914020"/>
            <a:ext cx="1039931" cy="417504"/>
          </a:xfrm>
          <a:custGeom>
            <a:avLst/>
            <a:gdLst>
              <a:gd name="connsiteX0" fmla="*/ 624840 w 624840"/>
              <a:gd name="connsiteY0" fmla="*/ 640080 h 640080"/>
              <a:gd name="connsiteX1" fmla="*/ 594360 w 624840"/>
              <a:gd name="connsiteY1" fmla="*/ 487680 h 640080"/>
              <a:gd name="connsiteX2" fmla="*/ 502920 w 624840"/>
              <a:gd name="connsiteY2" fmla="*/ 335280 h 640080"/>
              <a:gd name="connsiteX3" fmla="*/ 274320 w 624840"/>
              <a:gd name="connsiteY3" fmla="*/ 121920 h 640080"/>
              <a:gd name="connsiteX4" fmla="*/ 45720 w 624840"/>
              <a:gd name="connsiteY4" fmla="*/ 15240 h 640080"/>
              <a:gd name="connsiteX5" fmla="*/ 0 w 624840"/>
              <a:gd name="connsiteY5" fmla="*/ 0 h 640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4840" h="640080">
                <a:moveTo>
                  <a:pt x="624840" y="640080"/>
                </a:moveTo>
                <a:cubicBezTo>
                  <a:pt x="614680" y="589280"/>
                  <a:pt x="609812" y="537128"/>
                  <a:pt x="594360" y="487680"/>
                </a:cubicBezTo>
                <a:cubicBezTo>
                  <a:pt x="580264" y="442573"/>
                  <a:pt x="537049" y="372034"/>
                  <a:pt x="502920" y="335280"/>
                </a:cubicBezTo>
                <a:cubicBezTo>
                  <a:pt x="440838" y="268422"/>
                  <a:pt x="355312" y="178614"/>
                  <a:pt x="274320" y="121920"/>
                </a:cubicBezTo>
                <a:cubicBezTo>
                  <a:pt x="202490" y="71639"/>
                  <a:pt x="130893" y="43631"/>
                  <a:pt x="45720" y="15240"/>
                </a:cubicBezTo>
                <a:lnTo>
                  <a:pt x="0" y="0"/>
                </a:lnTo>
              </a:path>
            </a:pathLst>
          </a:cu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C03EF2CC-5D18-DA7D-C8BE-EC9038BBA9C5}"/>
              </a:ext>
            </a:extLst>
          </p:cNvPr>
          <p:cNvSpPr/>
          <p:nvPr/>
        </p:nvSpPr>
        <p:spPr>
          <a:xfrm rot="18773274">
            <a:off x="4554343" y="4434124"/>
            <a:ext cx="624840" cy="640080"/>
          </a:xfrm>
          <a:custGeom>
            <a:avLst/>
            <a:gdLst>
              <a:gd name="connsiteX0" fmla="*/ 624840 w 624840"/>
              <a:gd name="connsiteY0" fmla="*/ 640080 h 640080"/>
              <a:gd name="connsiteX1" fmla="*/ 594360 w 624840"/>
              <a:gd name="connsiteY1" fmla="*/ 487680 h 640080"/>
              <a:gd name="connsiteX2" fmla="*/ 502920 w 624840"/>
              <a:gd name="connsiteY2" fmla="*/ 335280 h 640080"/>
              <a:gd name="connsiteX3" fmla="*/ 274320 w 624840"/>
              <a:gd name="connsiteY3" fmla="*/ 121920 h 640080"/>
              <a:gd name="connsiteX4" fmla="*/ 45720 w 624840"/>
              <a:gd name="connsiteY4" fmla="*/ 15240 h 640080"/>
              <a:gd name="connsiteX5" fmla="*/ 0 w 624840"/>
              <a:gd name="connsiteY5" fmla="*/ 0 h 640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4840" h="640080">
                <a:moveTo>
                  <a:pt x="624840" y="640080"/>
                </a:moveTo>
                <a:cubicBezTo>
                  <a:pt x="614680" y="589280"/>
                  <a:pt x="609812" y="537128"/>
                  <a:pt x="594360" y="487680"/>
                </a:cubicBezTo>
                <a:cubicBezTo>
                  <a:pt x="580264" y="442573"/>
                  <a:pt x="537049" y="372034"/>
                  <a:pt x="502920" y="335280"/>
                </a:cubicBezTo>
                <a:cubicBezTo>
                  <a:pt x="440838" y="268422"/>
                  <a:pt x="355312" y="178614"/>
                  <a:pt x="274320" y="121920"/>
                </a:cubicBezTo>
                <a:cubicBezTo>
                  <a:pt x="202490" y="71639"/>
                  <a:pt x="130893" y="43631"/>
                  <a:pt x="45720" y="15240"/>
                </a:cubicBezTo>
                <a:lnTo>
                  <a:pt x="0" y="0"/>
                </a:lnTo>
              </a:path>
            </a:pathLst>
          </a:cu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7DC70501-A4F2-B13A-9CB0-A2BDA9D87958}"/>
              </a:ext>
            </a:extLst>
          </p:cNvPr>
          <p:cNvSpPr/>
          <p:nvPr/>
        </p:nvSpPr>
        <p:spPr>
          <a:xfrm rot="19718090">
            <a:off x="2835067" y="4911453"/>
            <a:ext cx="1039931" cy="417504"/>
          </a:xfrm>
          <a:custGeom>
            <a:avLst/>
            <a:gdLst>
              <a:gd name="connsiteX0" fmla="*/ 624840 w 624840"/>
              <a:gd name="connsiteY0" fmla="*/ 640080 h 640080"/>
              <a:gd name="connsiteX1" fmla="*/ 594360 w 624840"/>
              <a:gd name="connsiteY1" fmla="*/ 487680 h 640080"/>
              <a:gd name="connsiteX2" fmla="*/ 502920 w 624840"/>
              <a:gd name="connsiteY2" fmla="*/ 335280 h 640080"/>
              <a:gd name="connsiteX3" fmla="*/ 274320 w 624840"/>
              <a:gd name="connsiteY3" fmla="*/ 121920 h 640080"/>
              <a:gd name="connsiteX4" fmla="*/ 45720 w 624840"/>
              <a:gd name="connsiteY4" fmla="*/ 15240 h 640080"/>
              <a:gd name="connsiteX5" fmla="*/ 0 w 624840"/>
              <a:gd name="connsiteY5" fmla="*/ 0 h 640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4840" h="640080">
                <a:moveTo>
                  <a:pt x="624840" y="640080"/>
                </a:moveTo>
                <a:cubicBezTo>
                  <a:pt x="614680" y="589280"/>
                  <a:pt x="609812" y="537128"/>
                  <a:pt x="594360" y="487680"/>
                </a:cubicBezTo>
                <a:cubicBezTo>
                  <a:pt x="580264" y="442573"/>
                  <a:pt x="537049" y="372034"/>
                  <a:pt x="502920" y="335280"/>
                </a:cubicBezTo>
                <a:cubicBezTo>
                  <a:pt x="440838" y="268422"/>
                  <a:pt x="355312" y="178614"/>
                  <a:pt x="274320" y="121920"/>
                </a:cubicBezTo>
                <a:cubicBezTo>
                  <a:pt x="202490" y="71639"/>
                  <a:pt x="130893" y="43631"/>
                  <a:pt x="45720" y="15240"/>
                </a:cubicBezTo>
                <a:lnTo>
                  <a:pt x="0" y="0"/>
                </a:lnTo>
              </a:path>
            </a:pathLst>
          </a:cu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7" name="Picture 36" descr="Background pattern&#10;&#10;Description automatically generated">
            <a:extLst>
              <a:ext uri="{FF2B5EF4-FFF2-40B4-BE49-F238E27FC236}">
                <a16:creationId xmlns:a16="http://schemas.microsoft.com/office/drawing/2014/main" id="{03776B89-D1CC-1A3E-8F17-DDA088BA457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9922" b="57571" l="62361" r="73095">
                        <a14:foregroundMark x1="65630" y1="48667" x2="65630" y2="48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019" t="37716" r="25563" b="40223"/>
          <a:stretch/>
        </p:blipFill>
        <p:spPr>
          <a:xfrm>
            <a:off x="3607684" y="4104422"/>
            <a:ext cx="1230432" cy="1512958"/>
          </a:xfrm>
          <a:prstGeom prst="rect">
            <a:avLst/>
          </a:prstGeom>
        </p:spPr>
      </p:pic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D57EB235-296F-38D0-C5F4-3EA4E87A9C34}"/>
              </a:ext>
            </a:extLst>
          </p:cNvPr>
          <p:cNvSpPr/>
          <p:nvPr/>
        </p:nvSpPr>
        <p:spPr>
          <a:xfrm rot="16645829">
            <a:off x="8096385" y="3166315"/>
            <a:ext cx="983265" cy="872284"/>
          </a:xfrm>
          <a:custGeom>
            <a:avLst/>
            <a:gdLst>
              <a:gd name="connsiteX0" fmla="*/ 624840 w 624840"/>
              <a:gd name="connsiteY0" fmla="*/ 640080 h 640080"/>
              <a:gd name="connsiteX1" fmla="*/ 594360 w 624840"/>
              <a:gd name="connsiteY1" fmla="*/ 487680 h 640080"/>
              <a:gd name="connsiteX2" fmla="*/ 502920 w 624840"/>
              <a:gd name="connsiteY2" fmla="*/ 335280 h 640080"/>
              <a:gd name="connsiteX3" fmla="*/ 274320 w 624840"/>
              <a:gd name="connsiteY3" fmla="*/ 121920 h 640080"/>
              <a:gd name="connsiteX4" fmla="*/ 45720 w 624840"/>
              <a:gd name="connsiteY4" fmla="*/ 15240 h 640080"/>
              <a:gd name="connsiteX5" fmla="*/ 0 w 624840"/>
              <a:gd name="connsiteY5" fmla="*/ 0 h 640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4840" h="640080">
                <a:moveTo>
                  <a:pt x="624840" y="640080"/>
                </a:moveTo>
                <a:cubicBezTo>
                  <a:pt x="614680" y="589280"/>
                  <a:pt x="609812" y="537128"/>
                  <a:pt x="594360" y="487680"/>
                </a:cubicBezTo>
                <a:cubicBezTo>
                  <a:pt x="580264" y="442573"/>
                  <a:pt x="537049" y="372034"/>
                  <a:pt x="502920" y="335280"/>
                </a:cubicBezTo>
                <a:cubicBezTo>
                  <a:pt x="440838" y="268422"/>
                  <a:pt x="355312" y="178614"/>
                  <a:pt x="274320" y="121920"/>
                </a:cubicBezTo>
                <a:cubicBezTo>
                  <a:pt x="202490" y="71639"/>
                  <a:pt x="130893" y="43631"/>
                  <a:pt x="45720" y="15240"/>
                </a:cubicBezTo>
                <a:lnTo>
                  <a:pt x="0" y="0"/>
                </a:lnTo>
              </a:path>
            </a:pathLst>
          </a:cu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461E09F1-15D2-5E1C-4890-087AAFE623AB}"/>
              </a:ext>
            </a:extLst>
          </p:cNvPr>
          <p:cNvSpPr/>
          <p:nvPr/>
        </p:nvSpPr>
        <p:spPr>
          <a:xfrm rot="18432614">
            <a:off x="6916312" y="4215261"/>
            <a:ext cx="1039931" cy="417504"/>
          </a:xfrm>
          <a:custGeom>
            <a:avLst/>
            <a:gdLst>
              <a:gd name="connsiteX0" fmla="*/ 624840 w 624840"/>
              <a:gd name="connsiteY0" fmla="*/ 640080 h 640080"/>
              <a:gd name="connsiteX1" fmla="*/ 594360 w 624840"/>
              <a:gd name="connsiteY1" fmla="*/ 487680 h 640080"/>
              <a:gd name="connsiteX2" fmla="*/ 502920 w 624840"/>
              <a:gd name="connsiteY2" fmla="*/ 335280 h 640080"/>
              <a:gd name="connsiteX3" fmla="*/ 274320 w 624840"/>
              <a:gd name="connsiteY3" fmla="*/ 121920 h 640080"/>
              <a:gd name="connsiteX4" fmla="*/ 45720 w 624840"/>
              <a:gd name="connsiteY4" fmla="*/ 15240 h 640080"/>
              <a:gd name="connsiteX5" fmla="*/ 0 w 624840"/>
              <a:gd name="connsiteY5" fmla="*/ 0 h 640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4840" h="640080">
                <a:moveTo>
                  <a:pt x="624840" y="640080"/>
                </a:moveTo>
                <a:cubicBezTo>
                  <a:pt x="614680" y="589280"/>
                  <a:pt x="609812" y="537128"/>
                  <a:pt x="594360" y="487680"/>
                </a:cubicBezTo>
                <a:cubicBezTo>
                  <a:pt x="580264" y="442573"/>
                  <a:pt x="537049" y="372034"/>
                  <a:pt x="502920" y="335280"/>
                </a:cubicBezTo>
                <a:cubicBezTo>
                  <a:pt x="440838" y="268422"/>
                  <a:pt x="355312" y="178614"/>
                  <a:pt x="274320" y="121920"/>
                </a:cubicBezTo>
                <a:cubicBezTo>
                  <a:pt x="202490" y="71639"/>
                  <a:pt x="130893" y="43631"/>
                  <a:pt x="45720" y="15240"/>
                </a:cubicBezTo>
                <a:lnTo>
                  <a:pt x="0" y="0"/>
                </a:lnTo>
              </a:path>
            </a:pathLst>
          </a:cu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26" name="Picture 2" descr="Hand drawing hazard warning attention sign or exclamation symbol in a yellow speech bubble icon vector.">
            <a:extLst>
              <a:ext uri="{FF2B5EF4-FFF2-40B4-BE49-F238E27FC236}">
                <a16:creationId xmlns:a16="http://schemas.microsoft.com/office/drawing/2014/main" id="{A32824B4-8AA4-D374-92AE-DFBEE9C4A5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32907" y1="28275" x2="35942" y2="25719"/>
                        <a14:foregroundMark x1="47125" y1="31310" x2="50958" y2="54633"/>
                        <a14:foregroundMark x1="50958" y1="54633" x2="50799" y2="53514"/>
                        <a14:foregroundMark x1="52077" y1="32588" x2="49681" y2="42812"/>
                        <a14:foregroundMark x1="42812" y1="54153" x2="45208" y2="42812"/>
                        <a14:foregroundMark x1="47444" y1="64058" x2="50479" y2="55431"/>
                        <a14:foregroundMark x1="22684" y1="45847" x2="26038" y2="60703"/>
                        <a14:foregroundMark x1="25719" y1="61821" x2="34665" y2="691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2895" y="3264931"/>
            <a:ext cx="1557566" cy="1557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F25539D-280E-9B60-DA67-9B5E3E09644A}"/>
              </a:ext>
            </a:extLst>
          </p:cNvPr>
          <p:cNvGrpSpPr/>
          <p:nvPr/>
        </p:nvGrpSpPr>
        <p:grpSpPr>
          <a:xfrm>
            <a:off x="1568643" y="1040121"/>
            <a:ext cx="3309162" cy="3041392"/>
            <a:chOff x="1568643" y="1040121"/>
            <a:chExt cx="3309162" cy="3041392"/>
          </a:xfrm>
        </p:grpSpPr>
        <p:pic>
          <p:nvPicPr>
            <p:cNvPr id="26" name="Picture 25" descr="Icon&#10;&#10;Description automatically generated with medium confidence">
              <a:extLst>
                <a:ext uri="{FF2B5EF4-FFF2-40B4-BE49-F238E27FC236}">
                  <a16:creationId xmlns:a16="http://schemas.microsoft.com/office/drawing/2014/main" id="{67C76A54-A1F4-9BB9-9800-DD9F348AA3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967" b="89978" l="9868" r="89995">
                          <a14:foregroundMark x1="9868" y1="42538" x2="17758" y2="59586"/>
                          <a14:foregroundMark x1="37244" y1="41612" x2="41132" y2="55991"/>
                          <a14:foregroundMark x1="41132" y1="55991" x2="41132" y2="55991"/>
                          <a14:foregroundMark x1="60618" y1="39216" x2="65121" y2="54793"/>
                          <a14:foregroundMark x1="65121" y1="54793" x2="65121" y2="54793"/>
                          <a14:foregroundMark x1="82742" y1="39542" x2="86880" y2="5746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750" t="21258" r="51786" b="29292"/>
            <a:stretch/>
          </p:blipFill>
          <p:spPr>
            <a:xfrm>
              <a:off x="1568643" y="1040121"/>
              <a:ext cx="3309162" cy="3041392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2EC7588E-A820-6216-3AEA-F4C2A5F2C49E}"/>
                </a:ext>
              </a:extLst>
            </p:cNvPr>
            <p:cNvSpPr txBox="1"/>
            <p:nvPr/>
          </p:nvSpPr>
          <p:spPr>
            <a:xfrm>
              <a:off x="2677844" y="2276628"/>
              <a:ext cx="161145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rushScript" panose="02020500000000000000" pitchFamily="18" charset="0"/>
                </a:rPr>
                <a:t>Giang</a:t>
              </a:r>
              <a:endParaRPr lang="en-US" sz="40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6D92F2B0-EE07-00A6-48F3-D23F9B818C20}"/>
              </a:ext>
            </a:extLst>
          </p:cNvPr>
          <p:cNvSpPr txBox="1"/>
          <p:nvPr/>
        </p:nvSpPr>
        <p:spPr>
          <a:xfrm>
            <a:off x="1209137" y="5040708"/>
            <a:ext cx="147581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Nam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EB0810D-A020-62A8-53C7-877292A8442A}"/>
              </a:ext>
            </a:extLst>
          </p:cNvPr>
          <p:cNvGrpSpPr/>
          <p:nvPr/>
        </p:nvGrpSpPr>
        <p:grpSpPr>
          <a:xfrm>
            <a:off x="4597036" y="3604074"/>
            <a:ext cx="2849880" cy="2200347"/>
            <a:chOff x="4654548" y="3730746"/>
            <a:chExt cx="2849880" cy="2200347"/>
          </a:xfrm>
        </p:grpSpPr>
        <p:pic>
          <p:nvPicPr>
            <p:cNvPr id="24" name="Picture 23" descr="Icon&#10;&#10;Description automatically generated with medium confidence">
              <a:extLst>
                <a:ext uri="{FF2B5EF4-FFF2-40B4-BE49-F238E27FC236}">
                  <a16:creationId xmlns:a16="http://schemas.microsoft.com/office/drawing/2014/main" id="{83C09017-CB1B-C7A5-A1DA-A5C1CC870C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967" b="89978" l="9868" r="89995">
                          <a14:foregroundMark x1="9868" y1="42538" x2="17758" y2="59586"/>
                          <a14:foregroundMark x1="37244" y1="41612" x2="41132" y2="55991"/>
                          <a14:foregroundMark x1="41132" y1="55991" x2="41132" y2="55991"/>
                          <a14:foregroundMark x1="60618" y1="39216" x2="65121" y2="54793"/>
                          <a14:foregroundMark x1="65121" y1="54793" x2="65121" y2="54793"/>
                          <a14:foregroundMark x1="82742" y1="39542" x2="86880" y2="5746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375" t="21558" r="5250" b="35216"/>
            <a:stretch/>
          </p:blipFill>
          <p:spPr>
            <a:xfrm>
              <a:off x="4654548" y="3730746"/>
              <a:ext cx="2849880" cy="2200347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65B294D2-3238-4A81-7EE5-61EDD19FC48D}"/>
                </a:ext>
              </a:extLst>
            </p:cNvPr>
            <p:cNvSpPr txBox="1"/>
            <p:nvPr/>
          </p:nvSpPr>
          <p:spPr>
            <a:xfrm>
              <a:off x="5647084" y="4671321"/>
              <a:ext cx="147581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0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rushScript" panose="02020500000000000000" pitchFamily="18" charset="0"/>
                </a:rPr>
                <a:t>Tôi</a:t>
              </a:r>
              <a:endParaRPr lang="en-US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6CB1C504-9F23-9957-1160-531CDC0C132A}"/>
              </a:ext>
            </a:extLst>
          </p:cNvPr>
          <p:cNvSpPr txBox="1"/>
          <p:nvPr/>
        </p:nvSpPr>
        <p:spPr>
          <a:xfrm>
            <a:off x="9306761" y="1866801"/>
            <a:ext cx="147581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Tuê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̣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5" name="图片 20" descr="25">
            <a:extLst>
              <a:ext uri="{FF2B5EF4-FFF2-40B4-BE49-F238E27FC236}">
                <a16:creationId xmlns:a16="http://schemas.microsoft.com/office/drawing/2014/main" id="{654592F9-7B1F-4BC7-85E9-B1F8DD03745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42276" y="4084952"/>
            <a:ext cx="5089287" cy="2931345"/>
          </a:xfrm>
          <a:prstGeom prst="rect">
            <a:avLst/>
          </a:prstGeom>
        </p:spPr>
      </p:pic>
      <p:pic>
        <p:nvPicPr>
          <p:cNvPr id="46" name="Picture 45" descr="Background pattern&#10;&#10;Description automatically generated">
            <a:extLst>
              <a:ext uri="{FF2B5EF4-FFF2-40B4-BE49-F238E27FC236}">
                <a16:creationId xmlns:a16="http://schemas.microsoft.com/office/drawing/2014/main" id="{789CDFF6-3A52-D1AF-B9C5-F929A03D794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9922" b="57571" l="62361" r="73095">
                        <a14:foregroundMark x1="65630" y1="48667" x2="65630" y2="48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019" t="37716" r="25563" b="40223"/>
          <a:stretch/>
        </p:blipFill>
        <p:spPr>
          <a:xfrm>
            <a:off x="7898906" y="4424624"/>
            <a:ext cx="1230432" cy="1512958"/>
          </a:xfrm>
          <a:prstGeom prst="rect">
            <a:avLst/>
          </a:prstGeom>
        </p:spPr>
      </p:pic>
      <p:pic>
        <p:nvPicPr>
          <p:cNvPr id="47" name="Picture 2" descr="Hand drawing hazard warning attention sign or exclamation symbol in a yellow speech bubble icon vector.">
            <a:extLst>
              <a:ext uri="{FF2B5EF4-FFF2-40B4-BE49-F238E27FC236}">
                <a16:creationId xmlns:a16="http://schemas.microsoft.com/office/drawing/2014/main" id="{CDECA4F2-9568-5F99-34D9-777508C5D9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32907" y1="28275" x2="35942" y2="25719"/>
                        <a14:foregroundMark x1="47125" y1="31310" x2="50958" y2="54633"/>
                        <a14:foregroundMark x1="50958" y1="54633" x2="50799" y2="53514"/>
                        <a14:foregroundMark x1="52077" y1="32588" x2="49681" y2="42812"/>
                        <a14:foregroundMark x1="42812" y1="54153" x2="45208" y2="42812"/>
                        <a14:foregroundMark x1="47444" y1="64058" x2="50479" y2="55431"/>
                        <a14:foregroundMark x1="22684" y1="45847" x2="26038" y2="60703"/>
                        <a14:foregroundMark x1="25719" y1="61821" x2="34665" y2="691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9780" y="5345033"/>
            <a:ext cx="1557566" cy="1557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79236C20-100D-7D6A-9A94-C4A52317C5AF}"/>
              </a:ext>
            </a:extLst>
          </p:cNvPr>
          <p:cNvSpPr txBox="1"/>
          <p:nvPr/>
        </p:nvSpPr>
        <p:spPr>
          <a:xfrm>
            <a:off x="9149013" y="4813643"/>
            <a:ext cx="28677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Hòa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thuận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9A9A9A1-7747-1E14-A366-93EEA73EE7AF}"/>
              </a:ext>
            </a:extLst>
          </p:cNvPr>
          <p:cNvSpPr txBox="1"/>
          <p:nvPr/>
        </p:nvSpPr>
        <p:spPr>
          <a:xfrm>
            <a:off x="9177296" y="5728936"/>
            <a:ext cx="28677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Bất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đồng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  <p:bldP spid="36" grpId="0" animBg="1"/>
      <p:bldP spid="38" grpId="0" animBg="1"/>
      <p:bldP spid="39" grpId="0" animBg="1"/>
      <p:bldP spid="42" grpId="0"/>
      <p:bldP spid="44" grpId="0"/>
      <p:bldP spid="50" grpId="0"/>
      <p:bldP spid="5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-12700" y="-4445"/>
            <a:ext cx="12773660" cy="6858000"/>
            <a:chOff x="-34" y="0"/>
            <a:chExt cx="20116" cy="10800"/>
          </a:xfrm>
        </p:grpSpPr>
        <p:grpSp>
          <p:nvGrpSpPr>
            <p:cNvPr id="5" name="组合 4"/>
            <p:cNvGrpSpPr/>
            <p:nvPr/>
          </p:nvGrpSpPr>
          <p:grpSpPr>
            <a:xfrm>
              <a:off x="-34" y="0"/>
              <a:ext cx="20117" cy="10800"/>
              <a:chOff x="0" y="0"/>
              <a:chExt cx="20117" cy="10800"/>
            </a:xfrm>
          </p:grpSpPr>
          <p:pic>
            <p:nvPicPr>
              <p:cNvPr id="18" name="图片 17" descr="26"/>
              <p:cNvPicPr>
                <a:picLocks noChangeAspect="1"/>
              </p:cNvPicPr>
              <p:nvPr/>
            </p:nvPicPr>
            <p:blipFill>
              <a:blip r:embed="rId3"/>
              <a:srcRect t="186" r="61214"/>
              <a:stretch>
                <a:fillRect/>
              </a:stretch>
            </p:blipFill>
            <p:spPr>
              <a:xfrm>
                <a:off x="0" y="0"/>
                <a:ext cx="8819" cy="10800"/>
              </a:xfrm>
              <a:prstGeom prst="rect">
                <a:avLst/>
              </a:prstGeom>
            </p:spPr>
          </p:pic>
          <p:pic>
            <p:nvPicPr>
              <p:cNvPr id="13" name="图片 12" descr="26"/>
              <p:cNvPicPr>
                <a:picLocks noChangeAspect="1"/>
              </p:cNvPicPr>
              <p:nvPr/>
            </p:nvPicPr>
            <p:blipFill>
              <a:blip r:embed="rId3"/>
              <a:srcRect l="70323" t="48702"/>
              <a:stretch>
                <a:fillRect/>
              </a:stretch>
            </p:blipFill>
            <p:spPr>
              <a:xfrm>
                <a:off x="13505" y="6116"/>
                <a:ext cx="5695" cy="4684"/>
              </a:xfrm>
              <a:prstGeom prst="rect">
                <a:avLst/>
              </a:prstGeom>
            </p:spPr>
          </p:pic>
          <p:pic>
            <p:nvPicPr>
              <p:cNvPr id="23" name="图片 22" descr="26"/>
              <p:cNvPicPr>
                <a:picLocks noChangeAspect="1"/>
              </p:cNvPicPr>
              <p:nvPr/>
            </p:nvPicPr>
            <p:blipFill>
              <a:blip r:embed="rId3"/>
              <a:srcRect l="44669" b="62469"/>
              <a:stretch>
                <a:fillRect/>
              </a:stretch>
            </p:blipFill>
            <p:spPr>
              <a:xfrm>
                <a:off x="9499" y="0"/>
                <a:ext cx="10618" cy="3427"/>
              </a:xfrm>
              <a:prstGeom prst="rect">
                <a:avLst/>
              </a:prstGeom>
            </p:spPr>
          </p:pic>
        </p:grpSp>
        <p:grpSp>
          <p:nvGrpSpPr>
            <p:cNvPr id="24" name="组合 23"/>
            <p:cNvGrpSpPr/>
            <p:nvPr/>
          </p:nvGrpSpPr>
          <p:grpSpPr>
            <a:xfrm>
              <a:off x="542" y="552"/>
              <a:ext cx="18164" cy="9812"/>
              <a:chOff x="542" y="552"/>
              <a:chExt cx="18164" cy="9812"/>
            </a:xfrm>
          </p:grpSpPr>
          <p:sp>
            <p:nvSpPr>
              <p:cNvPr id="25" name="矩形 24"/>
              <p:cNvSpPr/>
              <p:nvPr/>
            </p:nvSpPr>
            <p:spPr>
              <a:xfrm>
                <a:off x="542" y="552"/>
                <a:ext cx="18165" cy="981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endParaRPr>
              </a:p>
            </p:txBody>
          </p:sp>
          <p:sp>
            <p:nvSpPr>
              <p:cNvPr id="30" name="矩形 29"/>
              <p:cNvSpPr>
                <a:spLocks noChangeAspect="1"/>
              </p:cNvSpPr>
              <p:nvPr/>
            </p:nvSpPr>
            <p:spPr>
              <a:xfrm>
                <a:off x="890" y="844"/>
                <a:ext cx="17453" cy="9125"/>
              </a:xfrm>
              <a:prstGeom prst="rect">
                <a:avLst/>
              </a:prstGeom>
              <a:solidFill>
                <a:schemeClr val="bg1"/>
              </a:solidFill>
              <a:ln w="31750">
                <a:solidFill>
                  <a:schemeClr val="accent2">
                    <a:lumMod val="50000"/>
                  </a:schemeClr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endParaRPr>
              </a:p>
            </p:txBody>
          </p:sp>
        </p:grp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AB514DF8-AA96-9005-6059-7A084ADB01C4}"/>
              </a:ext>
            </a:extLst>
          </p:cNvPr>
          <p:cNvSpPr txBox="1"/>
          <p:nvPr/>
        </p:nvSpPr>
        <p:spPr>
          <a:xfrm>
            <a:off x="1203960" y="524095"/>
            <a:ext cx="10904855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Lựa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chọn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cách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giải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quyết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bất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đồng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giữa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những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người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bạn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0DEA4BB-7D97-E575-226E-86206F26C80C}"/>
              </a:ext>
            </a:extLst>
          </p:cNvPr>
          <p:cNvGrpSpPr/>
          <p:nvPr/>
        </p:nvGrpSpPr>
        <p:grpSpPr>
          <a:xfrm>
            <a:off x="4334329" y="1995464"/>
            <a:ext cx="3516266" cy="3279737"/>
            <a:chOff x="4294998" y="2357120"/>
            <a:chExt cx="3516266" cy="3279737"/>
          </a:xfrm>
        </p:grpSpPr>
        <p:sp>
          <p:nvSpPr>
            <p:cNvPr id="26" name="矩形 25"/>
            <p:cNvSpPr/>
            <p:nvPr/>
          </p:nvSpPr>
          <p:spPr>
            <a:xfrm>
              <a:off x="4570268" y="2357120"/>
              <a:ext cx="3090725" cy="3279737"/>
            </a:xfrm>
            <a:custGeom>
              <a:avLst/>
              <a:gdLst>
                <a:gd name="connsiteX0" fmla="*/ 0 w 3090725"/>
                <a:gd name="connsiteY0" fmla="*/ 0 h 3921075"/>
                <a:gd name="connsiteX1" fmla="*/ 3090725 w 3090725"/>
                <a:gd name="connsiteY1" fmla="*/ 0 h 3921075"/>
                <a:gd name="connsiteX2" fmla="*/ 3090725 w 3090725"/>
                <a:gd name="connsiteY2" fmla="*/ 3921075 h 3921075"/>
                <a:gd name="connsiteX3" fmla="*/ 0 w 3090725"/>
                <a:gd name="connsiteY3" fmla="*/ 3921075 h 3921075"/>
                <a:gd name="connsiteX4" fmla="*/ 0 w 3090725"/>
                <a:gd name="connsiteY4" fmla="*/ 0 h 3921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90725" h="3921075" extrusionOk="0">
                  <a:moveTo>
                    <a:pt x="0" y="0"/>
                  </a:moveTo>
                  <a:cubicBezTo>
                    <a:pt x="1473153" y="118645"/>
                    <a:pt x="1810514" y="116012"/>
                    <a:pt x="3090725" y="0"/>
                  </a:cubicBezTo>
                  <a:cubicBezTo>
                    <a:pt x="2957843" y="932915"/>
                    <a:pt x="3175676" y="3224841"/>
                    <a:pt x="3090725" y="3921075"/>
                  </a:cubicBezTo>
                  <a:cubicBezTo>
                    <a:pt x="2679096" y="4055675"/>
                    <a:pt x="1440028" y="3763879"/>
                    <a:pt x="0" y="3921075"/>
                  </a:cubicBezTo>
                  <a:cubicBezTo>
                    <a:pt x="-20187" y="2960332"/>
                    <a:pt x="-152480" y="975224"/>
                    <a:pt x="0" y="0"/>
                  </a:cubicBezTo>
                  <a:close/>
                </a:path>
              </a:pathLst>
            </a:custGeom>
            <a:noFill/>
            <a:ln w="19050" cmpd="dbl">
              <a:solidFill>
                <a:srgbClr val="2526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85E9BB8-8507-6942-1CC9-7139405660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479" b="98630" l="33917" r="64989">
                          <a14:foregroundMark x1="45733" y1="6164" x2="42994" y2="8472"/>
                          <a14:foregroundMark x1="37560" y1="25908" x2="34354" y2="45205"/>
                          <a14:foregroundMark x1="34354" y1="45205" x2="34354" y2="59589"/>
                          <a14:foregroundMark x1="34354" y1="59589" x2="36186" y2="75354"/>
                          <a14:foregroundMark x1="39683" y1="86986" x2="43545" y2="93836"/>
                          <a14:foregroundMark x1="39273" y1="86259" x2="39683" y2="86986"/>
                          <a14:foregroundMark x1="46023" y1="94661" x2="53829" y2="97260"/>
                          <a14:foregroundMark x1="43545" y1="93836" x2="45408" y2="94456"/>
                          <a14:foregroundMark x1="55908" y1="93790" x2="58624" y2="89255"/>
                          <a14:foregroundMark x1="53829" y1="97260" x2="54765" y2="95698"/>
                          <a14:foregroundMark x1="64052" y1="59589" x2="64770" y2="48630"/>
                          <a14:foregroundMark x1="63493" y1="68112" x2="63603" y2="66438"/>
                          <a14:foregroundMark x1="64770" y1="48630" x2="64626" y2="41392"/>
                          <a14:foregroundMark x1="59933" y1="17571" x2="52954" y2="7534"/>
                          <a14:foregroundMark x1="52954" y1="7534" x2="45077" y2="7534"/>
                          <a14:foregroundMark x1="45077" y1="7534" x2="44639" y2="8219"/>
                          <a14:foregroundMark x1="40263" y1="23288" x2="52079" y2="62329"/>
                          <a14:foregroundMark x1="52079" y1="62329" x2="52298" y2="62329"/>
                          <a14:foregroundMark x1="57987" y1="38356" x2="46171" y2="86301"/>
                          <a14:foregroundMark x1="46171" y1="86301" x2="45952" y2="85616"/>
                          <a14:foregroundMark x1="41536" y1="74227" x2="52079" y2="87671"/>
                          <a14:foregroundMark x1="52079" y1="87671" x2="53173" y2="88356"/>
                          <a14:foregroundMark x1="58691" y1="73566" x2="47046" y2="92466"/>
                          <a14:foregroundMark x1="47046" y1="92466" x2="46470" y2="92466"/>
                          <a14:foregroundMark x1="45613" y1="96678" x2="47484" y2="98630"/>
                          <a14:foregroundMark x1="44201" y1="95205" x2="45071" y2="96113"/>
                          <a14:foregroundMark x1="47484" y1="98630" x2="53173" y2="99315"/>
                          <a14:foregroundMark x1="53392" y1="26027" x2="59519" y2="46575"/>
                          <a14:foregroundMark x1="58446" y1="30788" x2="52298" y2="40411"/>
                          <a14:foregroundMark x1="64963" y1="66438" x2="64989" y2="67123"/>
                          <a14:foregroundMark x1="64029" y1="41879" x2="64703" y2="59589"/>
                          <a14:foregroundMark x1="39825" y1="50685" x2="42888" y2="68493"/>
                          <a14:foregroundMark x1="57112" y1="52740" x2="59434" y2="70076"/>
                          <a14:foregroundMark x1="56656" y1="81166" x2="53392" y2="81507"/>
                          <a14:foregroundMark x1="62910" y1="28767" x2="63116" y2="29600"/>
                          <a14:foregroundMark x1="61050" y1="21233" x2="62910" y2="28767"/>
                          <a14:foregroundMark x1="42232" y1="10274" x2="40263" y2="15753"/>
                          <a14:foregroundMark x1="36324" y1="74658" x2="38950" y2="86301"/>
                          <a14:foregroundMark x1="38731" y1="84932" x2="40044" y2="89041"/>
                          <a14:backgroundMark x1="41608" y1="8624" x2="43545" y2="4795"/>
                          <a14:backgroundMark x1="65208" y1="69178" x2="65646" y2="53425"/>
                          <a14:backgroundMark x1="64770" y1="70548" x2="65208" y2="56164"/>
                          <a14:backgroundMark x1="65646" y1="55479" x2="64731" y2="36383"/>
                          <a14:backgroundMark x1="64770" y1="40411" x2="64367" y2="37132"/>
                          <a14:backgroundMark x1="60394" y1="16438" x2="61578" y2="20146"/>
                          <a14:backgroundMark x1="64609" y1="36634" x2="64989" y2="41096"/>
                          <a14:backgroundMark x1="64989" y1="41096" x2="64989" y2="41096"/>
                          <a14:backgroundMark x1="64333" y1="28767" x2="65208" y2="41096"/>
                          <a14:backgroundMark x1="63020" y1="28767" x2="63020" y2="28767"/>
                          <a14:backgroundMark x1="64333" y1="73288" x2="62144" y2="83562"/>
                          <a14:backgroundMark x1="64551" y1="69178" x2="63895" y2="75342"/>
                          <a14:backgroundMark x1="64770" y1="63014" x2="64770" y2="66438"/>
                          <a14:backgroundMark x1="64989" y1="59589" x2="64989" y2="63014"/>
                          <a14:backgroundMark x1="44420" y1="99315" x2="45077" y2="99315"/>
                          <a14:backgroundMark x1="56893" y1="98630" x2="55361" y2="98630"/>
                          <a14:backgroundMark x1="61926" y1="82877" x2="59956" y2="91781"/>
                        </a14:backgroundRemoval>
                      </a14:imgEffect>
                    </a14:imgLayer>
                  </a14:imgProps>
                </a:ext>
              </a:extLst>
            </a:blip>
            <a:srcRect l="30443" r="33453"/>
            <a:stretch/>
          </p:blipFill>
          <p:spPr>
            <a:xfrm>
              <a:off x="4294998" y="2408309"/>
              <a:ext cx="3516266" cy="3111420"/>
            </a:xfrm>
            <a:prstGeom prst="rect">
              <a:avLst/>
            </a:prstGeom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B0755CB7-0830-CDDA-0E9C-771B85D683E3}"/>
              </a:ext>
            </a:extLst>
          </p:cNvPr>
          <p:cNvGrpSpPr/>
          <p:nvPr/>
        </p:nvGrpSpPr>
        <p:grpSpPr>
          <a:xfrm>
            <a:off x="1004514" y="2001919"/>
            <a:ext cx="3228548" cy="3274690"/>
            <a:chOff x="967958" y="2421987"/>
            <a:chExt cx="3228548" cy="3274690"/>
          </a:xfrm>
        </p:grpSpPr>
        <p:sp>
          <p:nvSpPr>
            <p:cNvPr id="2" name="矩形 1"/>
            <p:cNvSpPr/>
            <p:nvPr/>
          </p:nvSpPr>
          <p:spPr>
            <a:xfrm>
              <a:off x="1105781" y="2421987"/>
              <a:ext cx="3090725" cy="3274690"/>
            </a:xfrm>
            <a:custGeom>
              <a:avLst/>
              <a:gdLst>
                <a:gd name="connsiteX0" fmla="*/ 0 w 3090726"/>
                <a:gd name="connsiteY0" fmla="*/ 0 h 3921075"/>
                <a:gd name="connsiteX1" fmla="*/ 3090726 w 3090726"/>
                <a:gd name="connsiteY1" fmla="*/ 0 h 3921075"/>
                <a:gd name="connsiteX2" fmla="*/ 3090726 w 3090726"/>
                <a:gd name="connsiteY2" fmla="*/ 3921075 h 3921075"/>
                <a:gd name="connsiteX3" fmla="*/ 0 w 3090726"/>
                <a:gd name="connsiteY3" fmla="*/ 3921075 h 3921075"/>
                <a:gd name="connsiteX4" fmla="*/ 0 w 3090726"/>
                <a:gd name="connsiteY4" fmla="*/ 0 h 3921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90726" h="3921075" extrusionOk="0">
                  <a:moveTo>
                    <a:pt x="0" y="0"/>
                  </a:moveTo>
                  <a:cubicBezTo>
                    <a:pt x="1472997" y="118645"/>
                    <a:pt x="1810036" y="116012"/>
                    <a:pt x="3090726" y="0"/>
                  </a:cubicBezTo>
                  <a:cubicBezTo>
                    <a:pt x="2957844" y="932915"/>
                    <a:pt x="3175677" y="3224841"/>
                    <a:pt x="3090726" y="3921075"/>
                  </a:cubicBezTo>
                  <a:cubicBezTo>
                    <a:pt x="2679781" y="4055675"/>
                    <a:pt x="1441126" y="3763879"/>
                    <a:pt x="0" y="3921075"/>
                  </a:cubicBezTo>
                  <a:cubicBezTo>
                    <a:pt x="-20187" y="2960332"/>
                    <a:pt x="-152480" y="975224"/>
                    <a:pt x="0" y="0"/>
                  </a:cubicBezTo>
                  <a:close/>
                </a:path>
              </a:pathLst>
            </a:custGeom>
            <a:noFill/>
            <a:ln w="19050" cmpd="dbl">
              <a:solidFill>
                <a:srgbClr val="2526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D95EDB9-79CE-62AB-A692-56BB661263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110" b="95205" l="1313" r="30635">
                          <a14:foregroundMark x1="11816" y1="6164" x2="11816" y2="6164"/>
                          <a14:foregroundMark x1="11160" y1="6849" x2="3720" y2="25342"/>
                          <a14:foregroundMark x1="3720" y1="25342" x2="1532" y2="46575"/>
                          <a14:foregroundMark x1="1532" y1="46575" x2="1532" y2="60274"/>
                          <a14:foregroundMark x1="1532" y1="60274" x2="6346" y2="88356"/>
                          <a14:foregroundMark x1="6346" y1="88356" x2="10503" y2="95890"/>
                          <a14:foregroundMark x1="10503" y1="95890" x2="16849" y2="97945"/>
                          <a14:foregroundMark x1="16849" y1="97945" x2="20569" y2="96575"/>
                          <a14:foregroundMark x1="20569" y1="96575" x2="26258" y2="89041"/>
                          <a14:foregroundMark x1="26258" y1="89041" x2="28236" y2="81375"/>
                          <a14:foregroundMark x1="30694" y1="38588" x2="30156" y2="34169"/>
                          <a14:foregroundMark x1="27750" y1="20104" x2="22101" y2="8904"/>
                          <a14:foregroundMark x1="22101" y1="8904" x2="14223" y2="4110"/>
                          <a14:foregroundMark x1="14223" y1="4110" x2="6783" y2="15068"/>
                          <a14:foregroundMark x1="6783" y1="15068" x2="4595" y2="26027"/>
                          <a14:foregroundMark x1="29319" y1="34898" x2="29575" y2="38905"/>
                          <a14:foregroundMark x1="22976" y1="17123" x2="9190" y2="71233"/>
                          <a14:foregroundMark x1="9190" y1="71233" x2="6565" y2="75342"/>
                          <a14:foregroundMark x1="9409" y1="32192" x2="23632" y2="76027"/>
                          <a14:foregroundMark x1="24726" y1="54110" x2="10941" y2="82877"/>
                          <a14:foregroundMark x1="7877" y1="91781" x2="21007" y2="95890"/>
                          <a14:foregroundMark x1="21007" y1="95890" x2="23632" y2="89041"/>
                          <a14:foregroundMark x1="2188" y1="34247" x2="1313" y2="52740"/>
                          <a14:foregroundMark x1="1313" y1="52740" x2="1969" y2="69863"/>
                          <a14:backgroundMark x1="28228" y1="19178" x2="30416" y2="28767"/>
                          <a14:backgroundMark x1="30416" y1="28767" x2="30853" y2="33562"/>
                          <a14:backgroundMark x1="31729" y1="42466" x2="31510" y2="63014"/>
                          <a14:backgroundMark x1="31510" y1="65068" x2="29978" y2="80822"/>
                          <a14:backgroundMark x1="29978" y1="80822" x2="29322" y2="83562"/>
                          <a14:backgroundMark x1="31729" y1="63699" x2="31072" y2="71918"/>
                          <a14:backgroundMark x1="31729" y1="61644" x2="31291" y2="67808"/>
                          <a14:backgroundMark x1="31510" y1="38356" x2="31729" y2="45890"/>
                        </a14:backgroundRemoval>
                      </a14:imgEffect>
                    </a14:imgLayer>
                  </a14:imgProps>
                </a:ext>
              </a:extLst>
            </a:blip>
            <a:srcRect r="67723"/>
            <a:stretch/>
          </p:blipFill>
          <p:spPr>
            <a:xfrm>
              <a:off x="967958" y="2452654"/>
              <a:ext cx="3090725" cy="3059190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BF5E87A3-4D1F-EC7D-2BA8-F840C929480E}"/>
              </a:ext>
            </a:extLst>
          </p:cNvPr>
          <p:cNvGrpSpPr/>
          <p:nvPr/>
        </p:nvGrpSpPr>
        <p:grpSpPr>
          <a:xfrm>
            <a:off x="8124704" y="1995530"/>
            <a:ext cx="3232054" cy="3265058"/>
            <a:chOff x="7922509" y="2349720"/>
            <a:chExt cx="3232054" cy="3265058"/>
          </a:xfrm>
        </p:grpSpPr>
        <p:sp>
          <p:nvSpPr>
            <p:cNvPr id="27" name="矩形 26"/>
            <p:cNvSpPr/>
            <p:nvPr/>
          </p:nvSpPr>
          <p:spPr>
            <a:xfrm>
              <a:off x="8034755" y="2349720"/>
              <a:ext cx="3097976" cy="3265058"/>
            </a:xfrm>
            <a:custGeom>
              <a:avLst/>
              <a:gdLst>
                <a:gd name="connsiteX0" fmla="*/ 0 w 3090725"/>
                <a:gd name="connsiteY0" fmla="*/ 0 h 3921075"/>
                <a:gd name="connsiteX1" fmla="*/ 3090725 w 3090725"/>
                <a:gd name="connsiteY1" fmla="*/ 0 h 3921075"/>
                <a:gd name="connsiteX2" fmla="*/ 3090725 w 3090725"/>
                <a:gd name="connsiteY2" fmla="*/ 3921075 h 3921075"/>
                <a:gd name="connsiteX3" fmla="*/ 0 w 3090725"/>
                <a:gd name="connsiteY3" fmla="*/ 3921075 h 3921075"/>
                <a:gd name="connsiteX4" fmla="*/ 0 w 3090725"/>
                <a:gd name="connsiteY4" fmla="*/ 0 h 3921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90725" h="3921075" extrusionOk="0">
                  <a:moveTo>
                    <a:pt x="0" y="0"/>
                  </a:moveTo>
                  <a:cubicBezTo>
                    <a:pt x="1473153" y="118645"/>
                    <a:pt x="1810514" y="116012"/>
                    <a:pt x="3090725" y="0"/>
                  </a:cubicBezTo>
                  <a:cubicBezTo>
                    <a:pt x="2957843" y="932915"/>
                    <a:pt x="3175676" y="3224841"/>
                    <a:pt x="3090725" y="3921075"/>
                  </a:cubicBezTo>
                  <a:cubicBezTo>
                    <a:pt x="2679096" y="4055675"/>
                    <a:pt x="1440028" y="3763879"/>
                    <a:pt x="0" y="3921075"/>
                  </a:cubicBezTo>
                  <a:cubicBezTo>
                    <a:pt x="-20187" y="2960332"/>
                    <a:pt x="-152480" y="975224"/>
                    <a:pt x="0" y="0"/>
                  </a:cubicBezTo>
                  <a:close/>
                </a:path>
              </a:pathLst>
            </a:custGeom>
            <a:noFill/>
            <a:ln w="19050" cmpd="dbl">
              <a:solidFill>
                <a:srgbClr val="2526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6CB5D0A4-EC16-C0A6-2B6B-B3A8BC0E1F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795" b="97945" l="67615" r="98249">
                          <a14:foregroundMark x1="83370" y1="4110" x2="77243" y2="10274"/>
                          <a14:foregroundMark x1="77243" y1="10274" x2="71772" y2="21233"/>
                          <a14:foregroundMark x1="71772" y1="21233" x2="69147" y2="35616"/>
                          <a14:foregroundMark x1="69147" y1="35616" x2="68271" y2="51370"/>
                          <a14:foregroundMark x1="68271" y1="51370" x2="72429" y2="84932"/>
                          <a14:foregroundMark x1="72429" y1="84932" x2="77243" y2="93836"/>
                          <a14:foregroundMark x1="77243" y1="93836" x2="84902" y2="98630"/>
                          <a14:foregroundMark x1="84902" y1="98630" x2="91028" y2="91096"/>
                          <a14:foregroundMark x1="91028" y1="91096" x2="94311" y2="82192"/>
                          <a14:foregroundMark x1="94311" y1="82192" x2="96280" y2="69863"/>
                          <a14:foregroundMark x1="96280" y1="69863" x2="97593" y2="53425"/>
                          <a14:foregroundMark x1="97593" y1="53425" x2="94311" y2="19178"/>
                          <a14:foregroundMark x1="94311" y1="19178" x2="82713" y2="6164"/>
                          <a14:foregroundMark x1="82713" y1="6164" x2="81182" y2="7534"/>
                          <a14:foregroundMark x1="77462" y1="51370" x2="80088" y2="72603"/>
                          <a14:foregroundMark x1="75930" y1="92466" x2="86871" y2="95890"/>
                          <a14:foregroundMark x1="86871" y1="95890" x2="89278" y2="91096"/>
                          <a14:foregroundMark x1="82057" y1="4110" x2="75930" y2="9589"/>
                          <a14:foregroundMark x1="75930" y1="9589" x2="70241" y2="26027"/>
                          <a14:foregroundMark x1="70241" y1="26027" x2="67615" y2="55479"/>
                          <a14:foregroundMark x1="67615" y1="55479" x2="70022" y2="74658"/>
                          <a14:foregroundMark x1="70022" y1="74658" x2="73961" y2="88356"/>
                          <a14:foregroundMark x1="96280" y1="28767" x2="97155" y2="67808"/>
                          <a14:foregroundMark x1="97155" y1="67808" x2="96937" y2="69863"/>
                          <a14:foregroundMark x1="74179" y1="52740" x2="73304" y2="59589"/>
                          <a14:foregroundMark x1="89934" y1="46575" x2="86871" y2="69863"/>
                          <a14:foregroundMark x1="78337" y1="98630" x2="87309" y2="97260"/>
                          <a14:foregroundMark x1="98249" y1="66438" x2="98249" y2="45890"/>
                          <a14:foregroundMark x1="98249" y1="45890" x2="97812" y2="42466"/>
                          <a14:foregroundMark x1="84902" y1="4795" x2="90372" y2="9589"/>
                          <a14:foregroundMark x1="90372" y1="9589" x2="92341" y2="15068"/>
                        </a14:backgroundRemoval>
                      </a14:imgEffect>
                    </a14:imgLayer>
                  </a14:imgProps>
                </a:ext>
              </a:extLst>
            </a:blip>
            <a:srcRect l="65045"/>
            <a:stretch/>
          </p:blipFill>
          <p:spPr>
            <a:xfrm>
              <a:off x="7922509" y="2421987"/>
              <a:ext cx="3232054" cy="2953969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FAF12C6-21ED-A2DA-7FD5-5FD094A04040}"/>
              </a:ext>
            </a:extLst>
          </p:cNvPr>
          <p:cNvGrpSpPr/>
          <p:nvPr/>
        </p:nvGrpSpPr>
        <p:grpSpPr>
          <a:xfrm>
            <a:off x="304165" y="288129"/>
            <a:ext cx="1463979" cy="1946786"/>
            <a:chOff x="1644121" y="-4337538"/>
            <a:chExt cx="2247798" cy="2690212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A89C4CF0-C588-76E9-93EB-B9BC42A3FB98}"/>
                </a:ext>
              </a:extLst>
            </p:cNvPr>
            <p:cNvGrpSpPr/>
            <p:nvPr/>
          </p:nvGrpSpPr>
          <p:grpSpPr>
            <a:xfrm>
              <a:off x="1644121" y="-4116331"/>
              <a:ext cx="2247798" cy="2247798"/>
              <a:chOff x="-4969921" y="-3341282"/>
              <a:chExt cx="2247798" cy="2247798"/>
            </a:xfrm>
          </p:grpSpPr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2ECE7D20-AC9F-4A80-2A30-B16A1E3F9B1F}"/>
                  </a:ext>
                </a:extLst>
              </p:cNvPr>
              <p:cNvSpPr/>
              <p:nvPr/>
            </p:nvSpPr>
            <p:spPr>
              <a:xfrm>
                <a:off x="-4969921" y="-3341282"/>
                <a:ext cx="2247798" cy="224779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33FFE94E-1125-1D94-943F-0A423A591284}"/>
                  </a:ext>
                </a:extLst>
              </p:cNvPr>
              <p:cNvSpPr/>
              <p:nvPr/>
            </p:nvSpPr>
            <p:spPr>
              <a:xfrm>
                <a:off x="-4772669" y="-3144030"/>
                <a:ext cx="1853295" cy="1853295"/>
              </a:xfrm>
              <a:prstGeom prst="ellipse">
                <a:avLst/>
              </a:prstGeom>
              <a:noFill/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B09DE1EF-8A3B-A8C9-B822-1F5642CFF8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0950" b="47600" l="38350" r="54350">
                          <a14:foregroundMark x1="44400" y1="47600" x2="44400" y2="47600"/>
                        </a14:backgroundRemoval>
                      </a14:imgEffect>
                    </a14:imgLayer>
                  </a14:imgProps>
                </a:ext>
              </a:extLst>
            </a:blip>
            <a:srcRect l="36396" t="17874" r="45485" b="42900"/>
            <a:stretch/>
          </p:blipFill>
          <p:spPr>
            <a:xfrm>
              <a:off x="2146697" y="-4337538"/>
              <a:ext cx="1242647" cy="2690212"/>
            </a:xfrm>
            <a:prstGeom prst="rect">
              <a:avLst/>
            </a:prstGeom>
          </p:spPr>
        </p:pic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2771D6DC-7341-1CC4-9D3A-17666763F048}"/>
              </a:ext>
            </a:extLst>
          </p:cNvPr>
          <p:cNvSpPr txBox="1"/>
          <p:nvPr/>
        </p:nvSpPr>
        <p:spPr>
          <a:xfrm>
            <a:off x="713105" y="5614156"/>
            <a:ext cx="1090485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Nêu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những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tình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huống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bất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đồng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với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bạn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. 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1BD9387-90AA-E9F7-71FD-91CEE86FD3EA}"/>
              </a:ext>
            </a:extLst>
          </p:cNvPr>
          <p:cNvSpPr txBox="1"/>
          <p:nvPr/>
        </p:nvSpPr>
        <p:spPr>
          <a:xfrm>
            <a:off x="670186" y="5020427"/>
            <a:ext cx="387223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Hiểu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lầm</a:t>
            </a:r>
            <a:endParaRPr lang="en-US" sz="3600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DBE302B-2BD4-1D3F-5FD4-C28EE1B1A310}"/>
              </a:ext>
            </a:extLst>
          </p:cNvPr>
          <p:cNvSpPr txBox="1"/>
          <p:nvPr/>
        </p:nvSpPr>
        <p:spPr>
          <a:xfrm>
            <a:off x="4196506" y="5059958"/>
            <a:ext cx="387223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Tranh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cãi</a:t>
            </a:r>
            <a:endParaRPr lang="en-US" sz="3600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EB94C1B-4500-8A61-9AFC-E35B8AE63A52}"/>
              </a:ext>
            </a:extLst>
          </p:cNvPr>
          <p:cNvSpPr txBox="1"/>
          <p:nvPr/>
        </p:nvSpPr>
        <p:spPr>
          <a:xfrm>
            <a:off x="7657156" y="5098964"/>
            <a:ext cx="433194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Không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hợp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tác</a:t>
            </a:r>
            <a:endParaRPr lang="en-US" sz="3600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8" grpId="0"/>
      <p:bldP spid="39" grpId="0"/>
      <p:bldP spid="40" grpId="0"/>
      <p:bldP spid="4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30578" y="0"/>
            <a:ext cx="12773660" cy="6858000"/>
            <a:chOff x="-34" y="0"/>
            <a:chExt cx="20116" cy="10800"/>
          </a:xfrm>
        </p:grpSpPr>
        <p:grpSp>
          <p:nvGrpSpPr>
            <p:cNvPr id="4" name="组合 3"/>
            <p:cNvGrpSpPr/>
            <p:nvPr/>
          </p:nvGrpSpPr>
          <p:grpSpPr>
            <a:xfrm>
              <a:off x="-34" y="0"/>
              <a:ext cx="20117" cy="10800"/>
              <a:chOff x="0" y="0"/>
              <a:chExt cx="20117" cy="10800"/>
            </a:xfrm>
          </p:grpSpPr>
          <p:pic>
            <p:nvPicPr>
              <p:cNvPr id="6" name="图片 5" descr="26"/>
              <p:cNvPicPr>
                <a:picLocks noChangeAspect="1"/>
              </p:cNvPicPr>
              <p:nvPr/>
            </p:nvPicPr>
            <p:blipFill>
              <a:blip r:embed="rId2"/>
              <a:srcRect t="186" r="61214"/>
              <a:stretch>
                <a:fillRect/>
              </a:stretch>
            </p:blipFill>
            <p:spPr>
              <a:xfrm>
                <a:off x="0" y="0"/>
                <a:ext cx="8819" cy="10800"/>
              </a:xfrm>
              <a:prstGeom prst="rect">
                <a:avLst/>
              </a:prstGeom>
            </p:spPr>
          </p:pic>
          <p:pic>
            <p:nvPicPr>
              <p:cNvPr id="13" name="图片 12" descr="26"/>
              <p:cNvPicPr>
                <a:picLocks noChangeAspect="1"/>
              </p:cNvPicPr>
              <p:nvPr/>
            </p:nvPicPr>
            <p:blipFill>
              <a:blip r:embed="rId2"/>
              <a:srcRect l="70323" t="48702"/>
              <a:stretch>
                <a:fillRect/>
              </a:stretch>
            </p:blipFill>
            <p:spPr>
              <a:xfrm>
                <a:off x="13505" y="6116"/>
                <a:ext cx="5695" cy="4684"/>
              </a:xfrm>
              <a:prstGeom prst="rect">
                <a:avLst/>
              </a:prstGeom>
            </p:spPr>
          </p:pic>
          <p:pic>
            <p:nvPicPr>
              <p:cNvPr id="23" name="图片 22" descr="26"/>
              <p:cNvPicPr>
                <a:picLocks noChangeAspect="1"/>
              </p:cNvPicPr>
              <p:nvPr/>
            </p:nvPicPr>
            <p:blipFill>
              <a:blip r:embed="rId2"/>
              <a:srcRect l="44669" b="62469"/>
              <a:stretch>
                <a:fillRect/>
              </a:stretch>
            </p:blipFill>
            <p:spPr>
              <a:xfrm>
                <a:off x="9499" y="0"/>
                <a:ext cx="10618" cy="3427"/>
              </a:xfrm>
              <a:prstGeom prst="rect">
                <a:avLst/>
              </a:prstGeom>
            </p:spPr>
          </p:pic>
        </p:grpSp>
        <p:grpSp>
          <p:nvGrpSpPr>
            <p:cNvPr id="14" name="组合 13"/>
            <p:cNvGrpSpPr/>
            <p:nvPr/>
          </p:nvGrpSpPr>
          <p:grpSpPr>
            <a:xfrm>
              <a:off x="542" y="552"/>
              <a:ext cx="18164" cy="9812"/>
              <a:chOff x="542" y="552"/>
              <a:chExt cx="18164" cy="9812"/>
            </a:xfrm>
          </p:grpSpPr>
          <p:sp>
            <p:nvSpPr>
              <p:cNvPr id="25" name="矩形 24"/>
              <p:cNvSpPr/>
              <p:nvPr/>
            </p:nvSpPr>
            <p:spPr>
              <a:xfrm>
                <a:off x="542" y="552"/>
                <a:ext cx="18165" cy="981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endParaRPr>
              </a:p>
            </p:txBody>
          </p:sp>
          <p:sp>
            <p:nvSpPr>
              <p:cNvPr id="30" name="矩形 29"/>
              <p:cNvSpPr>
                <a:spLocks noChangeAspect="1"/>
              </p:cNvSpPr>
              <p:nvPr/>
            </p:nvSpPr>
            <p:spPr>
              <a:xfrm>
                <a:off x="890" y="844"/>
                <a:ext cx="17453" cy="9125"/>
              </a:xfrm>
              <a:prstGeom prst="rect">
                <a:avLst/>
              </a:prstGeom>
              <a:solidFill>
                <a:schemeClr val="bg1"/>
              </a:solidFill>
              <a:ln w="31750">
                <a:solidFill>
                  <a:schemeClr val="accent2">
                    <a:lumMod val="50000"/>
                  </a:schemeClr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endParaRPr>
              </a:p>
            </p:txBody>
          </p: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B85FC99-3075-2867-98CB-22ACD5017B92}"/>
              </a:ext>
            </a:extLst>
          </p:cNvPr>
          <p:cNvSpPr txBox="1"/>
          <p:nvPr/>
        </p:nvSpPr>
        <p:spPr>
          <a:xfrm>
            <a:off x="1147541" y="606932"/>
            <a:ext cx="1079215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Đưa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ra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cách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giải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quyết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đê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̉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hai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bạn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đang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bất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đồng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trơ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̉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nên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hiểu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nhau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hơn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.</a:t>
            </a:r>
            <a:endParaRPr lang="en-US" sz="4000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hought Bubble: Cloud 19">
            <a:extLst>
              <a:ext uri="{FF2B5EF4-FFF2-40B4-BE49-F238E27FC236}">
                <a16:creationId xmlns:a16="http://schemas.microsoft.com/office/drawing/2014/main" id="{78CBEE77-8B87-C3CC-DCD0-01A16EE81717}"/>
              </a:ext>
            </a:extLst>
          </p:cNvPr>
          <p:cNvSpPr/>
          <p:nvPr/>
        </p:nvSpPr>
        <p:spPr>
          <a:xfrm>
            <a:off x="3348136" y="4170046"/>
            <a:ext cx="5138616" cy="1794193"/>
          </a:xfrm>
          <a:prstGeom prst="cloud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...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728561A-B398-DA7A-BFD9-877409FA0AFE}"/>
              </a:ext>
            </a:extLst>
          </p:cNvPr>
          <p:cNvGrpSpPr/>
          <p:nvPr/>
        </p:nvGrpSpPr>
        <p:grpSpPr>
          <a:xfrm>
            <a:off x="165198" y="2375965"/>
            <a:ext cx="5930802" cy="1925793"/>
            <a:chOff x="165198" y="2375965"/>
            <a:chExt cx="5930802" cy="1925793"/>
          </a:xfrm>
        </p:grpSpPr>
        <p:sp>
          <p:nvSpPr>
            <p:cNvPr id="16" name="Thought Bubble: Cloud 15">
              <a:extLst>
                <a:ext uri="{FF2B5EF4-FFF2-40B4-BE49-F238E27FC236}">
                  <a16:creationId xmlns:a16="http://schemas.microsoft.com/office/drawing/2014/main" id="{A103F7E8-BFDE-C274-9B42-8D5856904D17}"/>
                </a:ext>
              </a:extLst>
            </p:cNvPr>
            <p:cNvSpPr/>
            <p:nvPr/>
          </p:nvSpPr>
          <p:spPr>
            <a:xfrm>
              <a:off x="165198" y="2375965"/>
              <a:ext cx="5930802" cy="1925793"/>
            </a:xfrm>
            <a:prstGeom prst="cloudCallou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FAADD43-5FF1-832B-6BD2-03C7BBCF9058}"/>
                </a:ext>
              </a:extLst>
            </p:cNvPr>
            <p:cNvSpPr txBox="1"/>
            <p:nvPr/>
          </p:nvSpPr>
          <p:spPr>
            <a:xfrm>
              <a:off x="553479" y="2507565"/>
              <a:ext cx="5363965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rushScript" panose="02020500000000000000" pitchFamily="18" charset="0"/>
                </a:rPr>
                <a:t>Đặt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rushScript" panose="02020500000000000000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rushScript" panose="02020500000000000000" pitchFamily="18" charset="0"/>
                </a:rPr>
                <a:t>mình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rushScript" panose="02020500000000000000" pitchFamily="18" charset="0"/>
                </a:rPr>
                <a:t> ở vị trí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rushScript" panose="02020500000000000000" pitchFamily="18" charset="0"/>
                </a:rPr>
                <a:t>của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rushScript" panose="02020500000000000000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rushScript" panose="02020500000000000000" pitchFamily="18" charset="0"/>
                </a:rPr>
                <a:t>bạn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rushScript" panose="02020500000000000000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rushScript" panose="02020500000000000000" pitchFamily="18" charset="0"/>
                </a:rPr>
                <a:t>đê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rushScript" panose="02020500000000000000" pitchFamily="18" charset="0"/>
                </a:rPr>
                <a:t>̉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rushScript" panose="02020500000000000000" pitchFamily="18" charset="0"/>
                </a:rPr>
                <a:t>hiểu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rushScript" panose="02020500000000000000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rushScript" panose="02020500000000000000" pitchFamily="18" charset="0"/>
                </a:rPr>
                <a:t>bạn</a:t>
              </a:r>
              <a:endParaRPr lang="en-US" sz="32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96A998C-1001-239D-031B-5E3510494AE9}"/>
              </a:ext>
            </a:extLst>
          </p:cNvPr>
          <p:cNvGrpSpPr/>
          <p:nvPr/>
        </p:nvGrpSpPr>
        <p:grpSpPr>
          <a:xfrm>
            <a:off x="6561359" y="2245519"/>
            <a:ext cx="5465443" cy="1794193"/>
            <a:chOff x="6561359" y="2245519"/>
            <a:chExt cx="5465443" cy="1794193"/>
          </a:xfrm>
        </p:grpSpPr>
        <p:sp>
          <p:nvSpPr>
            <p:cNvPr id="19" name="Thought Bubble: Cloud 18">
              <a:extLst>
                <a:ext uri="{FF2B5EF4-FFF2-40B4-BE49-F238E27FC236}">
                  <a16:creationId xmlns:a16="http://schemas.microsoft.com/office/drawing/2014/main" id="{B9DFCBAB-9412-D9A9-3BA3-4EBF55FB23D3}"/>
                </a:ext>
              </a:extLst>
            </p:cNvPr>
            <p:cNvSpPr/>
            <p:nvPr/>
          </p:nvSpPr>
          <p:spPr>
            <a:xfrm>
              <a:off x="6561359" y="2245519"/>
              <a:ext cx="5465443" cy="1794193"/>
            </a:xfrm>
            <a:prstGeom prst="cloudCallout">
              <a:avLst/>
            </a:prstGeom>
            <a:solidFill>
              <a:srgbClr val="FEE9E4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2544596-3642-6BC4-B4F1-7086435A2CCB}"/>
                </a:ext>
              </a:extLst>
            </p:cNvPr>
            <p:cNvSpPr txBox="1"/>
            <p:nvPr/>
          </p:nvSpPr>
          <p:spPr>
            <a:xfrm>
              <a:off x="6801081" y="2489814"/>
              <a:ext cx="5198365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rushScript" panose="02020500000000000000" pitchFamily="18" charset="0"/>
                </a:rPr>
                <a:t>Gọi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rushScript" panose="02020500000000000000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rushScript" panose="02020500000000000000" pitchFamily="18" charset="0"/>
                </a:rPr>
                <a:t>tên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rushScript" panose="02020500000000000000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rushScript" panose="02020500000000000000" pitchFamily="18" charset="0"/>
                </a:rPr>
                <a:t>cảm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rushScript" panose="02020500000000000000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rushScript" panose="02020500000000000000" pitchFamily="18" charset="0"/>
                </a:rPr>
                <a:t>xúc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rushScript" panose="02020500000000000000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rushScript" panose="02020500000000000000" pitchFamily="18" charset="0"/>
                </a:rPr>
                <a:t>của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rushScript" panose="02020500000000000000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rushScript" panose="02020500000000000000" pitchFamily="18" charset="0"/>
                </a:rPr>
                <a:t>mình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rushScript" panose="02020500000000000000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rushScript" panose="02020500000000000000" pitchFamily="18" charset="0"/>
                </a:rPr>
                <a:t>va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rushScript" panose="02020500000000000000" pitchFamily="18" charset="0"/>
                </a:rPr>
                <a:t>̀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rushScript" panose="02020500000000000000" pitchFamily="18" charset="0"/>
                </a:rPr>
                <a:t>của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rushScript" panose="02020500000000000000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rushScript" panose="02020500000000000000" pitchFamily="18" charset="0"/>
                </a:rPr>
                <a:t>bạn</a:t>
              </a:r>
              <a:endParaRPr lang="en-US" sz="32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34" name="Picture 33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59E60589-F8D4-2BD8-721A-ED8F0951957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72" b="90836" l="8899" r="91756">
                        <a14:foregroundMark x1="11518" y1="72669" x2="31815" y2="72224"/>
                        <a14:foregroundMark x1="22649" y1="61768" x2="24613" y2="71094"/>
                        <a14:foregroundMark x1="17738" y1="42874" x2="20595" y2="55995"/>
                        <a14:foregroundMark x1="20595" y1="55995" x2="20833" y2="56237"/>
                        <a14:foregroundMark x1="25923" y1="67340" x2="33125" y2="68551"/>
                        <a14:foregroundMark x1="33125" y1="68551" x2="35595" y2="68430"/>
                        <a14:foregroundMark x1="9881" y1="76665" x2="36577" y2="76908"/>
                        <a14:foregroundMark x1="37381" y1="89786" x2="37381" y2="89786"/>
                        <a14:foregroundMark x1="34107" y1="85547" x2="34107" y2="85547"/>
                        <a14:foregroundMark x1="13304" y1="85789" x2="13304" y2="85789"/>
                        <a14:foregroundMark x1="9702" y1="89988" x2="9702" y2="89988"/>
                        <a14:foregroundMark x1="8899" y1="75575" x2="16250" y2="74203"/>
                        <a14:foregroundMark x1="16250" y1="74203" x2="16250" y2="74203"/>
                        <a14:foregroundMark x1="23958" y1="60234" x2="32143" y2="50464"/>
                        <a14:foregroundMark x1="18542" y1="62455" x2="21012" y2="60234"/>
                        <a14:foregroundMark x1="25089" y1="60436" x2="28363" y2="58660"/>
                        <a14:foregroundMark x1="28869" y1="58014" x2="29524" y2="52887"/>
                        <a14:foregroundMark x1="31488" y1="35123" x2="33958" y2="35123"/>
                        <a14:foregroundMark x1="47530" y1="35567" x2="45238" y2="49536"/>
                        <a14:foregroundMark x1="51964" y1="32660" x2="50833" y2="44651"/>
                        <a14:foregroundMark x1="74405" y1="44651" x2="75238" y2="69116"/>
                        <a14:foregroundMark x1="62946" y1="76463" x2="88988" y2="75575"/>
                        <a14:foregroundMark x1="62619" y1="79330" x2="62440" y2="83327"/>
                        <a14:foregroundMark x1="71786" y1="84013" x2="73423" y2="82237"/>
                        <a14:foregroundMark x1="78006" y1="82438" x2="79643" y2="84457"/>
                        <a14:foregroundMark x1="54256" y1="87767" x2="53452" y2="84013"/>
                        <a14:foregroundMark x1="45744" y1="87323" x2="49345" y2="85789"/>
                        <a14:foregroundMark x1="24613" y1="82681" x2="27560" y2="84457"/>
                        <a14:foregroundMark x1="18542" y1="84659" x2="21339" y2="82883"/>
                        <a14:foregroundMark x1="10030" y1="80218" x2="10030" y2="89100"/>
                        <a14:foregroundMark x1="62440" y1="84215" x2="62768" y2="90876"/>
                        <a14:foregroundMark x1="90446" y1="79572" x2="90446" y2="90230"/>
                        <a14:foregroundMark x1="88155" y1="66895" x2="91101" y2="72870"/>
                        <a14:foregroundMark x1="91101" y1="72870" x2="91756" y2="73557"/>
                        <a14:foregroundMark x1="70149" y1="56883" x2="73274" y2="54219"/>
                        <a14:foregroundMark x1="77530" y1="54663" x2="82917" y2="58660"/>
                        <a14:foregroundMark x1="86369" y1="67541" x2="89464" y2="66895"/>
                        <a14:foregroundMark x1="36071" y1="36657" x2="45238" y2="40008"/>
                        <a14:foregroundMark x1="36726" y1="35325" x2="43601" y2="38878"/>
                        <a14:foregroundMark x1="37232" y1="36011" x2="39524" y2="38676"/>
                        <a14:foregroundMark x1="31161" y1="33791" x2="35089" y2="366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9914"/>
          <a:stretch/>
        </p:blipFill>
        <p:spPr>
          <a:xfrm>
            <a:off x="6730823" y="3215640"/>
            <a:ext cx="5373290" cy="32918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53576F-F3E5-E440-9A9A-AA8FA8C0C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5C5B86-EEA7-B537-0330-19917DCB3E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A group of children holding books&#10;&#10;Description automatically generated with medium confidence">
            <a:extLst>
              <a:ext uri="{FF2B5EF4-FFF2-40B4-BE49-F238E27FC236}">
                <a16:creationId xmlns:a16="http://schemas.microsoft.com/office/drawing/2014/main" id="{4AC06F0D-C4EE-E594-B0BF-768CB2FEA6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11"/>
          <a:stretch/>
        </p:blipFill>
        <p:spPr>
          <a:xfrm>
            <a:off x="0" y="8465"/>
            <a:ext cx="12192000" cy="685799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3D4CDAE-26A5-DDA0-B224-0B587F188E5B}"/>
              </a:ext>
            </a:extLst>
          </p:cNvPr>
          <p:cNvGrpSpPr/>
          <p:nvPr/>
        </p:nvGrpSpPr>
        <p:grpSpPr>
          <a:xfrm>
            <a:off x="-1158239" y="7968201"/>
            <a:ext cx="18992215" cy="2215991"/>
            <a:chOff x="13243904" y="-21216709"/>
            <a:chExt cx="19640645" cy="9310091"/>
          </a:xfrm>
        </p:grpSpPr>
        <p:sp>
          <p:nvSpPr>
            <p:cNvPr id="6" name="文本框 48">
              <a:extLst>
                <a:ext uri="{FF2B5EF4-FFF2-40B4-BE49-F238E27FC236}">
                  <a16:creationId xmlns:a16="http://schemas.microsoft.com/office/drawing/2014/main" id="{A5CE8292-0574-AF92-D871-100C7978B2E4}"/>
                </a:ext>
              </a:extLst>
            </p:cNvPr>
            <p:cNvSpPr txBox="1"/>
            <p:nvPr/>
          </p:nvSpPr>
          <p:spPr>
            <a:xfrm>
              <a:off x="13716713" y="-21216709"/>
              <a:ext cx="18695028" cy="93100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3800" b="1" i="0" u="none" strike="noStrike" kern="1200" cap="none" spc="0" normalizeH="0" baseline="0" noProof="0" dirty="0">
                  <a:ln w="254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Soup of Justice" pitchFamily="2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SẮM VAI</a:t>
              </a:r>
              <a:endParaRPr kumimoji="0" lang="zh-CN" altLang="en-US" sz="13800" b="1" i="0" u="none" strike="noStrike" kern="1200" cap="none" spc="0" normalizeH="0" baseline="0" noProof="0" dirty="0">
                <a:ln w="1905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Soup of Justice" pitchFamily="2" charset="0"/>
                <a:ea typeface="字魂131号-酷乐潮玩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7" name="文本框 39">
              <a:extLst>
                <a:ext uri="{FF2B5EF4-FFF2-40B4-BE49-F238E27FC236}">
                  <a16:creationId xmlns:a16="http://schemas.microsoft.com/office/drawing/2014/main" id="{E8C2C40D-8CCA-F10F-9E0A-07E74D43AB72}"/>
                </a:ext>
              </a:extLst>
            </p:cNvPr>
            <p:cNvSpPr txBox="1"/>
            <p:nvPr/>
          </p:nvSpPr>
          <p:spPr>
            <a:xfrm>
              <a:off x="13243904" y="-21216709"/>
              <a:ext cx="19640645" cy="93100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3800" b="1" i="0" u="none" strike="noStrike" kern="1200" cap="none" spc="0" normalizeH="0" baseline="0" noProof="0" dirty="0">
                  <a:ln w="38100">
                    <a:noFill/>
                  </a:ln>
                  <a:gradFill flip="none" rotWithShape="1">
                    <a:gsLst>
                      <a:gs pos="42000">
                        <a:srgbClr val="92D050"/>
                      </a:gs>
                      <a:gs pos="63000">
                        <a:srgbClr val="FFCE45"/>
                      </a:gs>
                      <a:gs pos="91000">
                        <a:srgbClr val="00B0F0"/>
                      </a:gs>
                    </a:gsLst>
                    <a:lin ang="5400000" scaled="1"/>
                    <a:tileRect/>
                  </a:gradFill>
                  <a:effectLst/>
                  <a:uLnTx/>
                  <a:uFillTx/>
                  <a:latin typeface="#9Slide07 Soup of Justice" pitchFamily="2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SẮM </a:t>
              </a:r>
              <a:r>
                <a:rPr lang="en-US" altLang="zh-CN" sz="13800" b="1" dirty="0">
                  <a:ln w="38100">
                    <a:noFill/>
                  </a:ln>
                  <a:gradFill flip="none" rotWithShape="1">
                    <a:gsLst>
                      <a:gs pos="42000">
                        <a:srgbClr val="92D050"/>
                      </a:gs>
                      <a:gs pos="63000">
                        <a:srgbClr val="FFCE45"/>
                      </a:gs>
                      <a:gs pos="91000">
                        <a:srgbClr val="00B0F0"/>
                      </a:gs>
                    </a:gsLst>
                    <a:lin ang="5400000" scaled="1"/>
                    <a:tileRect/>
                  </a:gradFill>
                  <a:latin typeface="#9Slide07 Soup of Justice" pitchFamily="2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VAI</a:t>
              </a:r>
              <a:endParaRPr kumimoji="0" lang="en-US" altLang="zh-CN" sz="13800" b="1" i="0" u="none" strike="noStrike" kern="1200" cap="none" spc="0" normalizeH="0" baseline="0" noProof="0" dirty="0">
                <a:ln w="38100">
                  <a:noFill/>
                </a:ln>
                <a:gradFill flip="none" rotWithShape="1">
                  <a:gsLst>
                    <a:gs pos="42000">
                      <a:srgbClr val="92D050"/>
                    </a:gs>
                    <a:gs pos="63000">
                      <a:srgbClr val="FFCE45"/>
                    </a:gs>
                    <a:gs pos="91000">
                      <a:srgbClr val="00B0F0"/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#9Slide07 Soup of Justice" pitchFamily="2" charset="0"/>
                <a:ea typeface="字魂131号-酷乐潮玩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4510150D-C262-5E95-AD9E-E33023265D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89502" y="4336000"/>
            <a:ext cx="16571004" cy="2185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883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0"/>
            <a:ext cx="12774295" cy="6858000"/>
            <a:chOff x="0" y="0"/>
            <a:chExt cx="20117" cy="10800"/>
          </a:xfrm>
        </p:grpSpPr>
        <p:pic>
          <p:nvPicPr>
            <p:cNvPr id="18" name="图片 17" descr="26"/>
            <p:cNvPicPr>
              <a:picLocks noChangeAspect="1"/>
            </p:cNvPicPr>
            <p:nvPr/>
          </p:nvPicPr>
          <p:blipFill>
            <a:blip r:embed="rId2"/>
            <a:srcRect t="186" r="61214"/>
            <a:stretch>
              <a:fillRect/>
            </a:stretch>
          </p:blipFill>
          <p:spPr>
            <a:xfrm>
              <a:off x="0" y="0"/>
              <a:ext cx="8819" cy="10800"/>
            </a:xfrm>
            <a:prstGeom prst="rect">
              <a:avLst/>
            </a:prstGeom>
          </p:spPr>
        </p:pic>
        <p:pic>
          <p:nvPicPr>
            <p:cNvPr id="19" name="图片 18" descr="26"/>
            <p:cNvPicPr>
              <a:picLocks noChangeAspect="1"/>
            </p:cNvPicPr>
            <p:nvPr/>
          </p:nvPicPr>
          <p:blipFill>
            <a:blip r:embed="rId2"/>
            <a:srcRect l="70323" t="48702"/>
            <a:stretch>
              <a:fillRect/>
            </a:stretch>
          </p:blipFill>
          <p:spPr>
            <a:xfrm>
              <a:off x="13505" y="6116"/>
              <a:ext cx="5695" cy="4684"/>
            </a:xfrm>
            <a:prstGeom prst="rect">
              <a:avLst/>
            </a:prstGeom>
          </p:spPr>
        </p:pic>
        <p:pic>
          <p:nvPicPr>
            <p:cNvPr id="20" name="图片 19" descr="26"/>
            <p:cNvPicPr>
              <a:picLocks noChangeAspect="1"/>
            </p:cNvPicPr>
            <p:nvPr/>
          </p:nvPicPr>
          <p:blipFill>
            <a:blip r:embed="rId2"/>
            <a:srcRect l="44669" b="62469"/>
            <a:stretch>
              <a:fillRect/>
            </a:stretch>
          </p:blipFill>
          <p:spPr>
            <a:xfrm>
              <a:off x="9499" y="0"/>
              <a:ext cx="10618" cy="3427"/>
            </a:xfrm>
            <a:prstGeom prst="rect">
              <a:avLst/>
            </a:prstGeom>
          </p:spPr>
        </p:pic>
      </p:grpSp>
      <p:pic>
        <p:nvPicPr>
          <p:cNvPr id="21" name="图片 20" descr="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1330" y="-99341"/>
            <a:ext cx="9649487" cy="4144509"/>
          </a:xfrm>
          <a:prstGeom prst="rect">
            <a:avLst/>
          </a:prstGeom>
        </p:spPr>
      </p:pic>
      <p:pic>
        <p:nvPicPr>
          <p:cNvPr id="12" name="图片 11" descr="卡通人物&#10;&#10;描述已自动生成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73" t="42741" r="-141" b="36118"/>
          <a:stretch>
            <a:fillRect/>
          </a:stretch>
        </p:blipFill>
        <p:spPr>
          <a:xfrm>
            <a:off x="7943433" y="4298756"/>
            <a:ext cx="1348522" cy="1394077"/>
          </a:xfrm>
          <a:prstGeom prst="rect">
            <a:avLst/>
          </a:prstGeom>
        </p:spPr>
      </p:pic>
      <p:sp>
        <p:nvSpPr>
          <p:cNvPr id="15" name="星形: 五角 14"/>
          <p:cNvSpPr/>
          <p:nvPr/>
        </p:nvSpPr>
        <p:spPr>
          <a:xfrm rot="1823526">
            <a:off x="347852" y="4388131"/>
            <a:ext cx="483806" cy="483806"/>
          </a:xfrm>
          <a:prstGeom prst="star5">
            <a:avLst>
              <a:gd name="adj" fmla="val 29356"/>
              <a:gd name="hf" fmla="val 105146"/>
              <a:gd name="vf" fmla="val 110557"/>
            </a:avLst>
          </a:prstGeom>
          <a:solidFill>
            <a:srgbClr val="FFFF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7号-波纹乖乖体"/>
              <a:cs typeface="+mn-cs"/>
            </a:endParaRPr>
          </a:p>
        </p:txBody>
      </p:sp>
      <p:sp>
        <p:nvSpPr>
          <p:cNvPr id="16" name="椭圆 15"/>
          <p:cNvSpPr/>
          <p:nvPr/>
        </p:nvSpPr>
        <p:spPr>
          <a:xfrm>
            <a:off x="793799" y="5841705"/>
            <a:ext cx="127000" cy="127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7号-波纹乖乖体"/>
              <a:cs typeface="+mn-cs"/>
            </a:endParaRPr>
          </a:p>
        </p:txBody>
      </p:sp>
      <p:pic>
        <p:nvPicPr>
          <p:cNvPr id="3" name="图片 2" descr="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4755" y="5649595"/>
            <a:ext cx="1601470" cy="862330"/>
          </a:xfrm>
          <a:prstGeom prst="rect">
            <a:avLst/>
          </a:prstGeom>
        </p:spPr>
      </p:pic>
      <p:pic>
        <p:nvPicPr>
          <p:cNvPr id="4" name="图片 3" descr="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17225" y="1664335"/>
            <a:ext cx="991870" cy="1007745"/>
          </a:xfrm>
          <a:prstGeom prst="rect">
            <a:avLst/>
          </a:prstGeom>
        </p:spPr>
      </p:pic>
      <p:pic>
        <p:nvPicPr>
          <p:cNvPr id="13" name="图片 12" descr="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3810" y="352945"/>
            <a:ext cx="548640" cy="580390"/>
          </a:xfrm>
          <a:prstGeom prst="rect">
            <a:avLst/>
          </a:prstGeom>
        </p:spPr>
      </p:pic>
      <p:pic>
        <p:nvPicPr>
          <p:cNvPr id="17" name="图片 16" descr="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28240" y="1126490"/>
            <a:ext cx="872490" cy="923290"/>
          </a:xfrm>
          <a:prstGeom prst="rect">
            <a:avLst/>
          </a:prstGeom>
        </p:spPr>
      </p:pic>
      <p:pic>
        <p:nvPicPr>
          <p:cNvPr id="22" name="图片 21" descr="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49995" y="5866130"/>
            <a:ext cx="476885" cy="50482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0A2A3BA-CF8B-B980-5C71-731A276D3870}"/>
              </a:ext>
            </a:extLst>
          </p:cNvPr>
          <p:cNvSpPr txBox="1"/>
          <p:nvPr/>
        </p:nvSpPr>
        <p:spPr>
          <a:xfrm>
            <a:off x="2658391" y="551155"/>
            <a:ext cx="8182684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Tìm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gặp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bạn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 bè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đê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̉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tro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̀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chuyện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,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giảng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hòa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 (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nếu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 có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bất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đồng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)</a:t>
            </a:r>
            <a:endParaRPr lang="en-US" sz="5400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4" name="Picture 23" descr="A picture containing doll, toy&#10;&#10;Description automatically generated">
            <a:extLst>
              <a:ext uri="{FF2B5EF4-FFF2-40B4-BE49-F238E27FC236}">
                <a16:creationId xmlns:a16="http://schemas.microsoft.com/office/drawing/2014/main" id="{911E69D5-EF12-3B25-5EB0-D690C6592F4A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241" b="97577" l="4682" r="95356">
                        <a14:foregroundMark x1="28202" y1="26050" x2="28202" y2="49152"/>
                        <a14:foregroundMark x1="19925" y1="96688" x2="20337" y2="79362"/>
                        <a14:foregroundMark x1="39738" y1="95355" x2="29026" y2="82027"/>
                        <a14:foregroundMark x1="29026" y1="82027" x2="29026" y2="82027"/>
                        <a14:foregroundMark x1="4682" y1="68255" x2="10037" y2="59814"/>
                        <a14:foregroundMark x1="10037" y1="57593" x2="17453" y2="46486"/>
                        <a14:foregroundMark x1="17453" y1="46486" x2="17453" y2="46486"/>
                        <a14:foregroundMark x1="15805" y1="18942" x2="35618" y2="14499"/>
                        <a14:foregroundMark x1="35618" y1="14499" x2="35618" y2="14499"/>
                        <a14:foregroundMark x1="76404" y1="10057" x2="75581" y2="35380"/>
                        <a14:foregroundMark x1="75581" y1="35380" x2="75581" y2="35380"/>
                        <a14:foregroundMark x1="23221" y1="10501" x2="46105" y2="13166"/>
                        <a14:foregroundMark x1="46105" y1="13166" x2="47566" y2="14499"/>
                        <a14:foregroundMark x1="12921" y1="16276" x2="10449" y2="33158"/>
                        <a14:foregroundMark x1="10449" y1="33158" x2="12921" y2="34491"/>
                        <a14:foregroundMark x1="22809" y1="4241" x2="27341" y2="4241"/>
                        <a14:foregroundMark x1="71461" y1="10057" x2="89513" y2="17811"/>
                        <a14:foregroundMark x1="89513" y1="17811" x2="90000" y2="18942"/>
                        <a14:foregroundMark x1="60749" y1="18942" x2="64457" y2="26939"/>
                        <a14:foregroundMark x1="66929" y1="52262" x2="65693" y2="90913"/>
                        <a14:foregroundMark x1="75169" y1="96688" x2="83408" y2="86470"/>
                        <a14:foregroundMark x1="61161" y1="91801" x2="66929" y2="90024"/>
                        <a14:foregroundMark x1="72697" y1="46042" x2="74345" y2="75363"/>
                        <a14:foregroundMark x1="68989" y1="50040" x2="68577" y2="66478"/>
                        <a14:foregroundMark x1="69813" y1="50040" x2="66180" y2="56704"/>
                        <a14:foregroundMark x1="66180" y1="56704" x2="64457" y2="66922"/>
                        <a14:foregroundMark x1="73933" y1="21163" x2="69813" y2="31381"/>
                        <a14:foregroundMark x1="69813" y1="31381" x2="69813" y2="31381"/>
                        <a14:foregroundMark x1="63633" y1="9168" x2="86292" y2="8724"/>
                        <a14:foregroundMark x1="86292" y1="8724" x2="86292" y2="8724"/>
                        <a14:foregroundMark x1="87940" y1="8724" x2="95393" y2="21163"/>
                        <a14:foregroundMark x1="75993" y1="43376" x2="75993" y2="56260"/>
                        <a14:foregroundMark x1="75993" y1="56260" x2="75993" y2="56260"/>
                        <a14:foregroundMark x1="64045" y1="55372" x2="64045" y2="59370"/>
                        <a14:foregroundMark x1="80524" y1="95800" x2="85880" y2="89580"/>
                        <a14:foregroundMark x1="56629" y1="92246" x2="66105" y2="89136"/>
                        <a14:foregroundMark x1="73109" y1="96688" x2="80524" y2="92246"/>
                        <a14:foregroundMark x1="28614" y1="26050" x2="32322" y2="45153"/>
                        <a14:foregroundMark x1="13745" y1="93134" x2="13745" y2="93134"/>
                        <a14:foregroundMark x1="14157" y1="93134" x2="17865" y2="97577"/>
                        <a14:foregroundMark x1="21985" y1="97577" x2="27753" y2="96688"/>
                        <a14:foregroundMark x1="67753" y1="13611" x2="71049" y2="282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37" y="2578703"/>
            <a:ext cx="4613720" cy="4279297"/>
          </a:xfrm>
          <a:prstGeom prst="rect">
            <a:avLst/>
          </a:prstGeom>
        </p:spPr>
      </p:pic>
      <p:pic>
        <p:nvPicPr>
          <p:cNvPr id="25" name="Picture 24" descr="A picture containing toy, doll, clipart&#10;&#10;Description automatically generated">
            <a:extLst>
              <a:ext uri="{FF2B5EF4-FFF2-40B4-BE49-F238E27FC236}">
                <a16:creationId xmlns:a16="http://schemas.microsoft.com/office/drawing/2014/main" id="{B0AD0E13-6E5E-EDBE-9A61-0A3965D8641C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410" b="96488" l="3635" r="95993">
                        <a14:foregroundMark x1="35756" y1="9124" x2="44672" y2="7913"/>
                        <a14:foregroundMark x1="29295" y1="28906" x2="28145" y2="36536"/>
                        <a14:foregroundMark x1="28145" y1="36536" x2="28145" y2="36536"/>
                        <a14:foregroundMark x1="38801" y1="25192" x2="36688" y2="43440"/>
                        <a14:foregroundMark x1="59677" y1="8155" x2="69960" y2="5450"/>
                        <a14:foregroundMark x1="69960" y1="5450" x2="69960" y2="5450"/>
                        <a14:foregroundMark x1="3635" y1="81712" x2="6679" y2="94308"/>
                        <a14:foregroundMark x1="24915" y1="96528" x2="30631" y2="87162"/>
                        <a14:foregroundMark x1="30631" y1="87162" x2="30631" y2="87162"/>
                        <a14:foregroundMark x1="85337" y1="69398" x2="86859" y2="80501"/>
                        <a14:foregroundMark x1="88941" y1="80258" x2="94284" y2="79249"/>
                        <a14:foregroundMark x1="94284" y1="79249" x2="94284" y2="79249"/>
                        <a14:foregroundMark x1="95993" y1="79249" x2="93507" y2="87646"/>
                        <a14:foregroundMark x1="87418" y1="69398" x2="87418" y2="79491"/>
                        <a14:foregroundMark x1="86673" y1="85426" x2="90276" y2="86193"/>
                        <a14:foregroundMark x1="62624" y1="27556" x2="60697" y2="32525"/>
                        <a14:foregroundMark x1="69932" y1="20808" x2="69372" y2="282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758" y="2807263"/>
            <a:ext cx="5405006" cy="41591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-12700" y="-4445"/>
            <a:ext cx="12773660" cy="6858000"/>
            <a:chOff x="-34" y="0"/>
            <a:chExt cx="20116" cy="10800"/>
          </a:xfrm>
        </p:grpSpPr>
        <p:grpSp>
          <p:nvGrpSpPr>
            <p:cNvPr id="4" name="组合 3"/>
            <p:cNvGrpSpPr/>
            <p:nvPr/>
          </p:nvGrpSpPr>
          <p:grpSpPr>
            <a:xfrm>
              <a:off x="-34" y="0"/>
              <a:ext cx="20117" cy="10800"/>
              <a:chOff x="0" y="0"/>
              <a:chExt cx="20117" cy="10800"/>
            </a:xfrm>
          </p:grpSpPr>
          <p:pic>
            <p:nvPicPr>
              <p:cNvPr id="18" name="图片 17" descr="26"/>
              <p:cNvPicPr>
                <a:picLocks noChangeAspect="1"/>
              </p:cNvPicPr>
              <p:nvPr/>
            </p:nvPicPr>
            <p:blipFill>
              <a:blip r:embed="rId2"/>
              <a:srcRect t="186" r="61214"/>
              <a:stretch>
                <a:fillRect/>
              </a:stretch>
            </p:blipFill>
            <p:spPr>
              <a:xfrm>
                <a:off x="0" y="0"/>
                <a:ext cx="8819" cy="10800"/>
              </a:xfrm>
              <a:prstGeom prst="rect">
                <a:avLst/>
              </a:prstGeom>
            </p:spPr>
          </p:pic>
          <p:pic>
            <p:nvPicPr>
              <p:cNvPr id="17" name="图片 16" descr="26"/>
              <p:cNvPicPr>
                <a:picLocks noChangeAspect="1"/>
              </p:cNvPicPr>
              <p:nvPr/>
            </p:nvPicPr>
            <p:blipFill>
              <a:blip r:embed="rId2"/>
              <a:srcRect l="70323" t="48702"/>
              <a:stretch>
                <a:fillRect/>
              </a:stretch>
            </p:blipFill>
            <p:spPr>
              <a:xfrm>
                <a:off x="13505" y="6116"/>
                <a:ext cx="5695" cy="4684"/>
              </a:xfrm>
              <a:prstGeom prst="rect">
                <a:avLst/>
              </a:prstGeom>
            </p:spPr>
          </p:pic>
          <p:pic>
            <p:nvPicPr>
              <p:cNvPr id="23" name="图片 22" descr="26"/>
              <p:cNvPicPr>
                <a:picLocks noChangeAspect="1"/>
              </p:cNvPicPr>
              <p:nvPr/>
            </p:nvPicPr>
            <p:blipFill>
              <a:blip r:embed="rId2"/>
              <a:srcRect l="44669" b="62469"/>
              <a:stretch>
                <a:fillRect/>
              </a:stretch>
            </p:blipFill>
            <p:spPr>
              <a:xfrm>
                <a:off x="9499" y="0"/>
                <a:ext cx="10618" cy="3427"/>
              </a:xfrm>
              <a:prstGeom prst="rect">
                <a:avLst/>
              </a:prstGeom>
            </p:spPr>
          </p:pic>
        </p:grpSp>
        <p:grpSp>
          <p:nvGrpSpPr>
            <p:cNvPr id="24" name="组合 23"/>
            <p:cNvGrpSpPr/>
            <p:nvPr/>
          </p:nvGrpSpPr>
          <p:grpSpPr>
            <a:xfrm>
              <a:off x="542" y="552"/>
              <a:ext cx="18164" cy="9812"/>
              <a:chOff x="542" y="552"/>
              <a:chExt cx="18164" cy="9812"/>
            </a:xfrm>
          </p:grpSpPr>
          <p:sp>
            <p:nvSpPr>
              <p:cNvPr id="25" name="矩形 24"/>
              <p:cNvSpPr/>
              <p:nvPr/>
            </p:nvSpPr>
            <p:spPr>
              <a:xfrm>
                <a:off x="542" y="552"/>
                <a:ext cx="18165" cy="981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7号-波纹乖乖体"/>
                  <a:cs typeface="+mn-cs"/>
                </a:endParaRPr>
              </a:p>
            </p:txBody>
          </p:sp>
          <p:sp>
            <p:nvSpPr>
              <p:cNvPr id="30" name="矩形 29"/>
              <p:cNvSpPr>
                <a:spLocks noChangeAspect="1"/>
              </p:cNvSpPr>
              <p:nvPr/>
            </p:nvSpPr>
            <p:spPr>
              <a:xfrm>
                <a:off x="890" y="844"/>
                <a:ext cx="17453" cy="9125"/>
              </a:xfrm>
              <a:prstGeom prst="rect">
                <a:avLst/>
              </a:prstGeom>
              <a:solidFill>
                <a:schemeClr val="bg1"/>
              </a:solidFill>
              <a:ln w="31750">
                <a:solidFill>
                  <a:schemeClr val="accent2">
                    <a:lumMod val="50000"/>
                  </a:schemeClr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7号-波纹乖乖体"/>
                  <a:cs typeface="+mn-cs"/>
                </a:endParaRPr>
              </a:p>
            </p:txBody>
          </p:sp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494744E9-48A1-473C-0645-73A4F6BA39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860" y="807561"/>
            <a:ext cx="12192000" cy="2785848"/>
          </a:xfrm>
          <a:prstGeom prst="rect">
            <a:avLst/>
          </a:prstGeom>
        </p:spPr>
      </p:pic>
      <p:pic>
        <p:nvPicPr>
          <p:cNvPr id="15" name="Picture 14" descr="A picture containing clipart&#10;&#10;Description automatically generated">
            <a:extLst>
              <a:ext uri="{FF2B5EF4-FFF2-40B4-BE49-F238E27FC236}">
                <a16:creationId xmlns:a16="http://schemas.microsoft.com/office/drawing/2014/main" id="{398E95ED-1DB6-8619-BF31-7B2DE9ABFFC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08" b="95921" l="6521" r="91132">
                        <a14:foregroundMark x1="15806" y1="11470" x2="38289" y2="36107"/>
                        <a14:foregroundMark x1="64789" y1="11834" x2="64789" y2="27221"/>
                        <a14:foregroundMark x1="70110" y1="20032" x2="91288" y2="23465"/>
                        <a14:foregroundMark x1="56442" y1="95234" x2="64789" y2="88409"/>
                        <a14:foregroundMark x1="72770" y1="93538" x2="73657" y2="87722"/>
                        <a14:foregroundMark x1="12259" y1="22092" x2="16484" y2="14015"/>
                        <a14:foregroundMark x1="16484" y1="14015" x2="20657" y2="10824"/>
                        <a14:foregroundMark x1="23266" y1="10824" x2="43610" y2="11470"/>
                        <a14:foregroundMark x1="59051" y1="11834" x2="82055" y2="21729"/>
                        <a14:foregroundMark x1="82055" y1="21729" x2="82055" y2="21729"/>
                        <a14:foregroundMark x1="90402" y1="15590" x2="90402" y2="33360"/>
                        <a14:foregroundMark x1="63485" y1="36430" x2="63485" y2="49798"/>
                        <a14:foregroundMark x1="54199" y1="12157" x2="62598" y2="9370"/>
                        <a14:foregroundMark x1="62598" y1="9370" x2="74544" y2="8078"/>
                        <a14:foregroundMark x1="74544" y1="8078" x2="74544" y2="8078"/>
                        <a14:foregroundMark x1="15806" y1="6704" x2="23735" y2="6704"/>
                        <a14:foregroundMark x1="21544" y1="3271" x2="28586" y2="2948"/>
                        <a14:foregroundMark x1="58164" y1="5695" x2="58164" y2="5695"/>
                        <a14:foregroundMark x1="50235" y1="94548" x2="57746" y2="94548"/>
                        <a14:foregroundMark x1="44497" y1="93538" x2="44027" y2="88086"/>
                        <a14:foregroundMark x1="27282" y1="95234" x2="29890" y2="87722"/>
                        <a14:foregroundMark x1="47574" y1="93215" x2="46270" y2="90105"/>
                        <a14:foregroundMark x1="50235" y1="95921" x2="59937" y2="95921"/>
                        <a14:foregroundMark x1="36515" y1="12520" x2="40063" y2="21729"/>
                        <a14:foregroundMark x1="10902" y1="12520" x2="6521" y2="22092"/>
                        <a14:foregroundMark x1="6521" y1="28918" x2="7825" y2="37116"/>
                        <a14:foregroundMark x1="7825" y1="37116" x2="7825" y2="371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040" y="2954220"/>
            <a:ext cx="3018225" cy="3899335"/>
          </a:xfrm>
          <a:prstGeom prst="rect">
            <a:avLst/>
          </a:prstGeom>
        </p:spPr>
      </p:pic>
      <p:pic>
        <p:nvPicPr>
          <p:cNvPr id="20" name="Picture 19" descr="A picture containing doll, toy&#10;&#10;Description automatically generated">
            <a:extLst>
              <a:ext uri="{FF2B5EF4-FFF2-40B4-BE49-F238E27FC236}">
                <a16:creationId xmlns:a16="http://schemas.microsoft.com/office/drawing/2014/main" id="{BD03B698-8F70-8A8C-98E6-CABEBFBD89A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41" b="97577" l="4682" r="95356">
                        <a14:foregroundMark x1="28202" y1="26050" x2="28202" y2="49152"/>
                        <a14:foregroundMark x1="19925" y1="96688" x2="20337" y2="79362"/>
                        <a14:foregroundMark x1="39738" y1="95355" x2="29026" y2="82027"/>
                        <a14:foregroundMark x1="29026" y1="82027" x2="29026" y2="82027"/>
                        <a14:foregroundMark x1="4682" y1="68255" x2="10037" y2="59814"/>
                        <a14:foregroundMark x1="10037" y1="57593" x2="17453" y2="46486"/>
                        <a14:foregroundMark x1="17453" y1="46486" x2="17453" y2="46486"/>
                        <a14:foregroundMark x1="15805" y1="18942" x2="35618" y2="14499"/>
                        <a14:foregroundMark x1="35618" y1="14499" x2="35618" y2="14499"/>
                        <a14:foregroundMark x1="76404" y1="10057" x2="75581" y2="35380"/>
                        <a14:foregroundMark x1="75581" y1="35380" x2="75581" y2="35380"/>
                        <a14:foregroundMark x1="23221" y1="10501" x2="46105" y2="13166"/>
                        <a14:foregroundMark x1="46105" y1="13166" x2="47566" y2="14499"/>
                        <a14:foregroundMark x1="12921" y1="16276" x2="10449" y2="33158"/>
                        <a14:foregroundMark x1="10449" y1="33158" x2="12921" y2="34491"/>
                        <a14:foregroundMark x1="22809" y1="4241" x2="27341" y2="4241"/>
                        <a14:foregroundMark x1="71461" y1="10057" x2="89513" y2="17811"/>
                        <a14:foregroundMark x1="89513" y1="17811" x2="90000" y2="18942"/>
                        <a14:foregroundMark x1="60749" y1="18942" x2="64457" y2="26939"/>
                        <a14:foregroundMark x1="66929" y1="52262" x2="65693" y2="90913"/>
                        <a14:foregroundMark x1="75169" y1="96688" x2="83408" y2="86470"/>
                        <a14:foregroundMark x1="61161" y1="91801" x2="66929" y2="90024"/>
                        <a14:foregroundMark x1="72697" y1="46042" x2="74345" y2="75363"/>
                        <a14:foregroundMark x1="68989" y1="50040" x2="68577" y2="66478"/>
                        <a14:foregroundMark x1="69813" y1="50040" x2="66180" y2="56704"/>
                        <a14:foregroundMark x1="66180" y1="56704" x2="64457" y2="66922"/>
                        <a14:foregroundMark x1="73933" y1="21163" x2="69813" y2="31381"/>
                        <a14:foregroundMark x1="69813" y1="31381" x2="69813" y2="31381"/>
                        <a14:foregroundMark x1="63633" y1="9168" x2="86292" y2="8724"/>
                        <a14:foregroundMark x1="86292" y1="8724" x2="86292" y2="8724"/>
                        <a14:foregroundMark x1="87940" y1="8724" x2="95393" y2="21163"/>
                        <a14:foregroundMark x1="75993" y1="43376" x2="75993" y2="56260"/>
                        <a14:foregroundMark x1="75993" y1="56260" x2="75993" y2="56260"/>
                        <a14:foregroundMark x1="64045" y1="55372" x2="64045" y2="59370"/>
                        <a14:foregroundMark x1="80524" y1="95800" x2="85880" y2="89580"/>
                        <a14:foregroundMark x1="56629" y1="92246" x2="66105" y2="89136"/>
                        <a14:foregroundMark x1="73109" y1="96688" x2="80524" y2="92246"/>
                        <a14:foregroundMark x1="28614" y1="26050" x2="32322" y2="45153"/>
                        <a14:foregroundMark x1="13745" y1="93134" x2="13745" y2="93134"/>
                        <a14:foregroundMark x1="14157" y1="93134" x2="17865" y2="97577"/>
                        <a14:foregroundMark x1="21985" y1="97577" x2="27753" y2="96688"/>
                        <a14:foregroundMark x1="67753" y1="13611" x2="71049" y2="282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484" y="3869475"/>
            <a:ext cx="2893600" cy="2683859"/>
          </a:xfrm>
          <a:prstGeom prst="rect">
            <a:avLst/>
          </a:prstGeom>
        </p:spPr>
      </p:pic>
      <p:pic>
        <p:nvPicPr>
          <p:cNvPr id="26" name="Picture 25" descr="A picture containing toy, doll, clipart&#10;&#10;Description automatically generated">
            <a:extLst>
              <a:ext uri="{FF2B5EF4-FFF2-40B4-BE49-F238E27FC236}">
                <a16:creationId xmlns:a16="http://schemas.microsoft.com/office/drawing/2014/main" id="{3CA8D5DA-406F-06BC-AAB8-8878A4CB430C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410" b="96488" l="3635" r="95993">
                        <a14:foregroundMark x1="35756" y1="9124" x2="44672" y2="7913"/>
                        <a14:foregroundMark x1="29295" y1="28906" x2="28145" y2="36536"/>
                        <a14:foregroundMark x1="28145" y1="36536" x2="28145" y2="36536"/>
                        <a14:foregroundMark x1="38801" y1="25192" x2="36688" y2="43440"/>
                        <a14:foregroundMark x1="59677" y1="8155" x2="69960" y2="5450"/>
                        <a14:foregroundMark x1="69960" y1="5450" x2="69960" y2="5450"/>
                        <a14:foregroundMark x1="3635" y1="81712" x2="6679" y2="94308"/>
                        <a14:foregroundMark x1="24915" y1="96528" x2="30631" y2="87162"/>
                        <a14:foregroundMark x1="30631" y1="87162" x2="30631" y2="87162"/>
                        <a14:foregroundMark x1="85337" y1="69398" x2="86859" y2="80501"/>
                        <a14:foregroundMark x1="88941" y1="80258" x2="94284" y2="79249"/>
                        <a14:foregroundMark x1="94284" y1="79249" x2="94284" y2="79249"/>
                        <a14:foregroundMark x1="95993" y1="79249" x2="93507" y2="87646"/>
                        <a14:foregroundMark x1="87418" y1="69398" x2="87418" y2="79491"/>
                        <a14:foregroundMark x1="86673" y1="85426" x2="90276" y2="86193"/>
                        <a14:foregroundMark x1="62624" y1="27556" x2="60697" y2="32525"/>
                        <a14:foregroundMark x1="69932" y1="20808" x2="69372" y2="282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6984" y="3443351"/>
            <a:ext cx="4463515" cy="34346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400791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400791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400791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400791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400791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400791;"/>
</p:tagLst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字魂59号-创粗黑"/>
        <a:font script="Hebr" typeface="字魂59号-创粗黑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字魂59号-创粗黑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思源黑体 CN Normal"/>
        <a:ea typeface="思源黑体 CN Medium"/>
        <a:cs typeface=""/>
      </a:majorFont>
      <a:minorFont>
        <a:latin typeface="字魂37号-波纹乖乖体"/>
        <a:ea typeface="字魂37号-波纹乖乖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317</Words>
  <Application>Microsoft Office PowerPoint</Application>
  <PresentationFormat>Widescreen</PresentationFormat>
  <Paragraphs>43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42" baseType="lpstr">
      <vt:lpstr>思源黑体 CN Normal</vt:lpstr>
      <vt:lpstr>思源黑体 CN Medium</vt:lpstr>
      <vt:lpstr>#9Slide06 Southern Aire </vt:lpstr>
      <vt:lpstr>Arial</vt:lpstr>
      <vt:lpstr>思源黑体 CN Bold</vt:lpstr>
      <vt:lpstr>Cambria</vt:lpstr>
      <vt:lpstr>UTM Avo</vt:lpstr>
      <vt:lpstr>Dreaming Outloud Script Pro</vt:lpstr>
      <vt:lpstr>BrushScript</vt:lpstr>
      <vt:lpstr>#9Slide07 HoneyCream</vt:lpstr>
      <vt:lpstr>Wingdings</vt:lpstr>
      <vt:lpstr>#9Slide07 Soup of Justice</vt:lpstr>
      <vt:lpstr>字魂131号-酷乐潮玩体</vt:lpstr>
      <vt:lpstr>字魂37号-波纹乖乖体</vt:lpstr>
      <vt:lpstr>#9Slide05 Bodega Script</vt:lpstr>
      <vt:lpstr>#9Slide05 Aphrodite Pro</vt:lpstr>
      <vt:lpstr>SVN-Dancing Script</vt:lpstr>
      <vt:lpstr>字魂59号-创粗黑</vt:lpstr>
      <vt:lpstr>SVN-Newton</vt:lpstr>
      <vt:lpstr>UTM Tam Le</vt:lpstr>
      <vt:lpstr>Times New Roman</vt:lpstr>
      <vt:lpstr>Calibri</vt:lpstr>
      <vt:lpstr>1_Office 主题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lastModifiedBy>Nguyen Tra My</cp:lastModifiedBy>
  <cp:revision>6</cp:revision>
  <dcterms:created xsi:type="dcterms:W3CDTF">2022-10-16T23:56:57Z</dcterms:created>
  <dcterms:modified xsi:type="dcterms:W3CDTF">2022-11-04T07:33:51Z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2022-10-17T01:32:50Z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cd62c021-a23c-4851-ac71-bde1e817ed29</vt:lpwstr>
  </property>
  <property fmtid="{D5CDD505-2E9C-101B-9397-08002B2CF9AE}" pid="7" name="MSIP_Label_defa4170-0d19-0005-0004-bc88714345d2_ActionId">
    <vt:lpwstr>356e5dc5-ac39-4675-b8e2-15c27a85219e</vt:lpwstr>
  </property>
  <property fmtid="{D5CDD505-2E9C-101B-9397-08002B2CF9AE}" pid="8" name="MSIP_Label_defa4170-0d19-0005-0004-bc88714345d2_ContentBits">
    <vt:lpwstr>0</vt:lpwstr>
  </property>
</Properties>
</file>