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  <p:sldMasterId id="2147483711" r:id="rId5"/>
    <p:sldMasterId id="2147483753" r:id="rId6"/>
    <p:sldMasterId id="2147483766" r:id="rId7"/>
  </p:sldMasterIdLst>
  <p:notesMasterIdLst>
    <p:notesMasterId r:id="rId32"/>
  </p:notesMasterIdLst>
  <p:sldIdLst>
    <p:sldId id="1142" r:id="rId8"/>
    <p:sldId id="256" r:id="rId9"/>
    <p:sldId id="298" r:id="rId10"/>
    <p:sldId id="263" r:id="rId11"/>
    <p:sldId id="260" r:id="rId12"/>
    <p:sldId id="305" r:id="rId13"/>
    <p:sldId id="1137" r:id="rId14"/>
    <p:sldId id="303" r:id="rId15"/>
    <p:sldId id="259" r:id="rId16"/>
    <p:sldId id="257" r:id="rId17"/>
    <p:sldId id="271" r:id="rId18"/>
    <p:sldId id="258" r:id="rId19"/>
    <p:sldId id="1145" r:id="rId20"/>
    <p:sldId id="1146" r:id="rId21"/>
    <p:sldId id="1147" r:id="rId22"/>
    <p:sldId id="262" r:id="rId23"/>
    <p:sldId id="1149" r:id="rId24"/>
    <p:sldId id="1144" r:id="rId25"/>
    <p:sldId id="1128" r:id="rId26"/>
    <p:sldId id="1151" r:id="rId27"/>
    <p:sldId id="1154" r:id="rId28"/>
    <p:sldId id="1152" r:id="rId29"/>
    <p:sldId id="1156" r:id="rId30"/>
    <p:sldId id="261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76" d="100"/>
          <a:sy n="76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Ro bot chia 50 con </a:t>
            </a:r>
            <a:r>
              <a:rPr lang="en-US" altLang="zh-CN" dirty="0" err="1"/>
              <a:t>cá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rổ</a:t>
            </a:r>
            <a:r>
              <a:rPr lang="en-US" altLang="zh-CN" dirty="0"/>
              <a:t>,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rổ</a:t>
            </a:r>
            <a:r>
              <a:rPr lang="en-US" altLang="zh-CN" dirty="0"/>
              <a:t> 8 con </a:t>
            </a:r>
            <a:r>
              <a:rPr lang="en-US" altLang="zh-CN" dirty="0" err="1"/>
              <a:t>cá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robot chia </a:t>
            </a:r>
            <a:r>
              <a:rPr lang="en-US" altLang="zh-CN" dirty="0" err="1"/>
              <a:t>được</a:t>
            </a:r>
            <a:r>
              <a:rPr lang="en-US" altLang="zh-CN" dirty="0"/>
              <a:t> bao </a:t>
            </a:r>
            <a:r>
              <a:rPr lang="en-US" altLang="zh-CN" dirty="0" err="1"/>
              <a:t>nhiêu</a:t>
            </a:r>
            <a:r>
              <a:rPr lang="en-US" altLang="zh-CN" dirty="0"/>
              <a:t> </a:t>
            </a:r>
            <a:r>
              <a:rPr lang="en-US" altLang="zh-CN" dirty="0" err="1"/>
              <a:t>rổ</a:t>
            </a:r>
            <a:r>
              <a:rPr lang="en-US" altLang="zh-CN" dirty="0"/>
              <a:t> </a:t>
            </a:r>
            <a:r>
              <a:rPr lang="en-US" altLang="zh-CN" dirty="0" err="1"/>
              <a:t>cá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vậy</a:t>
            </a:r>
            <a:r>
              <a:rPr lang="en-US" altLang="zh-CN" dirty="0"/>
              <a:t>?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thừa</a:t>
            </a:r>
            <a:r>
              <a:rPr lang="en-US" altLang="zh-CN" dirty="0"/>
              <a:t> bao </a:t>
            </a:r>
            <a:r>
              <a:rPr lang="en-US" altLang="zh-CN" dirty="0" err="1"/>
              <a:t>nhiêu</a:t>
            </a:r>
            <a:r>
              <a:rPr lang="en-US" altLang="zh-CN" dirty="0"/>
              <a:t> con </a:t>
            </a:r>
            <a:r>
              <a:rPr lang="en-US" altLang="zh-CN" dirty="0" err="1"/>
              <a:t>cá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DC4B-121D-46CC-9D52-F4252E0865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413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3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DC4B-121D-46CC-9D52-F4252E0865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5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microsoft.com/office/2007/relationships/hdphoto" Target="../media/hdphoto1.wdp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microsoft.com/office/2007/relationships/hdphoto" Target="../media/hdphoto1.wdp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578477" y="-1529355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820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9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-917807" y="1371600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40563" y="1371600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2058390" y="13716000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5290009" y="13716000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6515136" y="13716000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83305" y="13716000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499513" y="1371600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11642427" y="13716000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77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88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68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25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00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3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04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75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17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38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011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68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884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93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88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3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232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25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16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32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544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9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8" r:id="rId6"/>
    <p:sldLayoutId id="2147483719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7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7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6.png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101.png"/><Relationship Id="rId18" Type="http://schemas.openxmlformats.org/officeDocument/2006/relationships/slide" Target="slide16.xml"/><Relationship Id="rId3" Type="http://schemas.openxmlformats.org/officeDocument/2006/relationships/audio" Target="../media/audio1.wav"/><Relationship Id="rId21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slide" Target="slide13.xml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6" Type="http://schemas.openxmlformats.org/officeDocument/2006/relationships/slide" Target="slide15.xml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8.png"/><Relationship Id="rId11" Type="http://schemas.openxmlformats.org/officeDocument/2006/relationships/image" Target="../media/image95.gif"/><Relationship Id="rId5" Type="http://schemas.openxmlformats.org/officeDocument/2006/relationships/image" Target="../media/image97.gif"/><Relationship Id="rId15" Type="http://schemas.openxmlformats.org/officeDocument/2006/relationships/image" Target="../media/image102.png"/><Relationship Id="rId10" Type="http://schemas.openxmlformats.org/officeDocument/2006/relationships/image" Target="../media/image100.png"/><Relationship Id="rId19" Type="http://schemas.openxmlformats.org/officeDocument/2006/relationships/image" Target="../media/image104.png"/><Relationship Id="rId4" Type="http://schemas.openxmlformats.org/officeDocument/2006/relationships/image" Target="../media/image92.png"/><Relationship Id="rId9" Type="http://schemas.openxmlformats.org/officeDocument/2006/relationships/image" Target="../media/image94.gif"/><Relationship Id="rId14" Type="http://schemas.openxmlformats.org/officeDocument/2006/relationships/slide" Target="slide14.xml"/><Relationship Id="rId22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5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91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11" Type="http://schemas.openxmlformats.org/officeDocument/2006/relationships/image" Target="../media/image108.png"/><Relationship Id="rId5" Type="http://schemas.openxmlformats.org/officeDocument/2006/relationships/image" Target="../media/image90.png"/><Relationship Id="rId10" Type="http://schemas.openxmlformats.org/officeDocument/2006/relationships/image" Target="../media/image107.png"/><Relationship Id="rId4" Type="http://schemas.openxmlformats.org/officeDocument/2006/relationships/image" Target="../media/image49.png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111.png"/><Relationship Id="rId4" Type="http://schemas.openxmlformats.org/officeDocument/2006/relationships/audio" Target="../media/audio2.wav"/><Relationship Id="rId9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6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69.svg"/><Relationship Id="rId9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5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8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1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1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8.emf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12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6.png"/><Relationship Id="rId11" Type="http://schemas.openxmlformats.org/officeDocument/2006/relationships/image" Target="../media/image121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1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7.wdp"/><Relationship Id="rId3" Type="http://schemas.microsoft.com/office/2007/relationships/media" Target="../media/media3.mp3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1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microsoft.com/office/2007/relationships/media" Target="../media/media3.mp3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1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audio" Target="../media/media4.mp3"/><Relationship Id="rId16" Type="http://schemas.openxmlformats.org/officeDocument/2006/relationships/image" Target="../media/image79.png"/><Relationship Id="rId1" Type="http://schemas.microsoft.com/office/2007/relationships/media" Target="../media/media4.mp3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8.emf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(dư 3)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b) Chậu cây nào ở câu a ghi phép chia có số dư là 3?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29 -0.01065 C -0.11641 0.01065 -0.10091 -0.00139 -0.13412 0.02986 C -0.13659 0.03195 -0.13893 0.03449 -0.14141 0.03681 C -0.14453 0.03982 -0.14818 0.0419 -0.15104 0.0456 C -0.15521 0.0507 -0.15886 0.05672 -0.16315 0.06135 C -0.16732 0.06574 -0.1724 0.0676 -0.17656 0.07199 C -0.17969 0.07523 -0.18203 0.08033 -0.18503 0.08426 C -0.18594 0.08565 -0.18737 0.08658 -0.18841 0.08797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Rô-bốt chia được</a:t>
            </a:r>
            <a:r>
              <a:rPr lang="en-US" sz="4400">
                <a:solidFill>
                  <a:srgbClr val="FF0000"/>
                </a:solidFill>
                <a:cs typeface="Arial" panose="020B0604020202020204" pitchFamily="34" charset="0"/>
              </a:rPr>
              <a:t> số rổ cá</a:t>
            </a:r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47018" y="1773060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4205406"/>
            <a:ext cx="579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hãy ngăn nàng Bạch Tuyết ăn trái táo độc của mụ phù thủy độc ác bằng cách trả lời các câu hỏi nhé.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3029" y="-14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17m vải đem may quần áo. Mỗi bộ quần áo hết 3m vải. Hỏi may được nhiều nhất bao nhiêu bộ quần áo và thừa bao nhiêu mét vải?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May được nhiều nhất 5 bộ quần áo và còn dư 2 mét vải.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514093" y="1974595"/>
            <a:ext cx="9733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dụng giải các bài toán thực tế liên quan đến phép chia hết và phép chia có dư (một bước tính).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0693" y="43715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43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61705" y="2587428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0610" y="3775561"/>
            <a:ext cx="20193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8 (dư 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2587428"/>
            <a:ext cx="21012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9 ( dư 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6629" y="3747746"/>
            <a:ext cx="2057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7 (dư 5)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4632" y="2680426"/>
            <a:ext cx="2071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8 ( dư 2)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07996" y="1580625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9978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68159" y="1741559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685181" y="1489363"/>
            <a:ext cx="4289715" cy="5070764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99" y="1650935"/>
            <a:ext cx="3679560" cy="5377818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575" y="215535"/>
            <a:ext cx="5398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59 : 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7576" y="2556804"/>
            <a:ext cx="2034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2587428"/>
            <a:ext cx="1864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3785846"/>
            <a:ext cx="2133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4957" y="3767788"/>
            <a:ext cx="2152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9 (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12563" y="1640845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36127" y="33072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475229" y="3304020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169988" y="1610564"/>
            <a:ext cx="4289715" cy="5070764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6854162" y="2587429"/>
            <a:ext cx="3813838" cy="4270571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1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0654" y="173163"/>
            <a:ext cx="48390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26227" y="378584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38350" y="2587428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4940" y="3927947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34101" y="2580501"/>
            <a:ext cx="133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62660" y="3759396"/>
            <a:ext cx="133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8648" y="2713548"/>
            <a:ext cx="133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64283" y="1583742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18851" y="2765630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773381" y="1718505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134591" y="1549342"/>
            <a:ext cx="4289715" cy="5070764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8" y="2752802"/>
            <a:ext cx="3283960" cy="4547571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984536-EA9E-4D63-A41F-EDC59A2C13F9}"/>
              </a:ext>
            </a:extLst>
          </p:cNvPr>
          <p:cNvSpPr>
            <a:spLocks noGrp="1"/>
          </p:cNvSpPr>
          <p:nvPr/>
        </p:nvSpPr>
        <p:spPr bwMode="auto">
          <a:xfrm>
            <a:off x="4516582" y="572898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457200" indent="-457200" algn="l" defTabSz="1219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2413" indent="-304800" algn="l" defTabSz="1219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013" indent="-304800" algn="l" defTabSz="1219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1613" indent="-304800" algn="l" defTabSz="1219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219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4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Cover">
            <a:extLst>
              <a:ext uri="{FF2B5EF4-FFF2-40B4-BE49-F238E27FC236}">
                <a16:creationId xmlns:a16="http://schemas.microsoft.com/office/drawing/2014/main" id="{7BD1F07D-EE0E-419A-A448-FF1CFC33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41" y="2770403"/>
            <a:ext cx="6765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ver">
            <a:extLst>
              <a:ext uri="{FF2B5EF4-FFF2-40B4-BE49-F238E27FC236}">
                <a16:creationId xmlns:a16="http://schemas.microsoft.com/office/drawing/2014/main" id="{ABF49DD5-07DB-42C8-B2A8-4522115C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41" y="1095375"/>
            <a:ext cx="685482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over">
            <a:extLst>
              <a:ext uri="{FF2B5EF4-FFF2-40B4-BE49-F238E27FC236}">
                <a16:creationId xmlns:a16="http://schemas.microsoft.com/office/drawing/2014/main" id="{28B4B931-B65C-4465-B78E-7F3568EB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04" y="1695450"/>
            <a:ext cx="342741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0A591-5A5D-4BF0-9DD3-6F44E4084195}"/>
              </a:ext>
            </a:extLst>
          </p:cNvPr>
          <p:cNvSpPr>
            <a:spLocks noChangeArrowheads="1"/>
          </p:cNvSpPr>
          <p:nvPr/>
        </p:nvSpPr>
        <p:spPr bwMode="auto">
          <a:xfrm rot="21280134">
            <a:off x="1631079" y="2101850"/>
            <a:ext cx="2667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F65D44-5A39-4D2E-AB47-3246CA656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316" y="860425"/>
            <a:ext cx="5353050" cy="17541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chia ở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chia ở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dọc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chia,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75DE06-241D-4157-90CB-AAB140FD4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140" y="3187700"/>
            <a:ext cx="5356225" cy="1200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gồm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: chia,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vi-V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Chào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mừng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514093" y="1974595"/>
            <a:ext cx="9733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cố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dụng giải các bài toán thực tế liên quan đến phép chia hết và phép chia có dư (một bước tính).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667</Words>
  <Application>Microsoft Office PowerPoint</Application>
  <PresentationFormat>Widescreen</PresentationFormat>
  <Paragraphs>99</Paragraphs>
  <Slides>24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等线 Light</vt:lpstr>
      <vt:lpstr>Arial</vt:lpstr>
      <vt:lpstr>Calibri</vt:lpstr>
      <vt:lpstr>Calibri Light</vt:lpstr>
      <vt:lpstr>Fredoka One</vt:lpstr>
      <vt:lpstr>Source Han Sans Regular</vt:lpstr>
      <vt:lpstr>Times New Roman</vt:lpstr>
      <vt:lpstr>UTM Cookies</vt:lpstr>
      <vt:lpstr>Wingdings</vt:lpstr>
      <vt:lpstr>字魂107号-萌趣欢乐体</vt:lpstr>
      <vt:lpstr>Office 主题</vt:lpstr>
      <vt:lpstr>Office 主题​​</vt:lpstr>
      <vt:lpstr>2_Office 主题​​</vt:lpstr>
      <vt:lpstr>Office Theme</vt:lpstr>
      <vt:lpstr>1_Office 主题​​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ADMIN88</cp:lastModifiedBy>
  <cp:revision>113</cp:revision>
  <dcterms:modified xsi:type="dcterms:W3CDTF">2022-11-11T04:00:50Z</dcterms:modified>
</cp:coreProperties>
</file>