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79" r:id="rId3"/>
    <p:sldMasterId id="2147483685" r:id="rId4"/>
    <p:sldMasterId id="2147483711" r:id="rId5"/>
  </p:sldMasterIdLst>
  <p:notesMasterIdLst>
    <p:notesMasterId r:id="rId33"/>
  </p:notesMasterIdLst>
  <p:sldIdLst>
    <p:sldId id="271" r:id="rId6"/>
    <p:sldId id="303" r:id="rId7"/>
    <p:sldId id="304" r:id="rId8"/>
    <p:sldId id="256" r:id="rId9"/>
    <p:sldId id="258" r:id="rId10"/>
    <p:sldId id="269" r:id="rId11"/>
    <p:sldId id="270" r:id="rId12"/>
    <p:sldId id="325" r:id="rId13"/>
    <p:sldId id="272" r:id="rId14"/>
    <p:sldId id="273" r:id="rId15"/>
    <p:sldId id="314" r:id="rId16"/>
    <p:sldId id="312" r:id="rId17"/>
    <p:sldId id="311" r:id="rId18"/>
    <p:sldId id="318" r:id="rId19"/>
    <p:sldId id="319" r:id="rId20"/>
    <p:sldId id="320" r:id="rId21"/>
    <p:sldId id="321" r:id="rId22"/>
    <p:sldId id="313" r:id="rId23"/>
    <p:sldId id="322" r:id="rId24"/>
    <p:sldId id="323" r:id="rId25"/>
    <p:sldId id="315" r:id="rId26"/>
    <p:sldId id="327" r:id="rId27"/>
    <p:sldId id="280" r:id="rId28"/>
    <p:sldId id="317" r:id="rId29"/>
    <p:sldId id="328" r:id="rId30"/>
    <p:sldId id="326" r:id="rId31"/>
    <p:sldId id="324" r:id="rId32"/>
  </p:sldIdLst>
  <p:sldSz cx="12192000" cy="6858000"/>
  <p:notesSz cx="6858000" cy="9144000"/>
  <p:custDataLst>
    <p:tags r:id="rId34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4"/>
    <p:restoredTop sz="95909"/>
  </p:normalViewPr>
  <p:slideViewPr>
    <p:cSldViewPr snapToGrid="0" snapToObjects="1">
      <p:cViewPr varScale="1">
        <p:scale>
          <a:sx n="112" d="100"/>
          <a:sy n="112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1E95A-D571-7D4C-AB87-5516E3AE1FA1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BD6A3-0677-9745-958B-610FE4DA798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920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0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60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40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83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659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98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76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93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549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5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523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50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DC4B-121D-46CC-9D52-F4252E0865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38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61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8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14E6-9BB7-7749-A118-5FFF38E1E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D8159-FDA4-5F43-9B87-DD0FE7AF6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2F946-03DA-3848-91C9-A0558C2A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D1556-8DA8-6247-8C5D-8C68650B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CCFB0-D40A-A34D-A789-E7F141C8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148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619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3412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110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4732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381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EF59-3600-1443-A6BD-F5FD80F7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738C-A8F5-3944-8736-247CDCE3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195B-805C-4647-9301-E0636D049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0C188-7734-1B41-917C-CA2CC240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39062-04E0-764C-8240-3EA3B30F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88530-7D74-AD4C-B7DA-87700339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780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E94A-E6D6-0E4A-8244-0E5E73B8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D6B53-4E55-4C4B-BBE2-BEF82A204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D724B-E569-9D49-98C4-BAE1D9B58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48E70-98C4-B34E-BA3D-C320FDE5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08E4F-EC2A-9B42-B0B5-7E00C9AC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82E57-9D86-9241-BF8F-11868217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68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F195-B55C-814F-A133-716CE1F7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68A05-E218-6C48-8695-09F753F6F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C9A1-759F-6D46-81EF-68BEFB80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85B99-0D21-C34E-B6CD-3033CE0B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84A68-D2B0-374E-93D3-A1F1C3C3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8940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26D20-B1B8-5B46-87F7-8869C0B1B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A697-ED49-A641-9E24-75E40C696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5B68-8F58-854D-B0DE-B6181BAC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99D91-97C0-374B-B983-6FD5CAD1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95058-07E4-5C4B-B877-83D8BF84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643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1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1464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83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2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6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47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42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9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10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94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9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5680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092361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19818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48381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182640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5482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7539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540298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61149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46140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034937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440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9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3396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80892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73648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95483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3086-6630-834B-BAEE-8470D11F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89FB0-0713-E743-9D32-A5DE4C4EE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44E21-1BA1-4348-AEE2-814D83C2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F60BD-3606-9F49-BA67-8815B782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BCE1C-1A72-3B4F-AA72-ED9BF13A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02511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256894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41491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9409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169087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305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83735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577922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621398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142664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77376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3513-3D3C-E44D-A332-8629244C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3532E-4850-5949-92FC-7A43B72EF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A7194-7CCB-FF4B-BEEC-ECFD59A6B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C8AD9-14EA-384D-B7BE-DCDA74A9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F2FEC-86ED-314E-A439-A606B66B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29489-631B-3548-A696-C0618E1C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503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1089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3341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874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62244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6016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49585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551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13635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68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246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F830-0EEB-0B4A-8CC3-BC052878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775C-8997-B343-81EB-C9DF3888D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CD5C4-5444-5545-AF34-91EDFB244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F5908-C585-AD46-91E6-085ED41A9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C566E-A620-C743-B47A-026C3565C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E943D3-67D1-1743-86B4-9678ED65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4BFB2-F182-B445-88A9-B2BE37F7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717D0-6B39-CF4E-BB0C-4F0FEB56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0108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7309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0015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122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9181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7029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2495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45853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975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D66-173A-6649-8084-962A60E4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9FDCC-014A-3545-AE01-E5E2A8E5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7BFC4-4585-6C4C-99FA-B9AAE481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D9FD1-232B-984A-A375-1948E969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04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4306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D5940-9DAD-8B4D-8901-B336D83E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3CD43-3BCE-424D-BB4D-5C35F02C4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14E81-5B21-8847-8BF8-77EFA0C18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F479F-54B3-F848-A335-926BD27FC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9FEB-FFF8-4C45-94C8-6649A40C7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853005" y="-998963"/>
            <a:ext cx="653852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79931" y="8278387"/>
            <a:ext cx="653852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98769" y="8615707"/>
            <a:ext cx="653852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12919" y="-2147543"/>
            <a:ext cx="653852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632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476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9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65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51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88.png"/><Relationship Id="rId2" Type="http://schemas.openxmlformats.org/officeDocument/2006/relationships/audio" Target="../media/media2.mp3"/><Relationship Id="rId16" Type="http://schemas.openxmlformats.org/officeDocument/2006/relationships/image" Target="../media/image89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5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87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9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3.emf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92.png"/><Relationship Id="rId5" Type="http://schemas.openxmlformats.org/officeDocument/2006/relationships/image" Target="../media/image17.png"/><Relationship Id="rId10" Type="http://schemas.openxmlformats.org/officeDocument/2006/relationships/image" Target="../media/image9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5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94.png"/><Relationship Id="rId5" Type="http://schemas.openxmlformats.org/officeDocument/2006/relationships/image" Target="../media/image17.png"/><Relationship Id="rId15" Type="http://schemas.openxmlformats.org/officeDocument/2006/relationships/image" Target="../media/image96.emf"/><Relationship Id="rId10" Type="http://schemas.openxmlformats.org/officeDocument/2006/relationships/image" Target="../media/image9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0" Type="http://schemas.openxmlformats.org/officeDocument/2006/relationships/image" Target="../media/image97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99.emf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0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3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image" Target="../media/image17.png"/><Relationship Id="rId15" Type="http://schemas.openxmlformats.org/officeDocument/2006/relationships/image" Target="../media/image105.emf"/><Relationship Id="rId10" Type="http://schemas.openxmlformats.org/officeDocument/2006/relationships/image" Target="../media/image10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3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3.wdp"/><Relationship Id="rId5" Type="http://schemas.openxmlformats.org/officeDocument/2006/relationships/image" Target="../media/image17.png"/><Relationship Id="rId15" Type="http://schemas.openxmlformats.org/officeDocument/2006/relationships/image" Target="../media/image106.emf"/><Relationship Id="rId10" Type="http://schemas.openxmlformats.org/officeDocument/2006/relationships/image" Target="../media/image10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1.emf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3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4.wdp"/><Relationship Id="rId5" Type="http://schemas.openxmlformats.org/officeDocument/2006/relationships/image" Target="../media/image17.png"/><Relationship Id="rId15" Type="http://schemas.openxmlformats.org/officeDocument/2006/relationships/image" Target="../media/image107.emf"/><Relationship Id="rId10" Type="http://schemas.openxmlformats.org/officeDocument/2006/relationships/image" Target="../media/image10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0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microsoft.com/office/2007/relationships/hdphoto" Target="../media/hdphoto15.wdp"/><Relationship Id="rId4" Type="http://schemas.openxmlformats.org/officeDocument/2006/relationships/image" Target="../media/image16.png"/><Relationship Id="rId9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1.emf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2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26" Type="http://schemas.openxmlformats.org/officeDocument/2006/relationships/image" Target="../media/image50.png"/><Relationship Id="rId39" Type="http://schemas.openxmlformats.org/officeDocument/2006/relationships/image" Target="../media/image60.png"/><Relationship Id="rId3" Type="http://schemas.openxmlformats.org/officeDocument/2006/relationships/audio" Target="../media/audio1.wav"/><Relationship Id="rId21" Type="http://schemas.openxmlformats.org/officeDocument/2006/relationships/image" Target="../media/image46.png"/><Relationship Id="rId34" Type="http://schemas.openxmlformats.org/officeDocument/2006/relationships/slide" Target="slide10.xml"/><Relationship Id="rId42" Type="http://schemas.openxmlformats.org/officeDocument/2006/relationships/image" Target="../media/image63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33" Type="http://schemas.openxmlformats.org/officeDocument/2006/relationships/image" Target="../media/image56.png"/><Relationship Id="rId38" Type="http://schemas.openxmlformats.org/officeDocument/2006/relationships/slide" Target="slide8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2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24" Type="http://schemas.openxmlformats.org/officeDocument/2006/relationships/image" Target="../media/image48.png"/><Relationship Id="rId32" Type="http://schemas.openxmlformats.org/officeDocument/2006/relationships/image" Target="../media/image55.png"/><Relationship Id="rId37" Type="http://schemas.openxmlformats.org/officeDocument/2006/relationships/image" Target="../media/image59.png"/><Relationship Id="rId40" Type="http://schemas.openxmlformats.org/officeDocument/2006/relationships/image" Target="../media/image61.gif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28" Type="http://schemas.openxmlformats.org/officeDocument/2006/relationships/slide" Target="slide6.xml"/><Relationship Id="rId36" Type="http://schemas.openxmlformats.org/officeDocument/2006/relationships/image" Target="../media/image58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31" Type="http://schemas.openxmlformats.org/officeDocument/2006/relationships/image" Target="../media/image54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slide" Target="slide7.xml"/><Relationship Id="rId27" Type="http://schemas.openxmlformats.org/officeDocument/2006/relationships/image" Target="../media/image51.png"/><Relationship Id="rId30" Type="http://schemas.openxmlformats.org/officeDocument/2006/relationships/image" Target="../media/image53.png"/><Relationship Id="rId35" Type="http://schemas.openxmlformats.org/officeDocument/2006/relationships/image" Target="../media/image57.png"/><Relationship Id="rId43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9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0.png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3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0.png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72.pn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7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5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7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0.png"/><Relationship Id="rId18" Type="http://schemas.openxmlformats.org/officeDocument/2006/relationships/image" Target="../media/image84.png"/><Relationship Id="rId3" Type="http://schemas.microsoft.com/office/2007/relationships/media" Target="../media/media3.mp3"/><Relationship Id="rId21" Type="http://schemas.openxmlformats.org/officeDocument/2006/relationships/image" Target="../media/image86.png"/><Relationship Id="rId7" Type="http://schemas.openxmlformats.org/officeDocument/2006/relationships/audio" Target="../media/audio2.wav"/><Relationship Id="rId12" Type="http://schemas.openxmlformats.org/officeDocument/2006/relationships/image" Target="../media/image71.png"/><Relationship Id="rId17" Type="http://schemas.openxmlformats.org/officeDocument/2006/relationships/image" Target="../media/image83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81.png"/><Relationship Id="rId10" Type="http://schemas.openxmlformats.org/officeDocument/2006/relationships/image" Target="../media/image67.png"/><Relationship Id="rId19" Type="http://schemas.openxmlformats.org/officeDocument/2006/relationships/image" Target="../media/image85.png"/><Relationship Id="rId4" Type="http://schemas.openxmlformats.org/officeDocument/2006/relationships/audio" Target="../media/media3.mp3"/><Relationship Id="rId9" Type="http://schemas.openxmlformats.org/officeDocument/2006/relationships/image" Target="../media/image79.png"/><Relationship Id="rId1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C5CCA5-47D1-46B7-AAF3-B7D94630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3" y="2425676"/>
            <a:ext cx="4107807" cy="4432324"/>
          </a:xfrm>
          <a:prstGeom prst="rect">
            <a:avLst/>
          </a:prstGeom>
        </p:spPr>
      </p:pic>
      <p:pic>
        <p:nvPicPr>
          <p:cNvPr id="1028" name="Picture 4" descr="math club - math clipart transparent PNG image with transparent background  | TOPpng">
            <a:extLst>
              <a:ext uri="{FF2B5EF4-FFF2-40B4-BE49-F238E27FC236}">
                <a16:creationId xmlns:a16="http://schemas.microsoft.com/office/drawing/2014/main" id="{12464267-0836-DB42-997A-886F6F53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643" r="92619">
                        <a14:foregroundMark x1="20833" y1="22002" x2="32738" y2="25728"/>
                        <a14:foregroundMark x1="14643" y1="46100" x2="26310" y2="62747"/>
                        <a14:foregroundMark x1="4643" y1="62747" x2="9405" y2="62165"/>
                        <a14:foregroundMark x1="55595" y1="62515" x2="57976" y2="63562"/>
                        <a14:foregroundMark x1="46905" y1="77299" x2="62619" y2="76484"/>
                        <a14:foregroundMark x1="55119" y1="84750" x2="57381" y2="85681"/>
                        <a14:foregroundMark x1="78571" y1="47846" x2="92619" y2="47846"/>
                        <a14:foregroundMark x1="78214" y1="58091" x2="88452" y2="5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23" y="0"/>
            <a:ext cx="2699377" cy="27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B454FFF-F750-8143-9330-C76322691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9" y="3440570"/>
            <a:ext cx="2674968" cy="2674968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6C4CFA76-C141-3C4B-90A5-ACA9FD48C4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064884" y="55085"/>
            <a:ext cx="2341942" cy="2130071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8A56C92-1FB5-2C43-8FE2-EC88EACA09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648604" y="-204893"/>
            <a:ext cx="2341942" cy="2130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85F74-6C17-AD44-B3E6-6B6E5FAC5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6" y="314211"/>
            <a:ext cx="9842500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gấp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lần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734">
            <a:off x="7627401" y="1079058"/>
            <a:ext cx="4217319" cy="4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CB461-F494-2F48-B53A-6C14635FD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289" y="259956"/>
            <a:ext cx="8579686" cy="41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22204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768824" y="16228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45778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1067987" y="475714"/>
            <a:ext cx="1542330" cy="10684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0FC63CE-18C6-5245-8A88-CCD98D2CE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9725" y="2919485"/>
            <a:ext cx="3812274" cy="3812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1EB9F2-C56E-444F-90A9-0EA909FFF8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000" b="62444" l="21076" r="45382">
                        <a14:foregroundMark x1="34271" y1="32556" x2="24931" y2="31389"/>
                        <a14:foregroundMark x1="24931" y1="31389" x2="23924" y2="38000"/>
                        <a14:foregroundMark x1="23924" y1="38000" x2="29306" y2="36944"/>
                        <a14:foregroundMark x1="29306" y1="36944" x2="33542" y2="38278"/>
                        <a14:foregroundMark x1="33542" y1="38278" x2="34132" y2="33500"/>
                        <a14:foregroundMark x1="34271" y1="34056" x2="34757" y2="37167"/>
                        <a14:foregroundMark x1="34271" y1="33111" x2="34618" y2="34833"/>
                        <a14:foregroundMark x1="33438" y1="32556" x2="23507" y2="33722"/>
                        <a14:foregroundMark x1="24444" y1="36167" x2="33889" y2="35056"/>
                        <a14:foregroundMark x1="33889" y1="35056" x2="33889" y2="35056"/>
                        <a14:foregroundMark x1="24097" y1="32000" x2="24688" y2="36556"/>
                        <a14:foregroundMark x1="23021" y1="32556" x2="24340" y2="37167"/>
                        <a14:foregroundMark x1="22639" y1="34444" x2="23507" y2="37722"/>
                        <a14:foregroundMark x1="43229" y1="46500" x2="45382" y2="55333"/>
                        <a14:foregroundMark x1="22188" y1="58778" x2="22049" y2="61444"/>
                        <a14:foregroundMark x1="21111" y1="61833" x2="25347" y2="62056"/>
                        <a14:foregroundMark x1="25347" y1="62056" x2="43472" y2="60889"/>
                        <a14:foregroundMark x1="43472" y1="60889" x2="45035" y2="60889"/>
                        <a14:foregroundMark x1="25278" y1="35222" x2="31285" y2="34056"/>
                        <a14:foregroundMark x1="44306" y1="61833" x2="44306" y2="61833"/>
                        <a14:foregroundMark x1="44549" y1="60722" x2="45278" y2="61444"/>
                        <a14:foregroundMark x1="40139" y1="61833" x2="44931" y2="62056"/>
                        <a14:foregroundMark x1="36285" y1="62222" x2="40799" y2="61667"/>
                        <a14:foregroundMark x1="40799" y1="61667" x2="41076" y2="61667"/>
                        <a14:foregroundMark x1="31736" y1="62444" x2="35590" y2="62444"/>
                      </a14:backgroundRemoval>
                    </a14:imgEffect>
                  </a14:imgLayer>
                </a14:imgProps>
              </a:ext>
            </a:extLst>
          </a:blip>
          <a:srcRect l="19664" t="30329" r="53411" b="33944"/>
          <a:stretch/>
        </p:blipFill>
        <p:spPr>
          <a:xfrm>
            <a:off x="2185988" y="1713951"/>
            <a:ext cx="5508413" cy="4568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58D40-7CC3-DF4C-83F9-6BEBCE824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5988" y="224547"/>
            <a:ext cx="9791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39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C114C-37CD-5942-9A67-63063D7A09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0" b="62444" l="21076" r="45382">
                        <a14:foregroundMark x1="34271" y1="32556" x2="24931" y2="31389"/>
                        <a14:foregroundMark x1="24931" y1="31389" x2="23924" y2="38000"/>
                        <a14:foregroundMark x1="23924" y1="38000" x2="29306" y2="36944"/>
                        <a14:foregroundMark x1="29306" y1="36944" x2="33542" y2="38278"/>
                        <a14:foregroundMark x1="33542" y1="38278" x2="34132" y2="33500"/>
                        <a14:foregroundMark x1="34271" y1="34056" x2="34757" y2="37167"/>
                        <a14:foregroundMark x1="34271" y1="33111" x2="34618" y2="34833"/>
                        <a14:foregroundMark x1="33438" y1="32556" x2="23507" y2="33722"/>
                        <a14:foregroundMark x1="24444" y1="36167" x2="33889" y2="35056"/>
                        <a14:foregroundMark x1="33889" y1="35056" x2="33889" y2="35056"/>
                        <a14:foregroundMark x1="24097" y1="32000" x2="24688" y2="36556"/>
                        <a14:foregroundMark x1="23021" y1="32556" x2="24340" y2="37167"/>
                        <a14:foregroundMark x1="22639" y1="34444" x2="23507" y2="37722"/>
                        <a14:foregroundMark x1="43229" y1="46500" x2="45382" y2="55333"/>
                        <a14:foregroundMark x1="22188" y1="58778" x2="22049" y2="61444"/>
                        <a14:foregroundMark x1="21111" y1="61833" x2="25347" y2="62056"/>
                        <a14:foregroundMark x1="25347" y1="62056" x2="43472" y2="60889"/>
                        <a14:foregroundMark x1="43472" y1="60889" x2="45035" y2="60889"/>
                        <a14:foregroundMark x1="25278" y1="35222" x2="31285" y2="34056"/>
                        <a14:foregroundMark x1="44306" y1="61833" x2="44306" y2="61833"/>
                        <a14:foregroundMark x1="44549" y1="60722" x2="45278" y2="61444"/>
                        <a14:foregroundMark x1="40139" y1="61833" x2="44931" y2="62056"/>
                        <a14:foregroundMark x1="36285" y1="62222" x2="40799" y2="61667"/>
                        <a14:foregroundMark x1="40799" y1="61667" x2="41076" y2="61667"/>
                        <a14:foregroundMark x1="31736" y1="62444" x2="35590" y2="62444"/>
                      </a14:backgroundRemoval>
                    </a14:imgEffect>
                  </a14:imgLayer>
                </a14:imgProps>
              </a:ext>
            </a:extLst>
          </a:blip>
          <a:srcRect l="19664" t="30329" r="53411" b="33944"/>
          <a:stretch/>
        </p:blipFill>
        <p:spPr>
          <a:xfrm>
            <a:off x="378459" y="992218"/>
            <a:ext cx="5772875" cy="478752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6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6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73552" y="2695455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6 : 2 là phép chia hết.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9" y="3686194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6 : 2 =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98180" y="4287992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Sáu chia hai bằng ba.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3459604" y="5610304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6: 2 = 3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chia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hết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0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30" grpId="0"/>
      <p:bldP spid="32" grpId="0"/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22204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768824" y="16228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45778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1067987" y="475714"/>
            <a:ext cx="1542330" cy="10684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0FC63CE-18C6-5245-8A88-CCD98D2CE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9725" y="2919485"/>
            <a:ext cx="3812274" cy="3812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00E0A-2ABB-F743-B4C9-227FBE189A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56" b="65556" l="36632" r="66910">
                        <a14:foregroundMark x1="42361" y1="46444" x2="37153" y2="49167"/>
                        <a14:foregroundMark x1="42639" y1="48556" x2="46146" y2="52889"/>
                        <a14:foregroundMark x1="46146" y1="52889" x2="46910" y2="53333"/>
                        <a14:foregroundMark x1="36632" y1="53722" x2="36771" y2="57056"/>
                        <a14:foregroundMark x1="41319" y1="47056" x2="41701" y2="49556"/>
                        <a14:foregroundMark x1="37153" y1="63944" x2="58229" y2="65611"/>
                        <a14:foregroundMark x1="58229" y1="65611" x2="58125" y2="65222"/>
                        <a14:foregroundMark x1="49931" y1="30000" x2="45556" y2="30000"/>
                        <a14:foregroundMark x1="45556" y1="30000" x2="41458" y2="32389"/>
                        <a14:foregroundMark x1="41458" y1="32389" x2="45243" y2="36222"/>
                        <a14:foregroundMark x1="45243" y1="36222" x2="50521" y2="36444"/>
                        <a14:foregroundMark x1="50521" y1="36444" x2="55278" y2="36222"/>
                        <a14:foregroundMark x1="55278" y1="36222" x2="57882" y2="30556"/>
                        <a14:foregroundMark x1="57882" y1="30556" x2="49792" y2="30833"/>
                        <a14:foregroundMark x1="46910" y1="33333" x2="53819" y2="33111"/>
                        <a14:foregroundMark x1="56667" y1="33944" x2="57604" y2="36444"/>
                        <a14:foregroundMark x1="46389" y1="35833" x2="47049" y2="34778"/>
                        <a14:foregroundMark x1="46528" y1="38333" x2="48090" y2="36222"/>
                        <a14:foregroundMark x1="41458" y1="42056" x2="43924" y2="39556"/>
                        <a14:foregroundMark x1="43403" y1="38333" x2="43924" y2="41222"/>
                        <a14:foregroundMark x1="42222" y1="39778" x2="41319" y2="41667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1423273" y="1751444"/>
            <a:ext cx="7446285" cy="5344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83CB62-B855-4048-A9AB-01B23E7B02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56" b="65556" l="36632" r="67917">
                        <a14:foregroundMark x1="63194" y1="51889" x2="67917" y2="54333"/>
                        <a14:foregroundMark x1="61076" y1="53167" x2="63576" y2="54833"/>
                        <a14:foregroundMark x1="63576" y1="54833" x2="64722" y2="59222"/>
                        <a14:foregroundMark x1="64722" y1="59222" x2="64211" y2="62121"/>
                        <a14:foregroundMark x1="64040" y1="61312" x2="64132" y2="58833"/>
                        <a14:foregroundMark x1="65153" y1="61707" x2="66007" y2="64111"/>
                        <a14:foregroundMark x1="64132" y1="58833" x2="64983" y2="61228"/>
                        <a14:foregroundMark x1="62951" y1="65389" x2="63681" y2="65389"/>
                        <a14:foregroundMark x1="60521" y1="52278" x2="60590" y2="53444"/>
                        <a14:foregroundMark x1="61181" y1="44389" x2="57986" y2="44667"/>
                        <a14:foregroundMark x1="57986" y1="44667" x2="59757" y2="48000"/>
                        <a14:foregroundMark x1="60407" y1="47770" x2="65243" y2="46056"/>
                        <a14:foregroundMark x1="65243" y1="46056" x2="62257" y2="43556"/>
                        <a14:foregroundMark x1="62257" y1="43556" x2="60833" y2="44278"/>
                        <a14:foregroundMark x1="60382" y1="56778" x2="62118" y2="58167"/>
                        <a14:foregroundMark x1="59792" y1="47889" x2="60590" y2="48889"/>
                        <a14:backgroundMark x1="65590" y1="59444" x2="65660" y2="61667"/>
                        <a14:backgroundMark x1="64132" y1="62833" x2="64861" y2="64889"/>
                        <a14:backgroundMark x1="64132" y1="61667" x2="64375" y2="62833"/>
                        <a14:backgroundMark x1="64132" y1="62167" x2="64063" y2="62056"/>
                        <a14:backgroundMark x1="63993" y1="61500" x2="64236" y2="63222"/>
                        <a14:backgroundMark x1="64236" y1="62167" x2="64132" y2="61778"/>
                        <a14:backgroundMark x1="44549" y1="32389" x2="55729" y2="35222"/>
                        <a14:backgroundMark x1="41597" y1="43611" x2="39583" y2="57167"/>
                        <a14:backgroundMark x1="39583" y1="57167" x2="41944" y2="62111"/>
                        <a14:backgroundMark x1="41944" y1="62111" x2="46424" y2="62833"/>
                        <a14:backgroundMark x1="46424" y1="62833" x2="57847" y2="60444"/>
                        <a14:backgroundMark x1="57917" y1="64556" x2="41354" y2="65833"/>
                        <a14:backgroundMark x1="38854" y1="47833" x2="39167" y2="63667"/>
                        <a14:backgroundMark x1="42639" y1="43611" x2="43958" y2="49222"/>
                        <a14:backgroundMark x1="43958" y1="49222" x2="46528" y2="54500"/>
                        <a14:backgroundMark x1="46528" y1="54500" x2="47951" y2="55833"/>
                        <a14:backgroundMark x1="40208" y1="64278" x2="48854" y2="64444"/>
                        <a14:backgroundMark x1="48854" y1="64444" x2="57014" y2="63889"/>
                        <a14:backgroundMark x1="57014" y1="63889" x2="57500" y2="66333"/>
                        <a14:backgroundMark x1="43611" y1="39222" x2="41111" y2="49222"/>
                        <a14:backgroundMark x1="41111" y1="49222" x2="41111" y2="49222"/>
                        <a14:backgroundMark x1="37257" y1="47167" x2="41111" y2="46611"/>
                        <a14:backgroundMark x1="41111" y1="46611" x2="37986" y2="48222"/>
                        <a14:backgroundMark x1="37986" y1="48222" x2="36771" y2="52778"/>
                        <a14:backgroundMark x1="36771" y1="52778" x2="36840" y2="55833"/>
                        <a14:backgroundMark x1="40208" y1="40500" x2="45521" y2="41389"/>
                        <a14:backgroundMark x1="41597" y1="40000" x2="44306" y2="39667"/>
                        <a14:backgroundMark x1="44306" y1="39667" x2="41597" y2="41667"/>
                        <a14:backgroundMark x1="41597" y1="41667" x2="44549" y2="41167"/>
                        <a14:backgroundMark x1="44549" y1="41167" x2="41354" y2="40556"/>
                        <a14:backgroundMark x1="41354" y1="40556" x2="43021" y2="37111"/>
                        <a14:backgroundMark x1="43021" y1="37111" x2="44479" y2="41667"/>
                        <a14:backgroundMark x1="44479" y1="41667" x2="43438" y2="42667"/>
                        <a14:backgroundMark x1="45868" y1="52833" x2="46979" y2="53778"/>
                        <a14:backgroundMark x1="43368" y1="48222" x2="40486" y2="53333"/>
                        <a14:backgroundMark x1="40486" y1="53333" x2="37743" y2="54667"/>
                        <a14:backgroundMark x1="37743" y1="54667" x2="38299" y2="64444"/>
                        <a14:backgroundMark x1="38299" y1="64444" x2="38299" y2="64444"/>
                        <a14:backgroundMark x1="36840" y1="64278" x2="41111" y2="64667"/>
                        <a14:backgroundMark x1="36667" y1="56056" x2="36910" y2="58000"/>
                        <a14:backgroundMark x1="57986" y1="65444" x2="58542" y2="65611"/>
                        <a14:backgroundMark x1="47535" y1="35333" x2="50521" y2="35500"/>
                        <a14:backgroundMark x1="50521" y1="35500" x2="53299" y2="35389"/>
                        <a14:backgroundMark x1="53299" y1="35389" x2="55972" y2="34111"/>
                        <a14:backgroundMark x1="55972" y1="34111" x2="54375" y2="28889"/>
                        <a14:backgroundMark x1="54375" y1="28889" x2="42778" y2="29944"/>
                        <a14:backgroundMark x1="42778" y1="29944" x2="41146" y2="33444"/>
                        <a14:backgroundMark x1="41146" y1="33444" x2="43993" y2="35667"/>
                        <a14:backgroundMark x1="43993" y1="35667" x2="54896" y2="37333"/>
                        <a14:backgroundMark x1="54896" y1="37333" x2="57847" y2="35222"/>
                        <a14:backgroundMark x1="57847" y1="35222" x2="57917" y2="30722"/>
                        <a14:backgroundMark x1="51319" y1="30444" x2="59618" y2="30611"/>
                        <a14:backgroundMark x1="50903" y1="32667" x2="57604" y2="33944"/>
                        <a14:backgroundMark x1="50104" y1="30444" x2="52674" y2="31500"/>
                        <a14:backgroundMark x1="43368" y1="32778" x2="43194" y2="32389"/>
                        <a14:backgroundMark x1="42153" y1="31500" x2="44965" y2="34722"/>
                        <a14:backgroundMark x1="41736" y1="32778" x2="44201" y2="34833"/>
                        <a14:backgroundMark x1="44201" y1="34833" x2="44340" y2="35111"/>
                        <a14:backgroundMark x1="42639" y1="31611" x2="44896" y2="31222"/>
                        <a14:backgroundMark x1="46250" y1="34556" x2="47951" y2="35222"/>
                        <a14:backgroundMark x1="46806" y1="38056" x2="47535" y2="37556"/>
                        <a14:backgroundMark x1="53090" y1="36778" x2="55174" y2="37000"/>
                        <a14:backgroundMark x1="56806" y1="31889" x2="56632" y2="33167"/>
                        <a14:backgroundMark x1="56563" y1="34167" x2="56806" y2="33667"/>
                        <a14:backgroundMark x1="55590" y1="34833" x2="58576" y2="33944"/>
                        <a14:backgroundMark x1="58576" y1="33944" x2="55556" y2="35556"/>
                        <a14:backgroundMark x1="55556" y1="35556" x2="57014" y2="35222"/>
                        <a14:backgroundMark x1="57014" y1="35222" x2="57743" y2="37167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1580292" y="1727551"/>
            <a:ext cx="6533486" cy="4689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CA29C-F153-6548-AFB9-AC45960B69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4446" y="282784"/>
            <a:ext cx="88265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39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7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7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32030" y="2710916"/>
            <a:ext cx="4855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7 : 2 là phép chia có dư, 3 là thương và 1 là số dư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8" y="4219409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7 : 2 = 3 (dư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74934" y="4960664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Bảy chia hai bằng ba, dư một.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245827" y="5723847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7 : 2 = 3 (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1)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có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448D4B1-A83F-B143-88CE-FF9383EE24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56" b="65556" l="36632" r="67917">
                        <a14:foregroundMark x1="42361" y1="46444" x2="37153" y2="49167"/>
                        <a14:foregroundMark x1="42639" y1="48556" x2="46146" y2="52889"/>
                        <a14:foregroundMark x1="46146" y1="52889" x2="46910" y2="53333"/>
                        <a14:foregroundMark x1="36632" y1="53722" x2="36771" y2="57056"/>
                        <a14:foregroundMark x1="41319" y1="47056" x2="41701" y2="49556"/>
                        <a14:foregroundMark x1="37153" y1="63944" x2="58229" y2="65611"/>
                        <a14:foregroundMark x1="58229" y1="65611" x2="58125" y2="65222"/>
                        <a14:foregroundMark x1="49931" y1="30000" x2="45556" y2="30000"/>
                        <a14:foregroundMark x1="45556" y1="30000" x2="41458" y2="32389"/>
                        <a14:foregroundMark x1="41458" y1="32389" x2="45243" y2="36222"/>
                        <a14:foregroundMark x1="45243" y1="36222" x2="50521" y2="36444"/>
                        <a14:foregroundMark x1="50521" y1="36444" x2="55278" y2="36222"/>
                        <a14:foregroundMark x1="55278" y1="36222" x2="57882" y2="30556"/>
                        <a14:foregroundMark x1="57882" y1="30556" x2="49792" y2="30833"/>
                        <a14:foregroundMark x1="46910" y1="33333" x2="53819" y2="33111"/>
                        <a14:foregroundMark x1="56667" y1="33944" x2="57604" y2="36444"/>
                        <a14:foregroundMark x1="46389" y1="35833" x2="47049" y2="34778"/>
                        <a14:foregroundMark x1="46528" y1="38333" x2="48090" y2="36222"/>
                        <a14:foregroundMark x1="41458" y1="42056" x2="43924" y2="39556"/>
                        <a14:foregroundMark x1="43403" y1="38333" x2="43924" y2="41222"/>
                        <a14:foregroundMark x1="42222" y1="39778" x2="41319" y2="41667"/>
                        <a14:foregroundMark x1="63194" y1="51889" x2="67917" y2="54333"/>
                        <a14:foregroundMark x1="61076" y1="53167" x2="63576" y2="54833"/>
                        <a14:foregroundMark x1="63576" y1="54833" x2="64722" y2="59222"/>
                        <a14:foregroundMark x1="64722" y1="59222" x2="64211" y2="62121"/>
                        <a14:foregroundMark x1="64040" y1="61312" x2="64132" y2="58833"/>
                        <a14:foregroundMark x1="65153" y1="61707" x2="66007" y2="64111"/>
                        <a14:foregroundMark x1="64132" y1="58833" x2="64983" y2="61228"/>
                        <a14:foregroundMark x1="62951" y1="65389" x2="63681" y2="65389"/>
                        <a14:foregroundMark x1="60521" y1="52278" x2="60590" y2="53444"/>
                        <a14:foregroundMark x1="61181" y1="44389" x2="57986" y2="44667"/>
                        <a14:foregroundMark x1="57986" y1="44667" x2="59757" y2="48000"/>
                        <a14:foregroundMark x1="60407" y1="47770" x2="65243" y2="46056"/>
                        <a14:foregroundMark x1="65243" y1="46056" x2="62257" y2="43556"/>
                        <a14:foregroundMark x1="62257" y1="43556" x2="60833" y2="44278"/>
                        <a14:foregroundMark x1="60382" y1="56778" x2="62118" y2="58167"/>
                        <a14:foregroundMark x1="59792" y1="47889" x2="60590" y2="48889"/>
                        <a14:backgroundMark x1="65590" y1="59444" x2="65660" y2="61667"/>
                        <a14:backgroundMark x1="64132" y1="62833" x2="64861" y2="64889"/>
                        <a14:backgroundMark x1="64132" y1="61667" x2="64375" y2="62833"/>
                        <a14:backgroundMark x1="64132" y1="62167" x2="64063" y2="62056"/>
                        <a14:backgroundMark x1="63993" y1="61500" x2="64236" y2="63222"/>
                        <a14:backgroundMark x1="64236" y1="62167" x2="64132" y2="61778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-285468" y="872449"/>
            <a:ext cx="6533486" cy="46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30" grpId="0"/>
      <p:bldP spid="32" grpId="0"/>
      <p:bldP spid="34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122246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4278554" y="-279718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15748" y="1148672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7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7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32030" y="2710916"/>
            <a:ext cx="4855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7 : 2 là phép chia có dư, 3 là thương và 1 là số dư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8" y="4219409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7 : 2 = 3 (dư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74934" y="4960664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Bảy chia hai bằng ba, dư một.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767874" y="5356203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7 : 2 = 3 (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1)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có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37" name="图片 21">
            <a:extLst>
              <a:ext uri="{FF2B5EF4-FFF2-40B4-BE49-F238E27FC236}">
                <a16:creationId xmlns:a16="http://schemas.microsoft.com/office/drawing/2014/main" id="{A37175CB-55CA-CA4C-AD10-B64CE070EC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7" y="-96627"/>
            <a:ext cx="2760553" cy="276055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4A2F46-1271-9344-9254-9C602EDEE9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2261" y="3076008"/>
            <a:ext cx="48006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734">
            <a:off x="7627401" y="1079058"/>
            <a:ext cx="4217319" cy="4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1565E-116D-1944-AA33-8FA7EF68E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24" y="471151"/>
            <a:ext cx="8330846" cy="40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23172" r="11436" b="22401"/>
          <a:stretch/>
        </p:blipFill>
        <p:spPr>
          <a:xfrm>
            <a:off x="2519838" y="883430"/>
            <a:ext cx="8427232" cy="5848328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id="{D037B160-EA47-814B-A13F-F99AE0ABA638}"/>
              </a:ext>
            </a:extLst>
          </p:cNvPr>
          <p:cNvGrpSpPr/>
          <p:nvPr/>
        </p:nvGrpSpPr>
        <p:grpSpPr>
          <a:xfrm>
            <a:off x="1593029" y="2429314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17" name="组合 37">
              <a:extLst>
                <a:ext uri="{FF2B5EF4-FFF2-40B4-BE49-F238E27FC236}">
                  <a16:creationId xmlns:a16="http://schemas.microsoft.com/office/drawing/2014/main" id="{CDD53B30-35DD-3140-9FA5-3D98E055A15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20" name="Oval 48">
                <a:extLst>
                  <a:ext uri="{FF2B5EF4-FFF2-40B4-BE49-F238E27FC236}">
                    <a16:creationId xmlns:a16="http://schemas.microsoft.com/office/drawing/2014/main" id="{DE976B9F-BECA-E246-BDCE-09821511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A668A4F3-CBCB-7540-84BA-20039F2130CE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BF687D5A-2169-E846-8155-D3EDC9803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0A80AE10-0EAD-AD48-A174-A0FFF4EA3D26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6" name="组合 36">
            <a:extLst>
              <a:ext uri="{FF2B5EF4-FFF2-40B4-BE49-F238E27FC236}">
                <a16:creationId xmlns:a16="http://schemas.microsoft.com/office/drawing/2014/main" id="{3396FBCE-4DC5-3043-8D56-5568E7409CEE}"/>
              </a:ext>
            </a:extLst>
          </p:cNvPr>
          <p:cNvGrpSpPr/>
          <p:nvPr/>
        </p:nvGrpSpPr>
        <p:grpSpPr>
          <a:xfrm>
            <a:off x="1586367" y="4825601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28" name="组合 37">
              <a:extLst>
                <a:ext uri="{FF2B5EF4-FFF2-40B4-BE49-F238E27FC236}">
                  <a16:creationId xmlns:a16="http://schemas.microsoft.com/office/drawing/2014/main" id="{E3F3DDDC-10E6-8B48-9B51-40D0C644B92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9C62C483-A820-8D43-AA60-23923FD7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631990BA-09D0-1041-A973-BB69C3DA15B7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A92CAB72-4304-0348-BE28-8B7B1592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30" name="文本框 30">
              <a:extLst>
                <a:ext uri="{FF2B5EF4-FFF2-40B4-BE49-F238E27FC236}">
                  <a16:creationId xmlns:a16="http://schemas.microsoft.com/office/drawing/2014/main" id="{230808C6-04A6-F146-AB7F-CDC0EE7EECD2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b.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66ED7-E2A6-CF45-876B-A06940C504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7061" y="438061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23172" r="11436" b="49296"/>
          <a:stretch/>
        </p:blipFill>
        <p:spPr>
          <a:xfrm>
            <a:off x="1280021" y="1425825"/>
            <a:ext cx="10507676" cy="3688741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id="{D037B160-EA47-814B-A13F-F99AE0ABA638}"/>
              </a:ext>
            </a:extLst>
          </p:cNvPr>
          <p:cNvGrpSpPr/>
          <p:nvPr/>
        </p:nvGrpSpPr>
        <p:grpSpPr>
          <a:xfrm>
            <a:off x="1610468" y="1559246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17" name="组合 37">
              <a:extLst>
                <a:ext uri="{FF2B5EF4-FFF2-40B4-BE49-F238E27FC236}">
                  <a16:creationId xmlns:a16="http://schemas.microsoft.com/office/drawing/2014/main" id="{CDD53B30-35DD-3140-9FA5-3D98E055A15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20" name="Oval 48">
                <a:extLst>
                  <a:ext uri="{FF2B5EF4-FFF2-40B4-BE49-F238E27FC236}">
                    <a16:creationId xmlns:a16="http://schemas.microsoft.com/office/drawing/2014/main" id="{DE976B9F-BECA-E246-BDCE-09821511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A668A4F3-CBCB-7540-84BA-20039F2130CE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BF687D5A-2169-E846-8155-D3EDC9803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0A80AE10-0EAD-AD48-A174-A0FFF4EA3D26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a.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A31120A-74CB-5D44-8BCB-5322F68C38CD}"/>
              </a:ext>
            </a:extLst>
          </p:cNvPr>
          <p:cNvSpPr txBox="1"/>
          <p:nvPr/>
        </p:nvSpPr>
        <p:spPr>
          <a:xfrm>
            <a:off x="6736294" y="348277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933002-FD55-2942-AF30-1349C797D22E}"/>
              </a:ext>
            </a:extLst>
          </p:cNvPr>
          <p:cNvSpPr txBox="1"/>
          <p:nvPr/>
        </p:nvSpPr>
        <p:spPr>
          <a:xfrm>
            <a:off x="5930900" y="3430059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7696A0-E73F-2D41-99FB-E28F59EE8D94}"/>
              </a:ext>
            </a:extLst>
          </p:cNvPr>
          <p:cNvSpPr/>
          <p:nvPr/>
        </p:nvSpPr>
        <p:spPr>
          <a:xfrm>
            <a:off x="5644939" y="4484353"/>
            <a:ext cx="1985875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24 : 6 = 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73CA1D-CFB1-2940-AC87-780D9E149F41}"/>
              </a:ext>
            </a:extLst>
          </p:cNvPr>
          <p:cNvCxnSpPr>
            <a:cxnSpLocks/>
          </p:cNvCxnSpPr>
          <p:nvPr/>
        </p:nvCxnSpPr>
        <p:spPr>
          <a:xfrm flipV="1">
            <a:off x="5944966" y="3942178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F767280-1F8D-894E-8E2C-FF46A4A9933A}"/>
              </a:ext>
            </a:extLst>
          </p:cNvPr>
          <p:cNvSpPr txBox="1"/>
          <p:nvPr/>
        </p:nvSpPr>
        <p:spPr>
          <a:xfrm>
            <a:off x="6159805" y="3947728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3BF8C4-1C7D-4647-8BCE-D3FC6E7136AA}"/>
              </a:ext>
            </a:extLst>
          </p:cNvPr>
          <p:cNvSpPr txBox="1"/>
          <p:nvPr/>
        </p:nvSpPr>
        <p:spPr>
          <a:xfrm>
            <a:off x="10130725" y="345197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651E67-3B60-6C43-BFA9-3BC5B3892D11}"/>
              </a:ext>
            </a:extLst>
          </p:cNvPr>
          <p:cNvSpPr txBox="1"/>
          <p:nvPr/>
        </p:nvSpPr>
        <p:spPr>
          <a:xfrm>
            <a:off x="9325331" y="3399259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41E9F96-7C8D-674B-87ED-100C37B996A4}"/>
              </a:ext>
            </a:extLst>
          </p:cNvPr>
          <p:cNvCxnSpPr>
            <a:cxnSpLocks/>
          </p:cNvCxnSpPr>
          <p:nvPr/>
        </p:nvCxnSpPr>
        <p:spPr>
          <a:xfrm flipV="1">
            <a:off x="9339397" y="3911378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0D7F3ED-E035-BC4B-978C-663BB192FDA1}"/>
              </a:ext>
            </a:extLst>
          </p:cNvPr>
          <p:cNvSpPr txBox="1"/>
          <p:nvPr/>
        </p:nvSpPr>
        <p:spPr>
          <a:xfrm>
            <a:off x="9554236" y="3916928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E653BF2-C29D-694B-A581-D2D8755C2CD8}"/>
              </a:ext>
            </a:extLst>
          </p:cNvPr>
          <p:cNvSpPr/>
          <p:nvPr/>
        </p:nvSpPr>
        <p:spPr>
          <a:xfrm>
            <a:off x="8965253" y="4422969"/>
            <a:ext cx="1985875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20 : 5 =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1C5C1-62EB-DD43-9288-9B9AF2AFEC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0105" y="472266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 animBg="1"/>
      <p:bldP spid="42" grpId="0"/>
      <p:bldP spid="48" grpId="0"/>
      <p:bldP spid="49" grpId="0"/>
      <p:bldP spid="51" grpId="0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49821" y="729923"/>
            <a:ext cx="1514093" cy="44521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849494D7-01D0-7E42-BC61-BE85C7505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20" y="4308690"/>
            <a:ext cx="2674968" cy="2674968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5243DF32-0829-844E-844B-6818B1EB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 rot="5075947">
            <a:off x="6094020" y="2138618"/>
            <a:ext cx="1514093" cy="7143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3A7708-8AFC-884B-A7CA-95375E6F65FA}"/>
              </a:ext>
            </a:extLst>
          </p:cNvPr>
          <p:cNvSpPr txBox="1"/>
          <p:nvPr/>
        </p:nvSpPr>
        <p:spPr>
          <a:xfrm>
            <a:off x="1514093" y="1974595"/>
            <a:ext cx="97330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chemeClr val="bg1"/>
                </a:solidFill>
              </a:rPr>
              <a:t>- Nhận biết được phép chia hết và phép chia có dư.</a:t>
            </a:r>
          </a:p>
          <a:p>
            <a:r>
              <a:rPr lang="vi-VN" sz="3200" i="1" dirty="0">
                <a:solidFill>
                  <a:schemeClr val="bg1"/>
                </a:solidFill>
              </a:rPr>
              <a:t>- Biết cách đặt phép chia và tính được phép chia.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vi-VN" sz="3200" i="1" dirty="0">
                <a:solidFill>
                  <a:schemeClr val="bg1"/>
                </a:solidFill>
              </a:rPr>
              <a:t>Nhận biết được số dư phải bé hơn số chia.</a:t>
            </a:r>
          </a:p>
          <a:p>
            <a:r>
              <a:rPr lang="vi-VN" sz="3200" i="1" dirty="0">
                <a:solidFill>
                  <a:schemeClr val="bg1"/>
                </a:solidFill>
              </a:rPr>
              <a:t>- Vận dụng giải các bài toán thực tế liên quan đến phép chia hết và phép chia có dư (một bước tính).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B701-BA89-5F40-AAFF-5E161B048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739" y="205422"/>
            <a:ext cx="7581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52124" r="11436" b="22401"/>
          <a:stretch/>
        </p:blipFill>
        <p:spPr>
          <a:xfrm>
            <a:off x="1116881" y="1910247"/>
            <a:ext cx="10646312" cy="3458118"/>
          </a:xfrm>
          <a:prstGeom prst="rect">
            <a:avLst/>
          </a:prstGeom>
        </p:spPr>
      </p:pic>
      <p:grpSp>
        <p:nvGrpSpPr>
          <p:cNvPr id="26" name="组合 36">
            <a:extLst>
              <a:ext uri="{FF2B5EF4-FFF2-40B4-BE49-F238E27FC236}">
                <a16:creationId xmlns:a16="http://schemas.microsoft.com/office/drawing/2014/main" id="{3396FBCE-4DC5-3043-8D56-5568E7409CEE}"/>
              </a:ext>
            </a:extLst>
          </p:cNvPr>
          <p:cNvGrpSpPr/>
          <p:nvPr/>
        </p:nvGrpSpPr>
        <p:grpSpPr>
          <a:xfrm>
            <a:off x="1268735" y="1584448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28" name="组合 37">
              <a:extLst>
                <a:ext uri="{FF2B5EF4-FFF2-40B4-BE49-F238E27FC236}">
                  <a16:creationId xmlns:a16="http://schemas.microsoft.com/office/drawing/2014/main" id="{E3F3DDDC-10E6-8B48-9B51-40D0C644B92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9C62C483-A820-8D43-AA60-23923FD7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631990BA-09D0-1041-A973-BB69C3DA15B7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A92CAB72-4304-0348-BE28-8B7B1592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30" name="文本框 30">
              <a:extLst>
                <a:ext uri="{FF2B5EF4-FFF2-40B4-BE49-F238E27FC236}">
                  <a16:creationId xmlns:a16="http://schemas.microsoft.com/office/drawing/2014/main" id="{230808C6-04A6-F146-AB7F-CDC0EE7EECD2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b.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0B0D760-CABA-7240-AA4C-570A501BC94A}"/>
              </a:ext>
            </a:extLst>
          </p:cNvPr>
          <p:cNvSpPr txBox="1"/>
          <p:nvPr/>
        </p:nvSpPr>
        <p:spPr>
          <a:xfrm>
            <a:off x="6580796" y="3384100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FD2FA2-9337-9C40-A95A-604FA3AF5EB6}"/>
              </a:ext>
            </a:extLst>
          </p:cNvPr>
          <p:cNvSpPr txBox="1"/>
          <p:nvPr/>
        </p:nvSpPr>
        <p:spPr>
          <a:xfrm>
            <a:off x="5775402" y="3331385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CB52CC0-6830-934B-AE38-6A595FAE177D}"/>
              </a:ext>
            </a:extLst>
          </p:cNvPr>
          <p:cNvCxnSpPr>
            <a:cxnSpLocks/>
          </p:cNvCxnSpPr>
          <p:nvPr/>
        </p:nvCxnSpPr>
        <p:spPr>
          <a:xfrm flipV="1">
            <a:off x="5789468" y="384350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E060131-E323-234B-B038-A97E08174577}"/>
              </a:ext>
            </a:extLst>
          </p:cNvPr>
          <p:cNvSpPr txBox="1"/>
          <p:nvPr/>
        </p:nvSpPr>
        <p:spPr>
          <a:xfrm>
            <a:off x="6004307" y="384905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F7F992-F27E-6F4F-931D-89F3FF8780A9}"/>
              </a:ext>
            </a:extLst>
          </p:cNvPr>
          <p:cNvSpPr txBox="1"/>
          <p:nvPr/>
        </p:nvSpPr>
        <p:spPr>
          <a:xfrm>
            <a:off x="10110696" y="3347386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923A99-CFC9-ED4C-9067-C160D98C005B}"/>
              </a:ext>
            </a:extLst>
          </p:cNvPr>
          <p:cNvSpPr txBox="1"/>
          <p:nvPr/>
        </p:nvSpPr>
        <p:spPr>
          <a:xfrm>
            <a:off x="9305302" y="3294671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21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DA4198C-106A-C248-A790-2C884FF26875}"/>
              </a:ext>
            </a:extLst>
          </p:cNvPr>
          <p:cNvCxnSpPr>
            <a:cxnSpLocks/>
          </p:cNvCxnSpPr>
          <p:nvPr/>
        </p:nvCxnSpPr>
        <p:spPr>
          <a:xfrm flipV="1">
            <a:off x="9319368" y="3806790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CCB25D7-71C1-2344-869A-81DD0022BFDF}"/>
              </a:ext>
            </a:extLst>
          </p:cNvPr>
          <p:cNvSpPr txBox="1"/>
          <p:nvPr/>
        </p:nvSpPr>
        <p:spPr>
          <a:xfrm>
            <a:off x="9534207" y="3812340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284D881-1956-FF4C-B415-E7DEA3BD7B36}"/>
              </a:ext>
            </a:extLst>
          </p:cNvPr>
          <p:cNvSpPr/>
          <p:nvPr/>
        </p:nvSpPr>
        <p:spPr>
          <a:xfrm>
            <a:off x="4881420" y="4427397"/>
            <a:ext cx="3156846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41 : 8 = 5 (dư 1)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F71759A-B513-654A-8F32-D4A78CF6853A}"/>
              </a:ext>
            </a:extLst>
          </p:cNvPr>
          <p:cNvSpPr/>
          <p:nvPr/>
        </p:nvSpPr>
        <p:spPr>
          <a:xfrm>
            <a:off x="8427552" y="4395181"/>
            <a:ext cx="3156846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23 : 3 = 7 (dư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7B0F5-E74E-9943-B108-F9E4DAEEAA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6009" y="459208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7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46" grpId="0"/>
      <p:bldP spid="48" grpId="0"/>
      <p:bldP spid="49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86685" y="4966391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202783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646603" y="5935231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4DDF7E-4C6C-134A-8C3B-3FBA8471DF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89" b="70389" l="37535" r="87396">
                        <a14:foregroundMark x1="43542" y1="62278" x2="71007" y2="62722"/>
                        <a14:foregroundMark x1="71007" y1="62722" x2="80000" y2="62111"/>
                        <a14:foregroundMark x1="79063" y1="36444" x2="82708" y2="50778"/>
                        <a14:foregroundMark x1="82708" y1="50778" x2="82708" y2="50833"/>
                        <a14:foregroundMark x1="82847" y1="58111" x2="85590" y2="64111"/>
                        <a14:foregroundMark x1="85590" y1="64111" x2="84028" y2="69389"/>
                        <a14:foregroundMark x1="78160" y1="67278" x2="78299" y2="70444"/>
                        <a14:foregroundMark x1="41042" y1="47278" x2="40938" y2="61778"/>
                        <a14:foregroundMark x1="40938" y1="61778" x2="41701" y2="65833"/>
                        <a14:foregroundMark x1="38854" y1="48722" x2="43403" y2="46222"/>
                        <a14:foregroundMark x1="43403" y1="46222" x2="44965" y2="46667"/>
                        <a14:foregroundMark x1="42361" y1="52889" x2="47049" y2="51056"/>
                        <a14:foregroundMark x1="79722" y1="43944" x2="79479" y2="47889"/>
                        <a14:foregroundMark x1="86632" y1="26444" x2="82083" y2="24556"/>
                        <a14:foregroundMark x1="82083" y1="24556" x2="77500" y2="24833"/>
                        <a14:foregroundMark x1="77500" y1="24833" x2="74132" y2="29667"/>
                        <a14:foregroundMark x1="74132" y1="29667" x2="83889" y2="30056"/>
                        <a14:foregroundMark x1="83889" y1="30056" x2="87361" y2="25389"/>
                        <a14:foregroundMark x1="87361" y1="25389" x2="86493" y2="24389"/>
                        <a14:foregroundMark x1="86111" y1="28722" x2="87396" y2="26889"/>
                        <a14:foregroundMark x1="77639" y1="26444" x2="75938" y2="25000"/>
                        <a14:foregroundMark x1="85729" y1="28722" x2="87153" y2="28722"/>
                        <a14:foregroundMark x1="61354" y1="31667" x2="61493" y2="38333"/>
                        <a14:foregroundMark x1="56806" y1="22722" x2="52326" y2="22500"/>
                        <a14:foregroundMark x1="52326" y1="22500" x2="55417" y2="27722"/>
                        <a14:foregroundMark x1="55417" y1="27722" x2="60417" y2="28167"/>
                        <a14:foregroundMark x1="60417" y1="28167" x2="64653" y2="26167"/>
                        <a14:foregroundMark x1="64653" y1="26167" x2="60764" y2="21889"/>
                        <a14:foregroundMark x1="60764" y1="21889" x2="53021" y2="22722"/>
                        <a14:foregroundMark x1="52500" y1="23333" x2="56285" y2="28944"/>
                        <a14:foregroundMark x1="53160" y1="22278" x2="55590" y2="28111"/>
                        <a14:foregroundMark x1="55590" y1="28111" x2="55625" y2="28111"/>
                        <a14:foregroundMark x1="51597" y1="36444" x2="41354" y2="35000"/>
                        <a14:foregroundMark x1="41354" y1="35000" x2="37813" y2="39056"/>
                        <a14:foregroundMark x1="37813" y1="39056" x2="41979" y2="41056"/>
                        <a14:foregroundMark x1="41979" y1="41056" x2="46563" y2="41056"/>
                        <a14:foregroundMark x1="46563" y1="41056" x2="51493" y2="40056"/>
                        <a14:foregroundMark x1="51493" y1="40056" x2="50174" y2="36222"/>
                        <a14:foregroundMark x1="37535" y1="41056" x2="42188" y2="41000"/>
                        <a14:foregroundMark x1="42188" y1="41000" x2="42361" y2="40833"/>
                        <a14:foregroundMark x1="54479" y1="23556" x2="56424" y2="28556"/>
                        <a14:foregroundMark x1="60729" y1="22500" x2="64236" y2="27056"/>
                        <a14:foregroundMark x1="64236" y1="27056" x2="54792" y2="28556"/>
                        <a14:foregroundMark x1="54792" y1="28556" x2="50694" y2="26056"/>
                        <a14:foregroundMark x1="50694" y1="26056" x2="51736" y2="23556"/>
                        <a14:foregroundMark x1="50556" y1="26056" x2="53542" y2="29167"/>
                        <a14:foregroundMark x1="77118" y1="25222" x2="73333" y2="28722"/>
                        <a14:foregroundMark x1="73333" y1="28722" x2="87153" y2="31444"/>
                      </a14:backgroundRemoval>
                    </a14:imgEffect>
                  </a14:imgLayer>
                </a14:imgProps>
              </a:ext>
            </a:extLst>
          </a:blip>
          <a:srcRect l="35590" t="16749" r="10169" b="28125"/>
          <a:stretch/>
        </p:blipFill>
        <p:spPr>
          <a:xfrm>
            <a:off x="2320084" y="1575913"/>
            <a:ext cx="7783390" cy="49439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FE4892-4D74-5144-8A01-DDD1D60DCF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0301" y="355809"/>
            <a:ext cx="104013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Rô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bốt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am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Vậy cách chia táo của bạn Rô – bốt và bạn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có dư, phép chia của bạn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am cho ta phép chia hết.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00722" y="1563718"/>
              <a:ext cx="2615609" cy="1883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8000" kern="0" dirty="0" err="1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Thử</a:t>
              </a: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8000" kern="0" dirty="0" err="1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tài</a:t>
              </a: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8000" kern="0" dirty="0" err="1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cùng</a:t>
              </a: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8000" kern="0" dirty="0" err="1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choột</a:t>
              </a: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Jerry</a:t>
              </a:r>
              <a:endParaRPr kumimoji="0" lang="en-US" sz="80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49821" y="729923"/>
            <a:ext cx="1514093" cy="44521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849494D7-01D0-7E42-BC61-BE85C7505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20" y="4308690"/>
            <a:ext cx="2674968" cy="2674968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5243DF32-0829-844E-844B-6818B1EB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 rot="5075947">
            <a:off x="6094020" y="2138618"/>
            <a:ext cx="1514093" cy="7143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3A7708-8AFC-884B-A7CA-95375E6F65FA}"/>
              </a:ext>
            </a:extLst>
          </p:cNvPr>
          <p:cNvSpPr txBox="1"/>
          <p:nvPr/>
        </p:nvSpPr>
        <p:spPr>
          <a:xfrm>
            <a:off x="1514093" y="1974595"/>
            <a:ext cx="97330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Nhận biết được phép chia hết và phép chia có dư.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Biết cách đặt phép chia và tính được phép chia.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Nhận biết được số dư phải bé hơn số chia.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Vận dụng giải các bài toán thực tế liên quan đến phép chia hết và phép chia có dư (một bước tính).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B701-BA89-5F40-AAFF-5E161B048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739" y="205422"/>
            <a:ext cx="7581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5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C5CCA5-47D1-46B7-AAF3-B7D94630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3" y="2425676"/>
            <a:ext cx="4107807" cy="4432324"/>
          </a:xfrm>
          <a:prstGeom prst="rect">
            <a:avLst/>
          </a:prstGeom>
        </p:spPr>
      </p:pic>
      <p:pic>
        <p:nvPicPr>
          <p:cNvPr id="1028" name="Picture 4" descr="math club - math clipart transparent PNG image with transparent background  | TOPpng">
            <a:extLst>
              <a:ext uri="{FF2B5EF4-FFF2-40B4-BE49-F238E27FC236}">
                <a16:creationId xmlns:a16="http://schemas.microsoft.com/office/drawing/2014/main" id="{12464267-0836-DB42-997A-886F6F53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643" r="92619">
                        <a14:foregroundMark x1="20833" y1="22002" x2="32738" y2="25728"/>
                        <a14:foregroundMark x1="14643" y1="46100" x2="26310" y2="62747"/>
                        <a14:foregroundMark x1="4643" y1="62747" x2="9405" y2="62165"/>
                        <a14:foregroundMark x1="55595" y1="62515" x2="57976" y2="63562"/>
                        <a14:foregroundMark x1="46905" y1="77299" x2="62619" y2="76484"/>
                        <a14:foregroundMark x1="55119" y1="84750" x2="57381" y2="85681"/>
                        <a14:foregroundMark x1="78571" y1="47846" x2="92619" y2="47846"/>
                        <a14:foregroundMark x1="78214" y1="58091" x2="88452" y2="5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23" y="0"/>
            <a:ext cx="2699377" cy="27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B454FFF-F750-8143-9330-C76322691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9" y="3440570"/>
            <a:ext cx="2674968" cy="2674968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8A56C92-1FB5-2C43-8FE2-EC88EACA09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648604" y="-204893"/>
            <a:ext cx="2341942" cy="2130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AE537A-7172-D847-8C54-63D401541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28" y="1137774"/>
            <a:ext cx="8811295" cy="31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725">
            <a:off x="7368251" y="874507"/>
            <a:ext cx="4439347" cy="44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304D1-3238-204B-85AD-AECE8D0F61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991" y="336155"/>
            <a:ext cx="8541557" cy="410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gấp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9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lần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thêm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đơn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gấp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7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lần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thêm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7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đơn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38940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1493</Words>
  <Application>Microsoft Office PowerPoint</Application>
  <PresentationFormat>Widescreen</PresentationFormat>
  <Paragraphs>176</Paragraphs>
  <Slides>27</Slides>
  <Notes>26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等线</vt:lpstr>
      <vt:lpstr>等线</vt:lpstr>
      <vt:lpstr>等线 Light</vt:lpstr>
      <vt:lpstr>#9Slide02 Noi dung dai</vt:lpstr>
      <vt:lpstr>#9Slide02 Tieu de dai</vt:lpstr>
      <vt:lpstr>#9Slide07 HoneyCream</vt:lpstr>
      <vt:lpstr>#9Slide07 IcielKoni</vt:lpstr>
      <vt:lpstr>Alef</vt:lpstr>
      <vt:lpstr>Arial</vt:lpstr>
      <vt:lpstr>Calibri</vt:lpstr>
      <vt:lpstr>Calibri Light</vt:lpstr>
      <vt:lpstr>Catamaran Black</vt:lpstr>
      <vt:lpstr>Catamaran ExtraBold</vt:lpstr>
      <vt:lpstr>Catamaran Medium</vt:lpstr>
      <vt:lpstr>Comfortaa Medium</vt:lpstr>
      <vt:lpstr>Dosis</vt:lpstr>
      <vt:lpstr>Pacifico</vt:lpstr>
      <vt:lpstr>Times New Roman</vt:lpstr>
      <vt:lpstr>UTM Avo</vt:lpstr>
      <vt:lpstr>UTM Cookies</vt:lpstr>
      <vt:lpstr>字魂107号-萌趣欢乐体</vt:lpstr>
      <vt:lpstr>Office Theme</vt:lpstr>
      <vt:lpstr>1_Office Theme</vt:lpstr>
      <vt:lpstr>2_Office Theme</vt:lpstr>
      <vt:lpstr>1_Office 主题​​</vt:lpstr>
      <vt:lpstr>Math Subject for Elementary - 3rd Grade: Practice Standards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Admin</cp:lastModifiedBy>
  <cp:revision>6</cp:revision>
  <dcterms:created xsi:type="dcterms:W3CDTF">2022-10-16T01:59:56Z</dcterms:created>
  <dcterms:modified xsi:type="dcterms:W3CDTF">2022-11-06T01:16:11Z</dcterms:modified>
</cp:coreProperties>
</file>