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17"/>
  </p:notesMasterIdLst>
  <p:sldIdLst>
    <p:sldId id="313" r:id="rId2"/>
    <p:sldId id="256" r:id="rId3"/>
    <p:sldId id="258" r:id="rId4"/>
    <p:sldId id="259" r:id="rId5"/>
    <p:sldId id="260" r:id="rId6"/>
    <p:sldId id="274" r:id="rId7"/>
    <p:sldId id="314" r:id="rId8"/>
    <p:sldId id="315" r:id="rId9"/>
    <p:sldId id="268" r:id="rId10"/>
    <p:sldId id="319" r:id="rId11"/>
    <p:sldId id="272" r:id="rId12"/>
    <p:sldId id="282" r:id="rId13"/>
    <p:sldId id="280" r:id="rId14"/>
    <p:sldId id="289" r:id="rId15"/>
    <p:sldId id="29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Fredoka One" panose="02000000000000000000" pitchFamily="2" charset="0"/>
      <p:regular r:id="rId22"/>
    </p:embeddedFont>
    <p:embeddedFont>
      <p:font typeface="Raleway" pitchFamily="2" charset="0"/>
      <p:regular r:id="rId23"/>
      <p:bold r:id="rId24"/>
      <p:italic r:id="rId25"/>
      <p:boldItalic r:id="rId26"/>
    </p:embeddedFont>
    <p:embeddedFont>
      <p:font typeface="Raleway Medium" pitchFamily="2" charset="0"/>
      <p:regular r:id="rId27"/>
      <p:italic r:id="rId28"/>
    </p:embeddedFont>
    <p:embeddedFont>
      <p:font typeface="UTM Cookies" panose="02040603050506020204" pitchFamily="18"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03360-4142-44F2-A5B0-1A1501B90F6F}">
  <a:tblStyle styleId="{D9B03360-4142-44F2-A5B0-1A1501B90F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4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db008b8032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db008b8032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f5f55f87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f5f55f87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af5f55f87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af5f55f87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afd95d3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afd95d3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dd876a8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dd876a8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afead7cd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afead7cd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txBox="1">
            <a:spLocks noGrp="1"/>
          </p:cNvSpPr>
          <p:nvPr>
            <p:ph type="ctrTitle"/>
          </p:nvPr>
        </p:nvSpPr>
        <p:spPr>
          <a:xfrm>
            <a:off x="2576135" y="768100"/>
            <a:ext cx="3991800" cy="2257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endParaRPr/>
          </a:p>
        </p:txBody>
      </p:sp>
      <p:sp>
        <p:nvSpPr>
          <p:cNvPr id="33" name="Google Shape;33;p2"/>
          <p:cNvSpPr txBox="1">
            <a:spLocks noGrp="1"/>
          </p:cNvSpPr>
          <p:nvPr>
            <p:ph type="subTitle" idx="1"/>
          </p:nvPr>
        </p:nvSpPr>
        <p:spPr>
          <a:xfrm>
            <a:off x="3240785" y="2875725"/>
            <a:ext cx="266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39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514" name="Google Shape;514;p27"/>
          <p:cNvSpPr txBox="1">
            <a:spLocks noGrp="1"/>
          </p:cNvSpPr>
          <p:nvPr>
            <p:ph type="title" idx="2" hasCustomPrompt="1"/>
          </p:nvPr>
        </p:nvSpPr>
        <p:spPr>
          <a:xfrm flipH="1">
            <a:off x="4981523" y="1137350"/>
            <a:ext cx="3452100" cy="105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2000">
                <a:solidFill>
                  <a:schemeClr val="dk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515" name="Google Shape;515;p27"/>
          <p:cNvSpPr txBox="1">
            <a:spLocks noGrp="1"/>
          </p:cNvSpPr>
          <p:nvPr>
            <p:ph type="subTitle" idx="1"/>
          </p:nvPr>
        </p:nvSpPr>
        <p:spPr>
          <a:xfrm flipH="1">
            <a:off x="5534123" y="3445825"/>
            <a:ext cx="2899500" cy="6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1600"/>
              </a:spcBef>
              <a:spcAft>
                <a:spcPts val="0"/>
              </a:spcAft>
              <a:buClr>
                <a:schemeClr val="lt1"/>
              </a:buClr>
              <a:buSzPts val="1400"/>
              <a:buNone/>
              <a:defRPr>
                <a:solidFill>
                  <a:schemeClr val="lt1"/>
                </a:solidFill>
              </a:defRPr>
            </a:lvl2pPr>
            <a:lvl3pPr lvl="2" algn="r" rtl="0">
              <a:spcBef>
                <a:spcPts val="1600"/>
              </a:spcBef>
              <a:spcAft>
                <a:spcPts val="0"/>
              </a:spcAft>
              <a:buClr>
                <a:schemeClr val="lt1"/>
              </a:buClr>
              <a:buSzPts val="1400"/>
              <a:buNone/>
              <a:defRPr>
                <a:solidFill>
                  <a:schemeClr val="lt1"/>
                </a:solidFill>
              </a:defRPr>
            </a:lvl3pPr>
            <a:lvl4pPr lvl="3" algn="r" rtl="0">
              <a:spcBef>
                <a:spcPts val="1600"/>
              </a:spcBef>
              <a:spcAft>
                <a:spcPts val="0"/>
              </a:spcAft>
              <a:buClr>
                <a:schemeClr val="lt1"/>
              </a:buClr>
              <a:buSzPts val="1400"/>
              <a:buNone/>
              <a:defRPr>
                <a:solidFill>
                  <a:schemeClr val="lt1"/>
                </a:solidFill>
              </a:defRPr>
            </a:lvl4pPr>
            <a:lvl5pPr lvl="4" algn="r" rtl="0">
              <a:spcBef>
                <a:spcPts val="1600"/>
              </a:spcBef>
              <a:spcAft>
                <a:spcPts val="0"/>
              </a:spcAft>
              <a:buClr>
                <a:schemeClr val="lt1"/>
              </a:buClr>
              <a:buSzPts val="1400"/>
              <a:buNone/>
              <a:defRPr>
                <a:solidFill>
                  <a:schemeClr val="lt1"/>
                </a:solidFill>
              </a:defRPr>
            </a:lvl5pPr>
            <a:lvl6pPr lvl="5" algn="r" rtl="0">
              <a:spcBef>
                <a:spcPts val="1600"/>
              </a:spcBef>
              <a:spcAft>
                <a:spcPts val="0"/>
              </a:spcAft>
              <a:buClr>
                <a:schemeClr val="lt1"/>
              </a:buClr>
              <a:buSzPts val="1400"/>
              <a:buNone/>
              <a:defRPr>
                <a:solidFill>
                  <a:schemeClr val="lt1"/>
                </a:solidFill>
              </a:defRPr>
            </a:lvl6pPr>
            <a:lvl7pPr lvl="6" algn="r" rtl="0">
              <a:spcBef>
                <a:spcPts val="1600"/>
              </a:spcBef>
              <a:spcAft>
                <a:spcPts val="0"/>
              </a:spcAft>
              <a:buClr>
                <a:schemeClr val="lt1"/>
              </a:buClr>
              <a:buSzPts val="1400"/>
              <a:buNone/>
              <a:defRPr>
                <a:solidFill>
                  <a:schemeClr val="lt1"/>
                </a:solidFill>
              </a:defRPr>
            </a:lvl7pPr>
            <a:lvl8pPr lvl="7" algn="r" rtl="0">
              <a:spcBef>
                <a:spcPts val="1600"/>
              </a:spcBef>
              <a:spcAft>
                <a:spcPts val="0"/>
              </a:spcAft>
              <a:buClr>
                <a:schemeClr val="lt1"/>
              </a:buClr>
              <a:buSzPts val="1400"/>
              <a:buNone/>
              <a:defRPr>
                <a:solidFill>
                  <a:schemeClr val="lt1"/>
                </a:solidFill>
              </a:defRPr>
            </a:lvl8pPr>
            <a:lvl9pPr lvl="8" algn="r" rtl="0">
              <a:spcBef>
                <a:spcPts val="1600"/>
              </a:spcBef>
              <a:spcAft>
                <a:spcPts val="1600"/>
              </a:spcAft>
              <a:buClr>
                <a:schemeClr val="lt1"/>
              </a:buClr>
              <a:buSzPts val="1400"/>
              <a:buNone/>
              <a:defRPr>
                <a:solidFill>
                  <a:schemeClr val="lt1"/>
                </a:solidFill>
              </a:defRPr>
            </a:lvl9pPr>
          </a:lstStyle>
          <a:p>
            <a:endParaRPr/>
          </a:p>
        </p:txBody>
      </p:sp>
      <p:sp>
        <p:nvSpPr>
          <p:cNvPr id="516" name="Google Shape;516;p27"/>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47"/>
        <p:cNvGrpSpPr/>
        <p:nvPr/>
      </p:nvGrpSpPr>
      <p:grpSpPr>
        <a:xfrm>
          <a:off x="0" y="0"/>
          <a:ext cx="0" cy="0"/>
          <a:chOff x="0" y="0"/>
          <a:chExt cx="0" cy="0"/>
        </a:xfrm>
      </p:grpSpPr>
      <p:sp>
        <p:nvSpPr>
          <p:cNvPr id="548" name="Google Shape;548;p29"/>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txBox="1">
            <a:spLocks noGrp="1"/>
          </p:cNvSpPr>
          <p:nvPr>
            <p:ph type="title"/>
          </p:nvPr>
        </p:nvSpPr>
        <p:spPr>
          <a:xfrm>
            <a:off x="3396313" y="15672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2" name="Google Shape;552;p29"/>
          <p:cNvSpPr txBox="1">
            <a:spLocks noGrp="1"/>
          </p:cNvSpPr>
          <p:nvPr>
            <p:ph type="subTitle" idx="1"/>
          </p:nvPr>
        </p:nvSpPr>
        <p:spPr>
          <a:xfrm>
            <a:off x="3396313" y="19272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29"/>
          <p:cNvSpPr txBox="1">
            <a:spLocks noGrp="1"/>
          </p:cNvSpPr>
          <p:nvPr>
            <p:ph type="title" idx="2"/>
          </p:nvPr>
        </p:nvSpPr>
        <p:spPr>
          <a:xfrm>
            <a:off x="3396293" y="3109825"/>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
        <p:nvSpPr>
          <p:cNvPr id="554" name="Google Shape;554;p29"/>
          <p:cNvSpPr txBox="1">
            <a:spLocks noGrp="1"/>
          </p:cNvSpPr>
          <p:nvPr>
            <p:ph type="subTitle" idx="3"/>
          </p:nvPr>
        </p:nvSpPr>
        <p:spPr>
          <a:xfrm>
            <a:off x="3396293" y="3469825"/>
            <a:ext cx="2351400" cy="9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29"/>
          <p:cNvSpPr txBox="1">
            <a:spLocks noGrp="1"/>
          </p:cNvSpPr>
          <p:nvPr>
            <p:ph type="title" idx="4"/>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56" name="Google Shape;556;p29"/>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74"/>
        <p:cNvGrpSpPr/>
        <p:nvPr/>
      </p:nvGrpSpPr>
      <p:grpSpPr>
        <a:xfrm>
          <a:off x="0" y="0"/>
          <a:ext cx="0" cy="0"/>
          <a:chOff x="0" y="0"/>
          <a:chExt cx="0" cy="0"/>
        </a:xfrm>
      </p:grpSpPr>
      <p:sp>
        <p:nvSpPr>
          <p:cNvPr id="575" name="Google Shape;575;p30"/>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579" name="Google Shape;579;p30"/>
          <p:cNvSpPr txBox="1">
            <a:spLocks noGrp="1"/>
          </p:cNvSpPr>
          <p:nvPr>
            <p:ph type="subTitle" idx="1"/>
          </p:nvPr>
        </p:nvSpPr>
        <p:spPr>
          <a:xfrm>
            <a:off x="3157050" y="1168832"/>
            <a:ext cx="28299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580" name="Google Shape;580;p30"/>
          <p:cNvSpPr txBox="1">
            <a:spLocks noGrp="1"/>
          </p:cNvSpPr>
          <p:nvPr>
            <p:ph type="title"/>
          </p:nvPr>
        </p:nvSpPr>
        <p:spPr>
          <a:xfrm>
            <a:off x="2599800" y="426598"/>
            <a:ext cx="3944400" cy="59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1" name="Google Shape;581;p30"/>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s" sz="1100" b="1">
                <a:solidFill>
                  <a:schemeClr val="lt1"/>
                </a:solidFill>
                <a:latin typeface="Raleway"/>
                <a:ea typeface="Raleway"/>
                <a:cs typeface="Raleway"/>
                <a:sym typeface="Raleway"/>
              </a:rPr>
              <a:t>CRÉDITOS:</a:t>
            </a:r>
            <a:r>
              <a:rPr lang="es" sz="1100">
                <a:solidFill>
                  <a:schemeClr val="lt1"/>
                </a:solidFill>
                <a:latin typeface="Raleway"/>
                <a:ea typeface="Raleway"/>
                <a:cs typeface="Raleway"/>
                <a:sym typeface="Raleway"/>
              </a:rPr>
              <a:t> Esta plantilla de presentación fue creada por </a:t>
            </a:r>
            <a:r>
              <a:rPr lang="es" sz="1100"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a:solidFill>
                  <a:schemeClr val="lt1"/>
                </a:solidFill>
                <a:latin typeface="Raleway"/>
                <a:ea typeface="Raleway"/>
                <a:cs typeface="Raleway"/>
                <a:sym typeface="Raleway"/>
              </a:rPr>
              <a:t>,</a:t>
            </a:r>
            <a:r>
              <a:rPr lang="es" sz="1100">
                <a:solidFill>
                  <a:schemeClr val="lt1"/>
                </a:solidFill>
                <a:latin typeface="Raleway"/>
                <a:ea typeface="Raleway"/>
                <a:cs typeface="Raleway"/>
                <a:sym typeface="Raleway"/>
              </a:rPr>
              <a:t> que incluye iconos de </a:t>
            </a:r>
            <a:r>
              <a:rPr lang="es" sz="1100"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a:solidFill>
                  <a:schemeClr val="lt1"/>
                </a:solidFill>
                <a:latin typeface="Raleway"/>
                <a:ea typeface="Raleway"/>
                <a:cs typeface="Raleway"/>
                <a:sym typeface="Raleway"/>
              </a:rPr>
              <a:t>, infografía e imágenes de</a:t>
            </a:r>
            <a:r>
              <a:rPr lang="es" sz="1100" b="1">
                <a:solidFill>
                  <a:schemeClr val="lt1"/>
                </a:solidFill>
                <a:latin typeface="Raleway"/>
                <a:ea typeface="Raleway"/>
                <a:cs typeface="Raleway"/>
                <a:sym typeface="Raleway"/>
              </a:rPr>
              <a:t> </a:t>
            </a:r>
            <a:r>
              <a:rPr lang="es" sz="1100"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a:solidFill>
                  <a:schemeClr val="lt1"/>
                </a:solidFill>
                <a:latin typeface="Raleway"/>
                <a:ea typeface="Raleway"/>
                <a:cs typeface="Raleway"/>
                <a:sym typeface="Raleway"/>
              </a:rPr>
              <a:t>.</a:t>
            </a:r>
            <a:endParaRPr sz="1100">
              <a:solidFill>
                <a:schemeClr val="lt1"/>
              </a:solidFill>
              <a:latin typeface="Raleway"/>
              <a:ea typeface="Raleway"/>
              <a:cs typeface="Raleway"/>
              <a:sym typeface="Raleway"/>
            </a:endParaRPr>
          </a:p>
        </p:txBody>
      </p:sp>
      <p:sp>
        <p:nvSpPr>
          <p:cNvPr id="582" name="Google Shape;582;p30"/>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720000" y="2164750"/>
            <a:ext cx="2899500" cy="15183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39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title" idx="2" hasCustomPrompt="1"/>
          </p:nvPr>
        </p:nvSpPr>
        <p:spPr>
          <a:xfrm>
            <a:off x="720000" y="1137350"/>
            <a:ext cx="3452100" cy="105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2000">
                <a:solidFill>
                  <a:schemeClr val="dk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38" name="Google Shape;38;p3"/>
          <p:cNvSpPr txBox="1">
            <a:spLocks noGrp="1"/>
          </p:cNvSpPr>
          <p:nvPr>
            <p:ph type="subTitle" idx="1"/>
          </p:nvPr>
        </p:nvSpPr>
        <p:spPr>
          <a:xfrm>
            <a:off x="720000" y="3445825"/>
            <a:ext cx="2899500" cy="61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1600">
                <a:solidFill>
                  <a:schemeClr val="lt1"/>
                </a:solidFill>
              </a:defRPr>
            </a:lvl1pPr>
            <a:lvl2pPr lvl="1">
              <a:spcBef>
                <a:spcPts val="1600"/>
              </a:spcBef>
              <a:spcAft>
                <a:spcPts val="0"/>
              </a:spcAft>
              <a:buClr>
                <a:schemeClr val="lt1"/>
              </a:buClr>
              <a:buSzPts val="1400"/>
              <a:buNone/>
              <a:defRPr>
                <a:solidFill>
                  <a:schemeClr val="lt1"/>
                </a:solidFill>
              </a:defRPr>
            </a:lvl2pPr>
            <a:lvl3pPr lvl="2">
              <a:spcBef>
                <a:spcPts val="1600"/>
              </a:spcBef>
              <a:spcAft>
                <a:spcPts val="0"/>
              </a:spcAft>
              <a:buClr>
                <a:schemeClr val="lt1"/>
              </a:buClr>
              <a:buSzPts val="1400"/>
              <a:buNone/>
              <a:defRPr>
                <a:solidFill>
                  <a:schemeClr val="lt1"/>
                </a:solidFill>
              </a:defRPr>
            </a:lvl3pPr>
            <a:lvl4pPr lvl="3">
              <a:spcBef>
                <a:spcPts val="1600"/>
              </a:spcBef>
              <a:spcAft>
                <a:spcPts val="0"/>
              </a:spcAft>
              <a:buClr>
                <a:schemeClr val="lt1"/>
              </a:buClr>
              <a:buSzPts val="1400"/>
              <a:buNone/>
              <a:defRPr>
                <a:solidFill>
                  <a:schemeClr val="lt1"/>
                </a:solidFill>
              </a:defRPr>
            </a:lvl4pPr>
            <a:lvl5pPr lvl="4">
              <a:spcBef>
                <a:spcPts val="1600"/>
              </a:spcBef>
              <a:spcAft>
                <a:spcPts val="0"/>
              </a:spcAft>
              <a:buClr>
                <a:schemeClr val="lt1"/>
              </a:buClr>
              <a:buSzPts val="1400"/>
              <a:buNone/>
              <a:defRPr>
                <a:solidFill>
                  <a:schemeClr val="lt1"/>
                </a:solidFill>
              </a:defRPr>
            </a:lvl5pPr>
            <a:lvl6pPr lvl="5">
              <a:spcBef>
                <a:spcPts val="1600"/>
              </a:spcBef>
              <a:spcAft>
                <a:spcPts val="0"/>
              </a:spcAft>
              <a:buClr>
                <a:schemeClr val="lt1"/>
              </a:buClr>
              <a:buSzPts val="1400"/>
              <a:buNone/>
              <a:defRPr>
                <a:solidFill>
                  <a:schemeClr val="lt1"/>
                </a:solidFill>
              </a:defRPr>
            </a:lvl6pPr>
            <a:lvl7pPr lvl="6">
              <a:spcBef>
                <a:spcPts val="1600"/>
              </a:spcBef>
              <a:spcAft>
                <a:spcPts val="0"/>
              </a:spcAft>
              <a:buClr>
                <a:schemeClr val="lt1"/>
              </a:buClr>
              <a:buSzPts val="1400"/>
              <a:buNone/>
              <a:defRPr>
                <a:solidFill>
                  <a:schemeClr val="lt1"/>
                </a:solidFill>
              </a:defRPr>
            </a:lvl7pPr>
            <a:lvl8pPr lvl="7">
              <a:spcBef>
                <a:spcPts val="1600"/>
              </a:spcBef>
              <a:spcAft>
                <a:spcPts val="0"/>
              </a:spcAft>
              <a:buClr>
                <a:schemeClr val="lt1"/>
              </a:buClr>
              <a:buSzPts val="1400"/>
              <a:buNone/>
              <a:defRPr>
                <a:solidFill>
                  <a:schemeClr val="lt1"/>
                </a:solidFill>
              </a:defRPr>
            </a:lvl8pPr>
            <a:lvl9pPr lvl="8">
              <a:spcBef>
                <a:spcPts val="1600"/>
              </a:spcBef>
              <a:spcAft>
                <a:spcPts val="1600"/>
              </a:spcAft>
              <a:buClr>
                <a:schemeClr val="lt1"/>
              </a:buClr>
              <a:buSzPts val="1400"/>
              <a:buNone/>
              <a:defRPr>
                <a:solidFill>
                  <a:schemeClr val="lt1"/>
                </a:solidFill>
              </a:defRPr>
            </a:lvl9pPr>
          </a:lstStyle>
          <a:p>
            <a:endParaRPr/>
          </a:p>
        </p:txBody>
      </p:sp>
      <p:sp>
        <p:nvSpPr>
          <p:cNvPr id="39" name="Google Shape;39;p3"/>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720000" y="381000"/>
            <a:ext cx="3162000" cy="484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721200" y="1573550"/>
            <a:ext cx="3470400" cy="30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
        <p:cNvGrpSpPr/>
        <p:nvPr/>
      </p:nvGrpSpPr>
      <p:grpSpPr>
        <a:xfrm>
          <a:off x="0" y="0"/>
          <a:ext cx="0" cy="0"/>
          <a:chOff x="0" y="0"/>
          <a:chExt cx="0" cy="0"/>
        </a:xfrm>
      </p:grpSpPr>
      <p:sp>
        <p:nvSpPr>
          <p:cNvPr id="127" name="Google Shape;127;p10"/>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a:spLocks noGrp="1"/>
          </p:cNvSpPr>
          <p:nvPr>
            <p:ph type="title"/>
          </p:nvPr>
        </p:nvSpPr>
        <p:spPr>
          <a:xfrm>
            <a:off x="5980825" y="3633875"/>
            <a:ext cx="2450400" cy="974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600"/>
              <a:buNone/>
              <a:defRPr sz="1600">
                <a:solidFill>
                  <a:schemeClr val="lt1"/>
                </a:solidFill>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29"/>
        <p:cNvGrpSpPr/>
        <p:nvPr/>
      </p:nvGrpSpPr>
      <p:grpSpPr>
        <a:xfrm>
          <a:off x="0" y="0"/>
          <a:ext cx="0" cy="0"/>
          <a:chOff x="0" y="0"/>
          <a:chExt cx="0" cy="0"/>
        </a:xfrm>
      </p:grpSpPr>
      <p:sp>
        <p:nvSpPr>
          <p:cNvPr id="130" name="Google Shape;130;p11"/>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6760517" y="312648"/>
            <a:ext cx="2276197" cy="2225690"/>
            <a:chOff x="6052308" y="4198488"/>
            <a:chExt cx="1450269" cy="1418089"/>
          </a:xfrm>
        </p:grpSpPr>
        <p:sp>
          <p:nvSpPr>
            <p:cNvPr id="132" name="Google Shape;132;p11"/>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a:spLocks noGrp="1"/>
          </p:cNvSpPr>
          <p:nvPr>
            <p:ph type="title" hasCustomPrompt="1"/>
          </p:nvPr>
        </p:nvSpPr>
        <p:spPr>
          <a:xfrm>
            <a:off x="720000" y="1106900"/>
            <a:ext cx="7704000" cy="2225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11"/>
          <p:cNvSpPr txBox="1">
            <a:spLocks noGrp="1"/>
          </p:cNvSpPr>
          <p:nvPr>
            <p:ph type="subTitle" idx="1"/>
          </p:nvPr>
        </p:nvSpPr>
        <p:spPr>
          <a:xfrm>
            <a:off x="721200" y="3599800"/>
            <a:ext cx="77040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1"/>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169"/>
        <p:cNvGrpSpPr/>
        <p:nvPr/>
      </p:nvGrpSpPr>
      <p:grpSpPr>
        <a:xfrm>
          <a:off x="0" y="0"/>
          <a:ext cx="0" cy="0"/>
          <a:chOff x="0" y="0"/>
          <a:chExt cx="0" cy="0"/>
        </a:xfrm>
      </p:grpSpPr>
      <p:sp>
        <p:nvSpPr>
          <p:cNvPr id="170" name="Google Shape;170;p13"/>
          <p:cNvSpPr/>
          <p:nvPr/>
        </p:nvSpPr>
        <p:spPr>
          <a:xfrm>
            <a:off x="1033050" y="1429550"/>
            <a:ext cx="1266000" cy="12660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1033050"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785925" y="14295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85925" y="3108450"/>
            <a:ext cx="1266000" cy="1266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txBox="1">
            <a:spLocks noGrp="1"/>
          </p:cNvSpPr>
          <p:nvPr>
            <p:ph type="subTitle" idx="1"/>
          </p:nvPr>
        </p:nvSpPr>
        <p:spPr>
          <a:xfrm>
            <a:off x="2371697" y="20189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 name="Google Shape;175;p13"/>
          <p:cNvSpPr txBox="1">
            <a:spLocks noGrp="1"/>
          </p:cNvSpPr>
          <p:nvPr>
            <p:ph type="title" hasCustomPrompt="1"/>
          </p:nvPr>
        </p:nvSpPr>
        <p:spPr>
          <a:xfrm>
            <a:off x="1150500"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6" name="Google Shape;176;p13"/>
          <p:cNvSpPr txBox="1">
            <a:spLocks noGrp="1"/>
          </p:cNvSpPr>
          <p:nvPr>
            <p:ph type="subTitle" idx="2"/>
          </p:nvPr>
        </p:nvSpPr>
        <p:spPr>
          <a:xfrm>
            <a:off x="6129446" y="20177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title" idx="3" hasCustomPrompt="1"/>
          </p:nvPr>
        </p:nvSpPr>
        <p:spPr>
          <a:xfrm>
            <a:off x="4903375" y="15639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78" name="Google Shape;178;p13"/>
          <p:cNvSpPr txBox="1">
            <a:spLocks noGrp="1"/>
          </p:cNvSpPr>
          <p:nvPr>
            <p:ph type="ctrTitle" idx="4"/>
          </p:nvPr>
        </p:nvSpPr>
        <p:spPr>
          <a:xfrm>
            <a:off x="2371697" y="32381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79" name="Google Shape;179;p13"/>
          <p:cNvSpPr txBox="1">
            <a:spLocks noGrp="1"/>
          </p:cNvSpPr>
          <p:nvPr>
            <p:ph type="subTitle" idx="5"/>
          </p:nvPr>
        </p:nvSpPr>
        <p:spPr>
          <a:xfrm>
            <a:off x="2371697" y="3695319"/>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6" hasCustomPrompt="1"/>
          </p:nvPr>
        </p:nvSpPr>
        <p:spPr>
          <a:xfrm>
            <a:off x="1150500"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1" name="Google Shape;181;p13"/>
          <p:cNvSpPr txBox="1">
            <a:spLocks noGrp="1"/>
          </p:cNvSpPr>
          <p:nvPr>
            <p:ph type="ctrTitle" idx="7"/>
          </p:nvPr>
        </p:nvSpPr>
        <p:spPr>
          <a:xfrm>
            <a:off x="6129446" y="32369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2" name="Google Shape;182;p13"/>
          <p:cNvSpPr txBox="1">
            <a:spLocks noGrp="1"/>
          </p:cNvSpPr>
          <p:nvPr>
            <p:ph type="subTitle" idx="8"/>
          </p:nvPr>
        </p:nvSpPr>
        <p:spPr>
          <a:xfrm>
            <a:off x="6129446" y="3694175"/>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9" hasCustomPrompt="1"/>
          </p:nvPr>
        </p:nvSpPr>
        <p:spPr>
          <a:xfrm>
            <a:off x="4903375" y="32428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4700"/>
              <a:buNone/>
              <a:defRPr sz="4700">
                <a:solidFill>
                  <a:schemeClr val="dk1"/>
                </a:solidFill>
              </a:defRPr>
            </a:lvl1pPr>
            <a:lvl2pPr lvl="1"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4700"/>
              <a:buFont typeface="Fredoka One"/>
              <a:buNone/>
              <a:defRPr sz="4700">
                <a:solidFill>
                  <a:schemeClr val="dk1"/>
                </a:solidFill>
                <a:latin typeface="Fredoka One"/>
                <a:ea typeface="Fredoka One"/>
                <a:cs typeface="Fredoka One"/>
                <a:sym typeface="Fredoka One"/>
              </a:defRPr>
            </a:lvl9pPr>
          </a:lstStyle>
          <a:p>
            <a:r>
              <a:t>xx%</a:t>
            </a:r>
          </a:p>
        </p:txBody>
      </p:sp>
      <p:sp>
        <p:nvSpPr>
          <p:cNvPr id="184" name="Google Shape;184;p13"/>
          <p:cNvSpPr txBox="1">
            <a:spLocks noGrp="1"/>
          </p:cNvSpPr>
          <p:nvPr>
            <p:ph type="ctrTitle" idx="13"/>
          </p:nvPr>
        </p:nvSpPr>
        <p:spPr>
          <a:xfrm>
            <a:off x="2371697" y="1561719"/>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5" name="Google Shape;185;p13"/>
          <p:cNvSpPr txBox="1">
            <a:spLocks noGrp="1"/>
          </p:cNvSpPr>
          <p:nvPr>
            <p:ph type="ctrTitle" idx="14"/>
          </p:nvPr>
        </p:nvSpPr>
        <p:spPr>
          <a:xfrm>
            <a:off x="6129446" y="1560575"/>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700"/>
              <a:buNone/>
              <a:defRPr sz="2000">
                <a:solidFill>
                  <a:schemeClr val="dk1"/>
                </a:solidFill>
              </a:defRPr>
            </a:lvl1pPr>
            <a:lvl2pPr lvl="1"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1700"/>
              <a:buFont typeface="Fredoka One"/>
              <a:buNone/>
              <a:defRPr sz="1700">
                <a:solidFill>
                  <a:schemeClr val="dk1"/>
                </a:solidFill>
                <a:latin typeface="Fredoka One"/>
                <a:ea typeface="Fredoka One"/>
                <a:cs typeface="Fredoka One"/>
                <a:sym typeface="Fredoka One"/>
              </a:defRPr>
            </a:lvl9pPr>
          </a:lstStyle>
          <a:p>
            <a:endParaRPr/>
          </a:p>
        </p:txBody>
      </p:sp>
      <p:sp>
        <p:nvSpPr>
          <p:cNvPr id="186" name="Google Shape;186;p13"/>
          <p:cNvSpPr txBox="1">
            <a:spLocks noGrp="1"/>
          </p:cNvSpPr>
          <p:nvPr>
            <p:ph type="title" idx="15"/>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7" name="Google Shape;187;p1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448"/>
        <p:cNvGrpSpPr/>
        <p:nvPr/>
      </p:nvGrpSpPr>
      <p:grpSpPr>
        <a:xfrm>
          <a:off x="0" y="0"/>
          <a:ext cx="0" cy="0"/>
          <a:chOff x="0" y="0"/>
          <a:chExt cx="0" cy="0"/>
        </a:xfrm>
      </p:grpSpPr>
      <p:sp>
        <p:nvSpPr>
          <p:cNvPr id="449" name="Google Shape;449;p24"/>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EB0A1"/>
              </a:buClr>
              <a:buSzPts val="3200"/>
              <a:buNone/>
              <a:defRPr>
                <a:solidFill>
                  <a:srgbClr val="6EB0A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2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6" r:id="rId8"/>
    <p:sldLayoutId id="2147483670" r:id="rId9"/>
    <p:sldLayoutId id="2147483672" r:id="rId10"/>
    <p:sldLayoutId id="2147483673"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1B724-8DAA-242D-175D-78C05B57E2DE}"/>
              </a:ext>
            </a:extLst>
          </p:cNvPr>
          <p:cNvPicPr>
            <a:picLocks noChangeAspect="1"/>
          </p:cNvPicPr>
          <p:nvPr/>
        </p:nvPicPr>
        <p:blipFill>
          <a:blip r:embed="rId2"/>
          <a:stretch>
            <a:fillRect/>
          </a:stretch>
        </p:blipFill>
        <p:spPr>
          <a:xfrm>
            <a:off x="0" y="-516198"/>
            <a:ext cx="9144000" cy="6095390"/>
          </a:xfrm>
          <a:prstGeom prst="rect">
            <a:avLst/>
          </a:prstGeom>
        </p:spPr>
      </p:pic>
      <p:sp>
        <p:nvSpPr>
          <p:cNvPr id="232" name="Google Shape;1281;p55">
            <a:extLst>
              <a:ext uri="{FF2B5EF4-FFF2-40B4-BE49-F238E27FC236}">
                <a16:creationId xmlns:a16="http://schemas.microsoft.com/office/drawing/2014/main" id="{586B9DD3-67B9-3D3E-EC82-4A4C671F891B}"/>
              </a:ext>
            </a:extLst>
          </p:cNvPr>
          <p:cNvSpPr/>
          <p:nvPr/>
        </p:nvSpPr>
        <p:spPr>
          <a:xfrm>
            <a:off x="1422722" y="400472"/>
            <a:ext cx="6916309" cy="3404801"/>
          </a:xfrm>
          <a:prstGeom prst="roundRect">
            <a:avLst>
              <a:gd name="adj" fmla="val 16667"/>
            </a:avLst>
          </a:prstGeom>
          <a:solidFill>
            <a:schemeClr val="bg1">
              <a:alpha val="9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2647;p41">
            <a:extLst>
              <a:ext uri="{FF2B5EF4-FFF2-40B4-BE49-F238E27FC236}">
                <a16:creationId xmlns:a16="http://schemas.microsoft.com/office/drawing/2014/main" id="{0C6CCAA1-734E-E809-FEFE-FA4F1AA7BDA8}"/>
              </a:ext>
            </a:extLst>
          </p:cNvPr>
          <p:cNvGrpSpPr/>
          <p:nvPr/>
        </p:nvGrpSpPr>
        <p:grpSpPr>
          <a:xfrm flipH="1">
            <a:off x="516533" y="2810586"/>
            <a:ext cx="2086802" cy="2520949"/>
            <a:chOff x="1856550" y="593100"/>
            <a:chExt cx="1159850" cy="1401150"/>
          </a:xfrm>
        </p:grpSpPr>
        <p:sp>
          <p:nvSpPr>
            <p:cNvPr id="147" name="Google Shape;2648;p41">
              <a:extLst>
                <a:ext uri="{FF2B5EF4-FFF2-40B4-BE49-F238E27FC236}">
                  <a16:creationId xmlns:a16="http://schemas.microsoft.com/office/drawing/2014/main" id="{9890F52E-CC03-87B9-4235-44876AB723FC}"/>
                </a:ext>
              </a:extLst>
            </p:cNvPr>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49;p41">
              <a:extLst>
                <a:ext uri="{FF2B5EF4-FFF2-40B4-BE49-F238E27FC236}">
                  <a16:creationId xmlns:a16="http://schemas.microsoft.com/office/drawing/2014/main" id="{70103C9F-A3EA-B68C-3C86-35A560B8A526}"/>
                </a:ext>
              </a:extLst>
            </p:cNvPr>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0;p41">
              <a:extLst>
                <a:ext uri="{FF2B5EF4-FFF2-40B4-BE49-F238E27FC236}">
                  <a16:creationId xmlns:a16="http://schemas.microsoft.com/office/drawing/2014/main" id="{B7A5B8CC-D9B7-03DE-03B3-C689FCC6CC3D}"/>
                </a:ext>
              </a:extLst>
            </p:cNvPr>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51;p41">
              <a:extLst>
                <a:ext uri="{FF2B5EF4-FFF2-40B4-BE49-F238E27FC236}">
                  <a16:creationId xmlns:a16="http://schemas.microsoft.com/office/drawing/2014/main" id="{8A92681B-4DB7-3FDB-2F47-E0A5BC459322}"/>
                </a:ext>
              </a:extLst>
            </p:cNvPr>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52;p41">
              <a:extLst>
                <a:ext uri="{FF2B5EF4-FFF2-40B4-BE49-F238E27FC236}">
                  <a16:creationId xmlns:a16="http://schemas.microsoft.com/office/drawing/2014/main" id="{01D01BC4-A9E5-8ADC-9F28-20C08459ADBA}"/>
                </a:ext>
              </a:extLst>
            </p:cNvPr>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3;p41">
              <a:extLst>
                <a:ext uri="{FF2B5EF4-FFF2-40B4-BE49-F238E27FC236}">
                  <a16:creationId xmlns:a16="http://schemas.microsoft.com/office/drawing/2014/main" id="{88918B16-CB07-86F3-9271-8438FFDBEF33}"/>
                </a:ext>
              </a:extLst>
            </p:cNvPr>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4;p41">
              <a:extLst>
                <a:ext uri="{FF2B5EF4-FFF2-40B4-BE49-F238E27FC236}">
                  <a16:creationId xmlns:a16="http://schemas.microsoft.com/office/drawing/2014/main" id="{DB1C7237-055F-8E68-CEE8-A9AA68721FE9}"/>
                </a:ext>
              </a:extLst>
            </p:cNvPr>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5;p41">
              <a:extLst>
                <a:ext uri="{FF2B5EF4-FFF2-40B4-BE49-F238E27FC236}">
                  <a16:creationId xmlns:a16="http://schemas.microsoft.com/office/drawing/2014/main" id="{27A5E9F5-A579-D947-45F8-A93EE510A2D5}"/>
                </a:ext>
              </a:extLst>
            </p:cNvPr>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6;p41">
              <a:extLst>
                <a:ext uri="{FF2B5EF4-FFF2-40B4-BE49-F238E27FC236}">
                  <a16:creationId xmlns:a16="http://schemas.microsoft.com/office/drawing/2014/main" id="{7A81BB11-138F-206F-084B-5CDE47C9F6FF}"/>
                </a:ext>
              </a:extLst>
            </p:cNvPr>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7;p41">
              <a:extLst>
                <a:ext uri="{FF2B5EF4-FFF2-40B4-BE49-F238E27FC236}">
                  <a16:creationId xmlns:a16="http://schemas.microsoft.com/office/drawing/2014/main" id="{7DE320F4-A8C2-8711-69D9-25E79CBA097E}"/>
                </a:ext>
              </a:extLst>
            </p:cNvPr>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8;p41">
              <a:extLst>
                <a:ext uri="{FF2B5EF4-FFF2-40B4-BE49-F238E27FC236}">
                  <a16:creationId xmlns:a16="http://schemas.microsoft.com/office/drawing/2014/main" id="{8AB447E2-82D1-DEE0-8D88-C64553A739B2}"/>
                </a:ext>
              </a:extLst>
            </p:cNvPr>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59;p41">
              <a:extLst>
                <a:ext uri="{FF2B5EF4-FFF2-40B4-BE49-F238E27FC236}">
                  <a16:creationId xmlns:a16="http://schemas.microsoft.com/office/drawing/2014/main" id="{A1286B52-32DA-7211-F93C-FE48B28A1AAB}"/>
                </a:ext>
              </a:extLst>
            </p:cNvPr>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0;p41">
              <a:extLst>
                <a:ext uri="{FF2B5EF4-FFF2-40B4-BE49-F238E27FC236}">
                  <a16:creationId xmlns:a16="http://schemas.microsoft.com/office/drawing/2014/main" id="{6E35B076-93E9-B517-142B-5BD1979CB199}"/>
                </a:ext>
              </a:extLst>
            </p:cNvPr>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1;p41">
              <a:extLst>
                <a:ext uri="{FF2B5EF4-FFF2-40B4-BE49-F238E27FC236}">
                  <a16:creationId xmlns:a16="http://schemas.microsoft.com/office/drawing/2014/main" id="{F430FB29-C398-E9A1-3473-6511C1DFE79E}"/>
                </a:ext>
              </a:extLst>
            </p:cNvPr>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2;p41">
              <a:extLst>
                <a:ext uri="{FF2B5EF4-FFF2-40B4-BE49-F238E27FC236}">
                  <a16:creationId xmlns:a16="http://schemas.microsoft.com/office/drawing/2014/main" id="{BBE384D2-451F-6D87-3AD2-9359376B4478}"/>
                </a:ext>
              </a:extLst>
            </p:cNvPr>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3;p41">
              <a:extLst>
                <a:ext uri="{FF2B5EF4-FFF2-40B4-BE49-F238E27FC236}">
                  <a16:creationId xmlns:a16="http://schemas.microsoft.com/office/drawing/2014/main" id="{AFC3C951-DA50-69BB-DBFC-444DB1EE8370}"/>
                </a:ext>
              </a:extLst>
            </p:cNvPr>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4;p41">
              <a:extLst>
                <a:ext uri="{FF2B5EF4-FFF2-40B4-BE49-F238E27FC236}">
                  <a16:creationId xmlns:a16="http://schemas.microsoft.com/office/drawing/2014/main" id="{23187763-CE0D-E0BA-5A17-F7AAB534713B}"/>
                </a:ext>
              </a:extLst>
            </p:cNvPr>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5;p41">
              <a:extLst>
                <a:ext uri="{FF2B5EF4-FFF2-40B4-BE49-F238E27FC236}">
                  <a16:creationId xmlns:a16="http://schemas.microsoft.com/office/drawing/2014/main" id="{F521E2AA-F71D-BD02-979A-19BC42ED954E}"/>
                </a:ext>
              </a:extLst>
            </p:cNvPr>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6;p41">
              <a:extLst>
                <a:ext uri="{FF2B5EF4-FFF2-40B4-BE49-F238E27FC236}">
                  <a16:creationId xmlns:a16="http://schemas.microsoft.com/office/drawing/2014/main" id="{B3586E64-2DD5-DB54-565A-B1B5861D78BC}"/>
                </a:ext>
              </a:extLst>
            </p:cNvPr>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7;p41">
              <a:extLst>
                <a:ext uri="{FF2B5EF4-FFF2-40B4-BE49-F238E27FC236}">
                  <a16:creationId xmlns:a16="http://schemas.microsoft.com/office/drawing/2014/main" id="{29143CF5-5A6C-A2D5-022B-69E3747A91FF}"/>
                </a:ext>
              </a:extLst>
            </p:cNvPr>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8;p41">
              <a:extLst>
                <a:ext uri="{FF2B5EF4-FFF2-40B4-BE49-F238E27FC236}">
                  <a16:creationId xmlns:a16="http://schemas.microsoft.com/office/drawing/2014/main" id="{C0F4F643-A9B3-C125-B59F-7603BBDAA7EA}"/>
                </a:ext>
              </a:extLst>
            </p:cNvPr>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69;p41">
              <a:extLst>
                <a:ext uri="{FF2B5EF4-FFF2-40B4-BE49-F238E27FC236}">
                  <a16:creationId xmlns:a16="http://schemas.microsoft.com/office/drawing/2014/main" id="{5522CB7C-AAFC-DF65-71D1-816F6BE96B59}"/>
                </a:ext>
              </a:extLst>
            </p:cNvPr>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0;p41">
              <a:extLst>
                <a:ext uri="{FF2B5EF4-FFF2-40B4-BE49-F238E27FC236}">
                  <a16:creationId xmlns:a16="http://schemas.microsoft.com/office/drawing/2014/main" id="{0FC837BC-3877-D2A2-4F48-3EC662B2DD09}"/>
                </a:ext>
              </a:extLst>
            </p:cNvPr>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71;p41">
              <a:extLst>
                <a:ext uri="{FF2B5EF4-FFF2-40B4-BE49-F238E27FC236}">
                  <a16:creationId xmlns:a16="http://schemas.microsoft.com/office/drawing/2014/main" id="{D4BD361D-89D8-391B-B195-920DA70BFA85}"/>
                </a:ext>
              </a:extLst>
            </p:cNvPr>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72;p41">
              <a:extLst>
                <a:ext uri="{FF2B5EF4-FFF2-40B4-BE49-F238E27FC236}">
                  <a16:creationId xmlns:a16="http://schemas.microsoft.com/office/drawing/2014/main" id="{05F97011-D8B6-D908-8CB1-4833E335D541}"/>
                </a:ext>
              </a:extLst>
            </p:cNvPr>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3;p41">
              <a:extLst>
                <a:ext uri="{FF2B5EF4-FFF2-40B4-BE49-F238E27FC236}">
                  <a16:creationId xmlns:a16="http://schemas.microsoft.com/office/drawing/2014/main" id="{8B907A68-532D-3BE1-9633-4A564D28162F}"/>
                </a:ext>
              </a:extLst>
            </p:cNvPr>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4;p41">
              <a:extLst>
                <a:ext uri="{FF2B5EF4-FFF2-40B4-BE49-F238E27FC236}">
                  <a16:creationId xmlns:a16="http://schemas.microsoft.com/office/drawing/2014/main" id="{C7A8E7DF-50F5-7A53-D0F9-9DC2C91C430A}"/>
                </a:ext>
              </a:extLst>
            </p:cNvPr>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5;p41">
              <a:extLst>
                <a:ext uri="{FF2B5EF4-FFF2-40B4-BE49-F238E27FC236}">
                  <a16:creationId xmlns:a16="http://schemas.microsoft.com/office/drawing/2014/main" id="{CB52A704-CCCD-9635-0D36-3D38D5539F26}"/>
                </a:ext>
              </a:extLst>
            </p:cNvPr>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6;p41">
              <a:extLst>
                <a:ext uri="{FF2B5EF4-FFF2-40B4-BE49-F238E27FC236}">
                  <a16:creationId xmlns:a16="http://schemas.microsoft.com/office/drawing/2014/main" id="{94828DD4-C05B-AE0D-3336-A259B2C02BA9}"/>
                </a:ext>
              </a:extLst>
            </p:cNvPr>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7;p41">
              <a:extLst>
                <a:ext uri="{FF2B5EF4-FFF2-40B4-BE49-F238E27FC236}">
                  <a16:creationId xmlns:a16="http://schemas.microsoft.com/office/drawing/2014/main" id="{3B4A545E-4EDA-F368-85AD-A1509CDCF6A3}"/>
                </a:ext>
              </a:extLst>
            </p:cNvPr>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8;p41">
              <a:extLst>
                <a:ext uri="{FF2B5EF4-FFF2-40B4-BE49-F238E27FC236}">
                  <a16:creationId xmlns:a16="http://schemas.microsoft.com/office/drawing/2014/main" id="{6E9D8AE9-FFD2-DBD7-73B7-3E19BBB0F78A}"/>
                </a:ext>
              </a:extLst>
            </p:cNvPr>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79;p41">
              <a:extLst>
                <a:ext uri="{FF2B5EF4-FFF2-40B4-BE49-F238E27FC236}">
                  <a16:creationId xmlns:a16="http://schemas.microsoft.com/office/drawing/2014/main" id="{8FB1691B-4EE1-6FAE-51EC-ADBAF08FA346}"/>
                </a:ext>
              </a:extLst>
            </p:cNvPr>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0;p41">
              <a:extLst>
                <a:ext uri="{FF2B5EF4-FFF2-40B4-BE49-F238E27FC236}">
                  <a16:creationId xmlns:a16="http://schemas.microsoft.com/office/drawing/2014/main" id="{02191623-5FE9-B4D1-2540-126B33EB5888}"/>
                </a:ext>
              </a:extLst>
            </p:cNvPr>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1;p41">
              <a:extLst>
                <a:ext uri="{FF2B5EF4-FFF2-40B4-BE49-F238E27FC236}">
                  <a16:creationId xmlns:a16="http://schemas.microsoft.com/office/drawing/2014/main" id="{949883B4-1A6F-CA16-9295-12FF0E140B91}"/>
                </a:ext>
              </a:extLst>
            </p:cNvPr>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2;p41">
              <a:extLst>
                <a:ext uri="{FF2B5EF4-FFF2-40B4-BE49-F238E27FC236}">
                  <a16:creationId xmlns:a16="http://schemas.microsoft.com/office/drawing/2014/main" id="{34DC182C-5115-829C-6B37-1D2918EFA87D}"/>
                </a:ext>
              </a:extLst>
            </p:cNvPr>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3;p41">
              <a:extLst>
                <a:ext uri="{FF2B5EF4-FFF2-40B4-BE49-F238E27FC236}">
                  <a16:creationId xmlns:a16="http://schemas.microsoft.com/office/drawing/2014/main" id="{1B47AB87-DCD7-6467-2339-DBAD983A7F2D}"/>
                </a:ext>
              </a:extLst>
            </p:cNvPr>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4;p41">
              <a:extLst>
                <a:ext uri="{FF2B5EF4-FFF2-40B4-BE49-F238E27FC236}">
                  <a16:creationId xmlns:a16="http://schemas.microsoft.com/office/drawing/2014/main" id="{07679DE2-A618-2FE8-B3DC-0E031D3AB0C2}"/>
                </a:ext>
              </a:extLst>
            </p:cNvPr>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5;p41">
              <a:extLst>
                <a:ext uri="{FF2B5EF4-FFF2-40B4-BE49-F238E27FC236}">
                  <a16:creationId xmlns:a16="http://schemas.microsoft.com/office/drawing/2014/main" id="{B3CD27C1-B5CA-080A-15DC-E2FA229854C4}"/>
                </a:ext>
              </a:extLst>
            </p:cNvPr>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6;p41">
              <a:extLst>
                <a:ext uri="{FF2B5EF4-FFF2-40B4-BE49-F238E27FC236}">
                  <a16:creationId xmlns:a16="http://schemas.microsoft.com/office/drawing/2014/main" id="{CF86F795-AE6F-800A-63EF-D47C0B46CC76}"/>
                </a:ext>
              </a:extLst>
            </p:cNvPr>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87;p41">
              <a:extLst>
                <a:ext uri="{FF2B5EF4-FFF2-40B4-BE49-F238E27FC236}">
                  <a16:creationId xmlns:a16="http://schemas.microsoft.com/office/drawing/2014/main" id="{F040463F-B2E0-2A94-E381-E96761FD2675}"/>
                </a:ext>
              </a:extLst>
            </p:cNvPr>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88;p41">
              <a:extLst>
                <a:ext uri="{FF2B5EF4-FFF2-40B4-BE49-F238E27FC236}">
                  <a16:creationId xmlns:a16="http://schemas.microsoft.com/office/drawing/2014/main" id="{1FDD7D64-89A8-40D6-C414-C5A87E1FFF1C}"/>
                </a:ext>
              </a:extLst>
            </p:cNvPr>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89;p41">
              <a:extLst>
                <a:ext uri="{FF2B5EF4-FFF2-40B4-BE49-F238E27FC236}">
                  <a16:creationId xmlns:a16="http://schemas.microsoft.com/office/drawing/2014/main" id="{BC7125E6-27C2-89EC-A592-41A81ED6593F}"/>
                </a:ext>
              </a:extLst>
            </p:cNvPr>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0;p41">
              <a:extLst>
                <a:ext uri="{FF2B5EF4-FFF2-40B4-BE49-F238E27FC236}">
                  <a16:creationId xmlns:a16="http://schemas.microsoft.com/office/drawing/2014/main" id="{CF60EA44-37B1-E243-3038-FB7184972795}"/>
                </a:ext>
              </a:extLst>
            </p:cNvPr>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1;p41">
              <a:extLst>
                <a:ext uri="{FF2B5EF4-FFF2-40B4-BE49-F238E27FC236}">
                  <a16:creationId xmlns:a16="http://schemas.microsoft.com/office/drawing/2014/main" id="{99DF4C98-65FE-F411-CF50-6AE41E000A13}"/>
                </a:ext>
              </a:extLst>
            </p:cNvPr>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2;p41">
              <a:extLst>
                <a:ext uri="{FF2B5EF4-FFF2-40B4-BE49-F238E27FC236}">
                  <a16:creationId xmlns:a16="http://schemas.microsoft.com/office/drawing/2014/main" id="{1BABABF5-3E25-0051-8596-8F996F49F890}"/>
                </a:ext>
              </a:extLst>
            </p:cNvPr>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3;p41">
              <a:extLst>
                <a:ext uri="{FF2B5EF4-FFF2-40B4-BE49-F238E27FC236}">
                  <a16:creationId xmlns:a16="http://schemas.microsoft.com/office/drawing/2014/main" id="{510E092F-FEE7-B7C2-7C69-20D60308D73E}"/>
                </a:ext>
              </a:extLst>
            </p:cNvPr>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4;p41">
              <a:extLst>
                <a:ext uri="{FF2B5EF4-FFF2-40B4-BE49-F238E27FC236}">
                  <a16:creationId xmlns:a16="http://schemas.microsoft.com/office/drawing/2014/main" id="{EB299840-5DE7-544C-66F3-2706A501139F}"/>
                </a:ext>
              </a:extLst>
            </p:cNvPr>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5;p41">
              <a:extLst>
                <a:ext uri="{FF2B5EF4-FFF2-40B4-BE49-F238E27FC236}">
                  <a16:creationId xmlns:a16="http://schemas.microsoft.com/office/drawing/2014/main" id="{995A287B-AD7A-B734-9DF4-BBC3EBB69680}"/>
                </a:ext>
              </a:extLst>
            </p:cNvPr>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6;p41">
              <a:extLst>
                <a:ext uri="{FF2B5EF4-FFF2-40B4-BE49-F238E27FC236}">
                  <a16:creationId xmlns:a16="http://schemas.microsoft.com/office/drawing/2014/main" id="{8815BB6A-D99E-A6D6-6C0F-0A6E9E41F7A0}"/>
                </a:ext>
              </a:extLst>
            </p:cNvPr>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7;p41">
              <a:extLst>
                <a:ext uri="{FF2B5EF4-FFF2-40B4-BE49-F238E27FC236}">
                  <a16:creationId xmlns:a16="http://schemas.microsoft.com/office/drawing/2014/main" id="{66AC5023-4874-E912-BF76-870D7BFEF00A}"/>
                </a:ext>
              </a:extLst>
            </p:cNvPr>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8;p41">
              <a:extLst>
                <a:ext uri="{FF2B5EF4-FFF2-40B4-BE49-F238E27FC236}">
                  <a16:creationId xmlns:a16="http://schemas.microsoft.com/office/drawing/2014/main" id="{C9E27FDC-0686-68C7-8E96-FEBB479881D9}"/>
                </a:ext>
              </a:extLst>
            </p:cNvPr>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99;p41">
              <a:extLst>
                <a:ext uri="{FF2B5EF4-FFF2-40B4-BE49-F238E27FC236}">
                  <a16:creationId xmlns:a16="http://schemas.microsoft.com/office/drawing/2014/main" id="{8904E9E4-CB13-04BA-3A28-56E1D85E6240}"/>
                </a:ext>
              </a:extLst>
            </p:cNvPr>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700;p41">
              <a:extLst>
                <a:ext uri="{FF2B5EF4-FFF2-40B4-BE49-F238E27FC236}">
                  <a16:creationId xmlns:a16="http://schemas.microsoft.com/office/drawing/2014/main" id="{0B2823AE-8BE7-30A9-2889-09CD5BEB0E81}"/>
                </a:ext>
              </a:extLst>
            </p:cNvPr>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1;p41">
              <a:extLst>
                <a:ext uri="{FF2B5EF4-FFF2-40B4-BE49-F238E27FC236}">
                  <a16:creationId xmlns:a16="http://schemas.microsoft.com/office/drawing/2014/main" id="{7DFD354A-90BA-E2E8-A8A6-82C59DF29328}"/>
                </a:ext>
              </a:extLst>
            </p:cNvPr>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2;p41">
              <a:extLst>
                <a:ext uri="{FF2B5EF4-FFF2-40B4-BE49-F238E27FC236}">
                  <a16:creationId xmlns:a16="http://schemas.microsoft.com/office/drawing/2014/main" id="{676571F1-E2BB-8395-E92C-9FDA011CAB68}"/>
                </a:ext>
              </a:extLst>
            </p:cNvPr>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3;p41">
              <a:extLst>
                <a:ext uri="{FF2B5EF4-FFF2-40B4-BE49-F238E27FC236}">
                  <a16:creationId xmlns:a16="http://schemas.microsoft.com/office/drawing/2014/main" id="{809B3825-C408-49EF-D3D7-87E2F88453CF}"/>
                </a:ext>
              </a:extLst>
            </p:cNvPr>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4;p41">
              <a:extLst>
                <a:ext uri="{FF2B5EF4-FFF2-40B4-BE49-F238E27FC236}">
                  <a16:creationId xmlns:a16="http://schemas.microsoft.com/office/drawing/2014/main" id="{2AC5BE31-AB19-543A-FB57-84AB4BC8E5B7}"/>
                </a:ext>
              </a:extLst>
            </p:cNvPr>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5;p41">
              <a:extLst>
                <a:ext uri="{FF2B5EF4-FFF2-40B4-BE49-F238E27FC236}">
                  <a16:creationId xmlns:a16="http://schemas.microsoft.com/office/drawing/2014/main" id="{F4BB681E-592F-4A48-DDC3-33F838B07B9C}"/>
                </a:ext>
              </a:extLst>
            </p:cNvPr>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6;p41">
              <a:extLst>
                <a:ext uri="{FF2B5EF4-FFF2-40B4-BE49-F238E27FC236}">
                  <a16:creationId xmlns:a16="http://schemas.microsoft.com/office/drawing/2014/main" id="{BB98E504-514F-C121-C350-689F9FC3F9DB}"/>
                </a:ext>
              </a:extLst>
            </p:cNvPr>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7;p41">
              <a:extLst>
                <a:ext uri="{FF2B5EF4-FFF2-40B4-BE49-F238E27FC236}">
                  <a16:creationId xmlns:a16="http://schemas.microsoft.com/office/drawing/2014/main" id="{5BA454DA-A4BC-9B16-B0DC-A1B78A5C118F}"/>
                </a:ext>
              </a:extLst>
            </p:cNvPr>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8;p41">
              <a:extLst>
                <a:ext uri="{FF2B5EF4-FFF2-40B4-BE49-F238E27FC236}">
                  <a16:creationId xmlns:a16="http://schemas.microsoft.com/office/drawing/2014/main" id="{167429BC-2E85-3A24-01AA-B2F5F65CC5E2}"/>
                </a:ext>
              </a:extLst>
            </p:cNvPr>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09;p41">
              <a:extLst>
                <a:ext uri="{FF2B5EF4-FFF2-40B4-BE49-F238E27FC236}">
                  <a16:creationId xmlns:a16="http://schemas.microsoft.com/office/drawing/2014/main" id="{A7BE7E10-C170-F7B1-84C9-AB3B1563B484}"/>
                </a:ext>
              </a:extLst>
            </p:cNvPr>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0;p41">
              <a:extLst>
                <a:ext uri="{FF2B5EF4-FFF2-40B4-BE49-F238E27FC236}">
                  <a16:creationId xmlns:a16="http://schemas.microsoft.com/office/drawing/2014/main" id="{A881FA49-D0ED-B6B8-A4BB-CF6E2F8C59AF}"/>
                </a:ext>
              </a:extLst>
            </p:cNvPr>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1;p41">
              <a:extLst>
                <a:ext uri="{FF2B5EF4-FFF2-40B4-BE49-F238E27FC236}">
                  <a16:creationId xmlns:a16="http://schemas.microsoft.com/office/drawing/2014/main" id="{EA7EB98A-FF65-0BC5-8514-7AA742E32F03}"/>
                </a:ext>
              </a:extLst>
            </p:cNvPr>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2;p41">
              <a:extLst>
                <a:ext uri="{FF2B5EF4-FFF2-40B4-BE49-F238E27FC236}">
                  <a16:creationId xmlns:a16="http://schemas.microsoft.com/office/drawing/2014/main" id="{77459747-EDE3-A5B6-8673-5ABABA275C47}"/>
                </a:ext>
              </a:extLst>
            </p:cNvPr>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13;p41">
              <a:extLst>
                <a:ext uri="{FF2B5EF4-FFF2-40B4-BE49-F238E27FC236}">
                  <a16:creationId xmlns:a16="http://schemas.microsoft.com/office/drawing/2014/main" id="{923C759B-7148-409B-05CF-9735073F7FD2}"/>
                </a:ext>
              </a:extLst>
            </p:cNvPr>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14;p41">
              <a:extLst>
                <a:ext uri="{FF2B5EF4-FFF2-40B4-BE49-F238E27FC236}">
                  <a16:creationId xmlns:a16="http://schemas.microsoft.com/office/drawing/2014/main" id="{B3D0C944-C727-6675-43D0-7BD205E19D97}"/>
                </a:ext>
              </a:extLst>
            </p:cNvPr>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5;p41">
              <a:extLst>
                <a:ext uri="{FF2B5EF4-FFF2-40B4-BE49-F238E27FC236}">
                  <a16:creationId xmlns:a16="http://schemas.microsoft.com/office/drawing/2014/main" id="{3A7EDFC0-6016-2479-181A-895456526554}"/>
                </a:ext>
              </a:extLst>
            </p:cNvPr>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6;p41">
              <a:extLst>
                <a:ext uri="{FF2B5EF4-FFF2-40B4-BE49-F238E27FC236}">
                  <a16:creationId xmlns:a16="http://schemas.microsoft.com/office/drawing/2014/main" id="{2875D7E3-25C8-E5D8-12BE-4E0A41A03E15}"/>
                </a:ext>
              </a:extLst>
            </p:cNvPr>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7;p41">
              <a:extLst>
                <a:ext uri="{FF2B5EF4-FFF2-40B4-BE49-F238E27FC236}">
                  <a16:creationId xmlns:a16="http://schemas.microsoft.com/office/drawing/2014/main" id="{0D5CF835-47B3-9FB2-DA84-72CBE8EFAA89}"/>
                </a:ext>
              </a:extLst>
            </p:cNvPr>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8;p41">
              <a:extLst>
                <a:ext uri="{FF2B5EF4-FFF2-40B4-BE49-F238E27FC236}">
                  <a16:creationId xmlns:a16="http://schemas.microsoft.com/office/drawing/2014/main" id="{0CE2FEC3-F53B-BB7B-4CA1-3C10EF85118E}"/>
                </a:ext>
              </a:extLst>
            </p:cNvPr>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19;p41">
              <a:extLst>
                <a:ext uri="{FF2B5EF4-FFF2-40B4-BE49-F238E27FC236}">
                  <a16:creationId xmlns:a16="http://schemas.microsoft.com/office/drawing/2014/main" id="{EF796BB9-6338-D541-2222-41F5320B94C0}"/>
                </a:ext>
              </a:extLst>
            </p:cNvPr>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0;p41">
              <a:extLst>
                <a:ext uri="{FF2B5EF4-FFF2-40B4-BE49-F238E27FC236}">
                  <a16:creationId xmlns:a16="http://schemas.microsoft.com/office/drawing/2014/main" id="{6D8BBEDC-65F0-AA17-DCA6-9A3E59FF1BFD}"/>
                </a:ext>
              </a:extLst>
            </p:cNvPr>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21;p41">
              <a:extLst>
                <a:ext uri="{FF2B5EF4-FFF2-40B4-BE49-F238E27FC236}">
                  <a16:creationId xmlns:a16="http://schemas.microsoft.com/office/drawing/2014/main" id="{FD741CD6-4ED0-479A-9622-972352E2FC3B}"/>
                </a:ext>
              </a:extLst>
            </p:cNvPr>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2;p41">
              <a:extLst>
                <a:ext uri="{FF2B5EF4-FFF2-40B4-BE49-F238E27FC236}">
                  <a16:creationId xmlns:a16="http://schemas.microsoft.com/office/drawing/2014/main" id="{9B9C194A-85DD-7F4A-58B4-AE3D35FD4263}"/>
                </a:ext>
              </a:extLst>
            </p:cNvPr>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3;p41">
              <a:extLst>
                <a:ext uri="{FF2B5EF4-FFF2-40B4-BE49-F238E27FC236}">
                  <a16:creationId xmlns:a16="http://schemas.microsoft.com/office/drawing/2014/main" id="{D9A5562F-D058-C34B-B9D2-61C99659F4AA}"/>
                </a:ext>
              </a:extLst>
            </p:cNvPr>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24;p41">
              <a:extLst>
                <a:ext uri="{FF2B5EF4-FFF2-40B4-BE49-F238E27FC236}">
                  <a16:creationId xmlns:a16="http://schemas.microsoft.com/office/drawing/2014/main" id="{0C83AC46-1EA7-7CAF-4414-84A5E7EEFA4A}"/>
                </a:ext>
              </a:extLst>
            </p:cNvPr>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25;p41">
              <a:extLst>
                <a:ext uri="{FF2B5EF4-FFF2-40B4-BE49-F238E27FC236}">
                  <a16:creationId xmlns:a16="http://schemas.microsoft.com/office/drawing/2014/main" id="{CFB2E731-E922-5188-C496-740F947BD042}"/>
                </a:ext>
              </a:extLst>
            </p:cNvPr>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26;p41">
              <a:extLst>
                <a:ext uri="{FF2B5EF4-FFF2-40B4-BE49-F238E27FC236}">
                  <a16:creationId xmlns:a16="http://schemas.microsoft.com/office/drawing/2014/main" id="{FA6914CF-A48B-A4D9-8C9A-A20E9554AF0D}"/>
                </a:ext>
              </a:extLst>
            </p:cNvPr>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27;p41">
              <a:extLst>
                <a:ext uri="{FF2B5EF4-FFF2-40B4-BE49-F238E27FC236}">
                  <a16:creationId xmlns:a16="http://schemas.microsoft.com/office/drawing/2014/main" id="{4512BC5B-936A-3128-E971-80742C918CD4}"/>
                </a:ext>
              </a:extLst>
            </p:cNvPr>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28;p41">
              <a:extLst>
                <a:ext uri="{FF2B5EF4-FFF2-40B4-BE49-F238E27FC236}">
                  <a16:creationId xmlns:a16="http://schemas.microsoft.com/office/drawing/2014/main" id="{EE3BDD06-53E5-CD41-650B-EDF6E3B347FB}"/>
                </a:ext>
              </a:extLst>
            </p:cNvPr>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29;p41">
              <a:extLst>
                <a:ext uri="{FF2B5EF4-FFF2-40B4-BE49-F238E27FC236}">
                  <a16:creationId xmlns:a16="http://schemas.microsoft.com/office/drawing/2014/main" id="{324538A8-4ECA-A610-D63E-F13B81470F0B}"/>
                </a:ext>
              </a:extLst>
            </p:cNvPr>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30;p41">
              <a:extLst>
                <a:ext uri="{FF2B5EF4-FFF2-40B4-BE49-F238E27FC236}">
                  <a16:creationId xmlns:a16="http://schemas.microsoft.com/office/drawing/2014/main" id="{059D2B4E-17EE-89B8-4223-0CFEBF336D62}"/>
                </a:ext>
              </a:extLst>
            </p:cNvPr>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31;p41">
              <a:extLst>
                <a:ext uri="{FF2B5EF4-FFF2-40B4-BE49-F238E27FC236}">
                  <a16:creationId xmlns:a16="http://schemas.microsoft.com/office/drawing/2014/main" id="{627EC236-22C8-A759-1DE2-DBE8AFB6FF2C}"/>
                </a:ext>
              </a:extLst>
            </p:cNvPr>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32;p41">
              <a:extLst>
                <a:ext uri="{FF2B5EF4-FFF2-40B4-BE49-F238E27FC236}">
                  <a16:creationId xmlns:a16="http://schemas.microsoft.com/office/drawing/2014/main" id="{175CDE26-E5BF-34D6-3ED7-4B8414718034}"/>
                </a:ext>
              </a:extLst>
            </p:cNvPr>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505;p41">
            <a:extLst>
              <a:ext uri="{FF2B5EF4-FFF2-40B4-BE49-F238E27FC236}">
                <a16:creationId xmlns:a16="http://schemas.microsoft.com/office/drawing/2014/main" id="{9663DEB4-12DF-A6F6-421D-EB92D43F11DD}"/>
              </a:ext>
            </a:extLst>
          </p:cNvPr>
          <p:cNvGrpSpPr/>
          <p:nvPr/>
        </p:nvGrpSpPr>
        <p:grpSpPr>
          <a:xfrm>
            <a:off x="7100171" y="2959605"/>
            <a:ext cx="1918307" cy="2376248"/>
            <a:chOff x="1652450" y="2386825"/>
            <a:chExt cx="1066200" cy="1320725"/>
          </a:xfrm>
        </p:grpSpPr>
        <p:sp>
          <p:nvSpPr>
            <p:cNvPr id="4" name="Google Shape;2506;p41">
              <a:extLst>
                <a:ext uri="{FF2B5EF4-FFF2-40B4-BE49-F238E27FC236}">
                  <a16:creationId xmlns:a16="http://schemas.microsoft.com/office/drawing/2014/main" id="{D4C9F1F9-B36C-1E56-D340-12A90B23E45D}"/>
                </a:ext>
              </a:extLst>
            </p:cNvPr>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7;p41">
              <a:extLst>
                <a:ext uri="{FF2B5EF4-FFF2-40B4-BE49-F238E27FC236}">
                  <a16:creationId xmlns:a16="http://schemas.microsoft.com/office/drawing/2014/main" id="{2B612281-EDF7-AF89-1746-70C5F2A273E3}"/>
                </a:ext>
              </a:extLst>
            </p:cNvPr>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8;p41">
              <a:extLst>
                <a:ext uri="{FF2B5EF4-FFF2-40B4-BE49-F238E27FC236}">
                  <a16:creationId xmlns:a16="http://schemas.microsoft.com/office/drawing/2014/main" id="{F4050B25-BFA7-F85F-7864-75E6B866CE5E}"/>
                </a:ext>
              </a:extLst>
            </p:cNvPr>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09;p41">
              <a:extLst>
                <a:ext uri="{FF2B5EF4-FFF2-40B4-BE49-F238E27FC236}">
                  <a16:creationId xmlns:a16="http://schemas.microsoft.com/office/drawing/2014/main" id="{1C5A41BF-02A2-D83A-A232-46FE17295E35}"/>
                </a:ext>
              </a:extLst>
            </p:cNvPr>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0;p41">
              <a:extLst>
                <a:ext uri="{FF2B5EF4-FFF2-40B4-BE49-F238E27FC236}">
                  <a16:creationId xmlns:a16="http://schemas.microsoft.com/office/drawing/2014/main" id="{ED05F832-77DF-D33D-4BE8-A03B645230D3}"/>
                </a:ext>
              </a:extLst>
            </p:cNvPr>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1;p41">
              <a:extLst>
                <a:ext uri="{FF2B5EF4-FFF2-40B4-BE49-F238E27FC236}">
                  <a16:creationId xmlns:a16="http://schemas.microsoft.com/office/drawing/2014/main" id="{C78C1BFE-CE70-EFE7-24BF-944929376758}"/>
                </a:ext>
              </a:extLst>
            </p:cNvPr>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2;p41">
              <a:extLst>
                <a:ext uri="{FF2B5EF4-FFF2-40B4-BE49-F238E27FC236}">
                  <a16:creationId xmlns:a16="http://schemas.microsoft.com/office/drawing/2014/main" id="{D5E3942A-B093-0949-07C2-352944DEDE14}"/>
                </a:ext>
              </a:extLst>
            </p:cNvPr>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13;p41">
              <a:extLst>
                <a:ext uri="{FF2B5EF4-FFF2-40B4-BE49-F238E27FC236}">
                  <a16:creationId xmlns:a16="http://schemas.microsoft.com/office/drawing/2014/main" id="{92AE78B2-4116-41C6-1BAA-295CC023B6F4}"/>
                </a:ext>
              </a:extLst>
            </p:cNvPr>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4;p41">
              <a:extLst>
                <a:ext uri="{FF2B5EF4-FFF2-40B4-BE49-F238E27FC236}">
                  <a16:creationId xmlns:a16="http://schemas.microsoft.com/office/drawing/2014/main" id="{4971F79F-43B7-C1D6-A29B-AE7DA33E2DF5}"/>
                </a:ext>
              </a:extLst>
            </p:cNvPr>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15;p41">
              <a:extLst>
                <a:ext uri="{FF2B5EF4-FFF2-40B4-BE49-F238E27FC236}">
                  <a16:creationId xmlns:a16="http://schemas.microsoft.com/office/drawing/2014/main" id="{FD6D136C-B28A-D63C-2271-83B0F9345C2D}"/>
                </a:ext>
              </a:extLst>
            </p:cNvPr>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6;p41">
              <a:extLst>
                <a:ext uri="{FF2B5EF4-FFF2-40B4-BE49-F238E27FC236}">
                  <a16:creationId xmlns:a16="http://schemas.microsoft.com/office/drawing/2014/main" id="{18B7B5D9-50FF-3B11-61A1-541247BC9D16}"/>
                </a:ext>
              </a:extLst>
            </p:cNvPr>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41">
              <a:extLst>
                <a:ext uri="{FF2B5EF4-FFF2-40B4-BE49-F238E27FC236}">
                  <a16:creationId xmlns:a16="http://schemas.microsoft.com/office/drawing/2014/main" id="{960F4858-2AEB-7173-D939-72817A4AFF2B}"/>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41">
              <a:extLst>
                <a:ext uri="{FF2B5EF4-FFF2-40B4-BE49-F238E27FC236}">
                  <a16:creationId xmlns:a16="http://schemas.microsoft.com/office/drawing/2014/main" id="{5188EDAA-6077-D9C7-43FE-613E76D9C6A5}"/>
                </a:ext>
              </a:extLst>
            </p:cNvPr>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41">
              <a:extLst>
                <a:ext uri="{FF2B5EF4-FFF2-40B4-BE49-F238E27FC236}">
                  <a16:creationId xmlns:a16="http://schemas.microsoft.com/office/drawing/2014/main" id="{394CCFCE-34DD-E58C-86B6-BD6C79FE0742}"/>
                </a:ext>
              </a:extLst>
            </p:cNvPr>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41">
              <a:extLst>
                <a:ext uri="{FF2B5EF4-FFF2-40B4-BE49-F238E27FC236}">
                  <a16:creationId xmlns:a16="http://schemas.microsoft.com/office/drawing/2014/main" id="{70B45123-75A5-AFC0-C811-85CFB08B5481}"/>
                </a:ext>
              </a:extLst>
            </p:cNvPr>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41">
              <a:extLst>
                <a:ext uri="{FF2B5EF4-FFF2-40B4-BE49-F238E27FC236}">
                  <a16:creationId xmlns:a16="http://schemas.microsoft.com/office/drawing/2014/main" id="{8ED4665F-21BD-C91A-EEE4-CE9DB3C2F6D7}"/>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41">
              <a:extLst>
                <a:ext uri="{FF2B5EF4-FFF2-40B4-BE49-F238E27FC236}">
                  <a16:creationId xmlns:a16="http://schemas.microsoft.com/office/drawing/2014/main" id="{CC8CE7E5-6C1D-2E47-D5CE-2BCEC8FFE04B}"/>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41">
              <a:extLst>
                <a:ext uri="{FF2B5EF4-FFF2-40B4-BE49-F238E27FC236}">
                  <a16:creationId xmlns:a16="http://schemas.microsoft.com/office/drawing/2014/main" id="{9A183DFA-44A6-31B2-F9E1-4405E331E59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41">
              <a:extLst>
                <a:ext uri="{FF2B5EF4-FFF2-40B4-BE49-F238E27FC236}">
                  <a16:creationId xmlns:a16="http://schemas.microsoft.com/office/drawing/2014/main" id="{5E5809A8-FC74-BAEE-512B-62D4D2CED460}"/>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41">
              <a:extLst>
                <a:ext uri="{FF2B5EF4-FFF2-40B4-BE49-F238E27FC236}">
                  <a16:creationId xmlns:a16="http://schemas.microsoft.com/office/drawing/2014/main" id="{CACF1666-44D6-7978-E200-A283F629A1EF}"/>
                </a:ext>
              </a:extLst>
            </p:cNvPr>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41">
              <a:extLst>
                <a:ext uri="{FF2B5EF4-FFF2-40B4-BE49-F238E27FC236}">
                  <a16:creationId xmlns:a16="http://schemas.microsoft.com/office/drawing/2014/main" id="{91411FDE-42A9-1252-5C78-2D4260833AC5}"/>
                </a:ext>
              </a:extLst>
            </p:cNvPr>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41">
              <a:extLst>
                <a:ext uri="{FF2B5EF4-FFF2-40B4-BE49-F238E27FC236}">
                  <a16:creationId xmlns:a16="http://schemas.microsoft.com/office/drawing/2014/main" id="{0CD4503B-53E4-D97E-6A2B-B169632F8B28}"/>
                </a:ext>
              </a:extLst>
            </p:cNvPr>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41">
              <a:extLst>
                <a:ext uri="{FF2B5EF4-FFF2-40B4-BE49-F238E27FC236}">
                  <a16:creationId xmlns:a16="http://schemas.microsoft.com/office/drawing/2014/main" id="{C629F059-215D-4129-3F54-351A25FBD1F5}"/>
                </a:ext>
              </a:extLst>
            </p:cNvPr>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41">
              <a:extLst>
                <a:ext uri="{FF2B5EF4-FFF2-40B4-BE49-F238E27FC236}">
                  <a16:creationId xmlns:a16="http://schemas.microsoft.com/office/drawing/2014/main" id="{1D3D7CD7-4B18-76CA-06D9-661C4CCEE0AB}"/>
                </a:ext>
              </a:extLst>
            </p:cNvPr>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41">
              <a:extLst>
                <a:ext uri="{FF2B5EF4-FFF2-40B4-BE49-F238E27FC236}">
                  <a16:creationId xmlns:a16="http://schemas.microsoft.com/office/drawing/2014/main" id="{664671C6-E8AE-9CBA-EB54-2BB34AC2A0DF}"/>
                </a:ext>
              </a:extLst>
            </p:cNvPr>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41">
              <a:extLst>
                <a:ext uri="{FF2B5EF4-FFF2-40B4-BE49-F238E27FC236}">
                  <a16:creationId xmlns:a16="http://schemas.microsoft.com/office/drawing/2014/main" id="{C1AFC595-8E31-7F76-DC4D-CC634D358FC7}"/>
                </a:ext>
              </a:extLst>
            </p:cNvPr>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2;p41">
              <a:extLst>
                <a:ext uri="{FF2B5EF4-FFF2-40B4-BE49-F238E27FC236}">
                  <a16:creationId xmlns:a16="http://schemas.microsoft.com/office/drawing/2014/main" id="{627FB723-95BB-7ACC-CA8C-E2AABD52F5D9}"/>
                </a:ext>
              </a:extLst>
            </p:cNvPr>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3;p41">
              <a:extLst>
                <a:ext uri="{FF2B5EF4-FFF2-40B4-BE49-F238E27FC236}">
                  <a16:creationId xmlns:a16="http://schemas.microsoft.com/office/drawing/2014/main" id="{8BA19034-3BE9-AD07-3B16-EEF2E23381C2}"/>
                </a:ext>
              </a:extLst>
            </p:cNvPr>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4;p41">
              <a:extLst>
                <a:ext uri="{FF2B5EF4-FFF2-40B4-BE49-F238E27FC236}">
                  <a16:creationId xmlns:a16="http://schemas.microsoft.com/office/drawing/2014/main" id="{90B22412-AD19-C029-284F-B0E1708CEDCD}"/>
                </a:ext>
              </a:extLst>
            </p:cNvPr>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5;p41">
              <a:extLst>
                <a:ext uri="{FF2B5EF4-FFF2-40B4-BE49-F238E27FC236}">
                  <a16:creationId xmlns:a16="http://schemas.microsoft.com/office/drawing/2014/main" id="{0A18941F-FD82-3BDA-8034-F71045D6EA48}"/>
                </a:ext>
              </a:extLst>
            </p:cNvPr>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6;p41">
              <a:extLst>
                <a:ext uri="{FF2B5EF4-FFF2-40B4-BE49-F238E27FC236}">
                  <a16:creationId xmlns:a16="http://schemas.microsoft.com/office/drawing/2014/main" id="{E8919C0D-BC3A-0692-D5F8-E87133640E3B}"/>
                </a:ext>
              </a:extLst>
            </p:cNvPr>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7;p41">
              <a:extLst>
                <a:ext uri="{FF2B5EF4-FFF2-40B4-BE49-F238E27FC236}">
                  <a16:creationId xmlns:a16="http://schemas.microsoft.com/office/drawing/2014/main" id="{E57526D4-A317-EE0A-4913-C161A43BE933}"/>
                </a:ext>
              </a:extLst>
            </p:cNvPr>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8;p41">
              <a:extLst>
                <a:ext uri="{FF2B5EF4-FFF2-40B4-BE49-F238E27FC236}">
                  <a16:creationId xmlns:a16="http://schemas.microsoft.com/office/drawing/2014/main" id="{7A5BF333-F8B1-90AE-4257-99BA00507620}"/>
                </a:ext>
              </a:extLst>
            </p:cNvPr>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39;p41">
              <a:extLst>
                <a:ext uri="{FF2B5EF4-FFF2-40B4-BE49-F238E27FC236}">
                  <a16:creationId xmlns:a16="http://schemas.microsoft.com/office/drawing/2014/main" id="{BDD7060B-7905-A5D6-A92B-B25881D3FC3F}"/>
                </a:ext>
              </a:extLst>
            </p:cNvPr>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0;p41">
              <a:extLst>
                <a:ext uri="{FF2B5EF4-FFF2-40B4-BE49-F238E27FC236}">
                  <a16:creationId xmlns:a16="http://schemas.microsoft.com/office/drawing/2014/main" id="{0991B8AE-C3AD-C3EE-18C1-F65231EDA7BA}"/>
                </a:ext>
              </a:extLst>
            </p:cNvPr>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1;p41">
              <a:extLst>
                <a:ext uri="{FF2B5EF4-FFF2-40B4-BE49-F238E27FC236}">
                  <a16:creationId xmlns:a16="http://schemas.microsoft.com/office/drawing/2014/main" id="{D2FF9103-E563-D242-3777-8C29C0D6B4F8}"/>
                </a:ext>
              </a:extLst>
            </p:cNvPr>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2;p41">
              <a:extLst>
                <a:ext uri="{FF2B5EF4-FFF2-40B4-BE49-F238E27FC236}">
                  <a16:creationId xmlns:a16="http://schemas.microsoft.com/office/drawing/2014/main" id="{4797DB99-0853-653D-05F9-92705FC45B46}"/>
                </a:ext>
              </a:extLst>
            </p:cNvPr>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3;p41">
              <a:extLst>
                <a:ext uri="{FF2B5EF4-FFF2-40B4-BE49-F238E27FC236}">
                  <a16:creationId xmlns:a16="http://schemas.microsoft.com/office/drawing/2014/main" id="{62C97BDD-EF20-76D7-3B5A-5DC8FE3958E2}"/>
                </a:ext>
              </a:extLst>
            </p:cNvPr>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4;p41">
              <a:extLst>
                <a:ext uri="{FF2B5EF4-FFF2-40B4-BE49-F238E27FC236}">
                  <a16:creationId xmlns:a16="http://schemas.microsoft.com/office/drawing/2014/main" id="{2FBC83F2-366A-B9D2-94C5-A0995964CE89}"/>
                </a:ext>
              </a:extLst>
            </p:cNvPr>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5;p41">
              <a:extLst>
                <a:ext uri="{FF2B5EF4-FFF2-40B4-BE49-F238E27FC236}">
                  <a16:creationId xmlns:a16="http://schemas.microsoft.com/office/drawing/2014/main" id="{7554E3E9-6E12-5C2C-1E1C-54D66F3645BC}"/>
                </a:ext>
              </a:extLst>
            </p:cNvPr>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6;p41">
              <a:extLst>
                <a:ext uri="{FF2B5EF4-FFF2-40B4-BE49-F238E27FC236}">
                  <a16:creationId xmlns:a16="http://schemas.microsoft.com/office/drawing/2014/main" id="{953069EF-3412-4BD4-7715-98CB279E5FC7}"/>
                </a:ext>
              </a:extLst>
            </p:cNvPr>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7;p41">
              <a:extLst>
                <a:ext uri="{FF2B5EF4-FFF2-40B4-BE49-F238E27FC236}">
                  <a16:creationId xmlns:a16="http://schemas.microsoft.com/office/drawing/2014/main" id="{3F75B4AA-7909-39E3-F698-31E69AE20C2E}"/>
                </a:ext>
              </a:extLst>
            </p:cNvPr>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8;p41">
              <a:extLst>
                <a:ext uri="{FF2B5EF4-FFF2-40B4-BE49-F238E27FC236}">
                  <a16:creationId xmlns:a16="http://schemas.microsoft.com/office/drawing/2014/main" id="{F31370E7-AF70-24D1-9F10-CB2E7BD89CA5}"/>
                </a:ext>
              </a:extLst>
            </p:cNvPr>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49;p41">
              <a:extLst>
                <a:ext uri="{FF2B5EF4-FFF2-40B4-BE49-F238E27FC236}">
                  <a16:creationId xmlns:a16="http://schemas.microsoft.com/office/drawing/2014/main" id="{C5777BA1-92D3-74D1-80E0-0963FDA107E6}"/>
                </a:ext>
              </a:extLst>
            </p:cNvPr>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0;p41">
              <a:extLst>
                <a:ext uri="{FF2B5EF4-FFF2-40B4-BE49-F238E27FC236}">
                  <a16:creationId xmlns:a16="http://schemas.microsoft.com/office/drawing/2014/main" id="{7D4CE960-6FA1-2F7A-8E3C-A5D2E271BD19}"/>
                </a:ext>
              </a:extLst>
            </p:cNvPr>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1;p41">
              <a:extLst>
                <a:ext uri="{FF2B5EF4-FFF2-40B4-BE49-F238E27FC236}">
                  <a16:creationId xmlns:a16="http://schemas.microsoft.com/office/drawing/2014/main" id="{9B7CED8E-BA1C-BB58-1E39-BC18E0189E2A}"/>
                </a:ext>
              </a:extLst>
            </p:cNvPr>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2;p41">
              <a:extLst>
                <a:ext uri="{FF2B5EF4-FFF2-40B4-BE49-F238E27FC236}">
                  <a16:creationId xmlns:a16="http://schemas.microsoft.com/office/drawing/2014/main" id="{1453F144-65BA-0EE3-B0AC-92C3FB357F14}"/>
                </a:ext>
              </a:extLst>
            </p:cNvPr>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3;p41">
              <a:extLst>
                <a:ext uri="{FF2B5EF4-FFF2-40B4-BE49-F238E27FC236}">
                  <a16:creationId xmlns:a16="http://schemas.microsoft.com/office/drawing/2014/main" id="{CEACCFD4-0620-6A7D-0CDC-B0777ACA5605}"/>
                </a:ext>
              </a:extLst>
            </p:cNvPr>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4;p41">
              <a:extLst>
                <a:ext uri="{FF2B5EF4-FFF2-40B4-BE49-F238E27FC236}">
                  <a16:creationId xmlns:a16="http://schemas.microsoft.com/office/drawing/2014/main" id="{4A8328D7-0677-C31D-4596-FFE38008A3B2}"/>
                </a:ext>
              </a:extLst>
            </p:cNvPr>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5;p41">
              <a:extLst>
                <a:ext uri="{FF2B5EF4-FFF2-40B4-BE49-F238E27FC236}">
                  <a16:creationId xmlns:a16="http://schemas.microsoft.com/office/drawing/2014/main" id="{75479888-3A30-569F-4B1D-640AB987FD97}"/>
                </a:ext>
              </a:extLst>
            </p:cNvPr>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6;p41">
              <a:extLst>
                <a:ext uri="{FF2B5EF4-FFF2-40B4-BE49-F238E27FC236}">
                  <a16:creationId xmlns:a16="http://schemas.microsoft.com/office/drawing/2014/main" id="{1D46FAA9-55BB-B2D3-285B-2494E9804E8E}"/>
                </a:ext>
              </a:extLst>
            </p:cNvPr>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7;p41">
              <a:extLst>
                <a:ext uri="{FF2B5EF4-FFF2-40B4-BE49-F238E27FC236}">
                  <a16:creationId xmlns:a16="http://schemas.microsoft.com/office/drawing/2014/main" id="{6A8B912F-E61A-ECDD-0306-9F00AC333E5C}"/>
                </a:ext>
              </a:extLst>
            </p:cNvPr>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8;p41">
              <a:extLst>
                <a:ext uri="{FF2B5EF4-FFF2-40B4-BE49-F238E27FC236}">
                  <a16:creationId xmlns:a16="http://schemas.microsoft.com/office/drawing/2014/main" id="{9B39E92A-884A-DE03-B10D-04BC632BC463}"/>
                </a:ext>
              </a:extLst>
            </p:cNvPr>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59;p41">
              <a:extLst>
                <a:ext uri="{FF2B5EF4-FFF2-40B4-BE49-F238E27FC236}">
                  <a16:creationId xmlns:a16="http://schemas.microsoft.com/office/drawing/2014/main" id="{F70AF1BD-7493-BA5D-E21D-A6802FE74262}"/>
                </a:ext>
              </a:extLst>
            </p:cNvPr>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0;p41">
              <a:extLst>
                <a:ext uri="{FF2B5EF4-FFF2-40B4-BE49-F238E27FC236}">
                  <a16:creationId xmlns:a16="http://schemas.microsoft.com/office/drawing/2014/main" id="{3DAE6C35-264C-FD98-46C6-A210FDCEA91B}"/>
                </a:ext>
              </a:extLst>
            </p:cNvPr>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1;p41">
              <a:extLst>
                <a:ext uri="{FF2B5EF4-FFF2-40B4-BE49-F238E27FC236}">
                  <a16:creationId xmlns:a16="http://schemas.microsoft.com/office/drawing/2014/main" id="{967CDA02-1C87-15E3-FA7A-8ABB54471B7F}"/>
                </a:ext>
              </a:extLst>
            </p:cNvPr>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2;p41">
              <a:extLst>
                <a:ext uri="{FF2B5EF4-FFF2-40B4-BE49-F238E27FC236}">
                  <a16:creationId xmlns:a16="http://schemas.microsoft.com/office/drawing/2014/main" id="{B1545A01-A568-3317-0196-90F038BEFCF0}"/>
                </a:ext>
              </a:extLst>
            </p:cNvPr>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3;p41">
              <a:extLst>
                <a:ext uri="{FF2B5EF4-FFF2-40B4-BE49-F238E27FC236}">
                  <a16:creationId xmlns:a16="http://schemas.microsoft.com/office/drawing/2014/main" id="{93A0E58F-9658-FCD2-ED37-305AFDDD3FE1}"/>
                </a:ext>
              </a:extLst>
            </p:cNvPr>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4;p41">
              <a:extLst>
                <a:ext uri="{FF2B5EF4-FFF2-40B4-BE49-F238E27FC236}">
                  <a16:creationId xmlns:a16="http://schemas.microsoft.com/office/drawing/2014/main" id="{A49E3DE7-17E0-5C09-5028-5FD29B78FC76}"/>
                </a:ext>
              </a:extLst>
            </p:cNvPr>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5;p41">
              <a:extLst>
                <a:ext uri="{FF2B5EF4-FFF2-40B4-BE49-F238E27FC236}">
                  <a16:creationId xmlns:a16="http://schemas.microsoft.com/office/drawing/2014/main" id="{23F06E4B-84FB-490D-F3BE-22E03B6BCAA9}"/>
                </a:ext>
              </a:extLst>
            </p:cNvPr>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6;p41">
              <a:extLst>
                <a:ext uri="{FF2B5EF4-FFF2-40B4-BE49-F238E27FC236}">
                  <a16:creationId xmlns:a16="http://schemas.microsoft.com/office/drawing/2014/main" id="{CE202735-5863-A3EC-F26B-8F135900B401}"/>
                </a:ext>
              </a:extLst>
            </p:cNvPr>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7;p41">
              <a:extLst>
                <a:ext uri="{FF2B5EF4-FFF2-40B4-BE49-F238E27FC236}">
                  <a16:creationId xmlns:a16="http://schemas.microsoft.com/office/drawing/2014/main" id="{872E8BD4-4A31-320A-9152-07E1889F03FA}"/>
                </a:ext>
              </a:extLst>
            </p:cNvPr>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8;p41">
              <a:extLst>
                <a:ext uri="{FF2B5EF4-FFF2-40B4-BE49-F238E27FC236}">
                  <a16:creationId xmlns:a16="http://schemas.microsoft.com/office/drawing/2014/main" id="{BDBA432B-BDA0-04F2-9347-207379A873BA}"/>
                </a:ext>
              </a:extLst>
            </p:cNvPr>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69;p41">
              <a:extLst>
                <a:ext uri="{FF2B5EF4-FFF2-40B4-BE49-F238E27FC236}">
                  <a16:creationId xmlns:a16="http://schemas.microsoft.com/office/drawing/2014/main" id="{71F6F175-6952-A754-D0CE-8E26D9C32490}"/>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0;p41">
              <a:extLst>
                <a:ext uri="{FF2B5EF4-FFF2-40B4-BE49-F238E27FC236}">
                  <a16:creationId xmlns:a16="http://schemas.microsoft.com/office/drawing/2014/main" id="{9EEE42C6-85E1-18ED-872A-466DB4C224A6}"/>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1;p41">
              <a:extLst>
                <a:ext uri="{FF2B5EF4-FFF2-40B4-BE49-F238E27FC236}">
                  <a16:creationId xmlns:a16="http://schemas.microsoft.com/office/drawing/2014/main" id="{1116B2ED-E813-21CD-BB56-4E5C33B79614}"/>
                </a:ext>
              </a:extLst>
            </p:cNvPr>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2;p41">
              <a:extLst>
                <a:ext uri="{FF2B5EF4-FFF2-40B4-BE49-F238E27FC236}">
                  <a16:creationId xmlns:a16="http://schemas.microsoft.com/office/drawing/2014/main" id="{EBA5531C-39B5-D22F-EE77-244B4452DDFB}"/>
                </a:ext>
              </a:extLst>
            </p:cNvPr>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3;p41">
              <a:extLst>
                <a:ext uri="{FF2B5EF4-FFF2-40B4-BE49-F238E27FC236}">
                  <a16:creationId xmlns:a16="http://schemas.microsoft.com/office/drawing/2014/main" id="{0587826C-7E5C-1CEA-9BF4-15A15DB9F0BD}"/>
                </a:ext>
              </a:extLst>
            </p:cNvPr>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4;p41">
              <a:extLst>
                <a:ext uri="{FF2B5EF4-FFF2-40B4-BE49-F238E27FC236}">
                  <a16:creationId xmlns:a16="http://schemas.microsoft.com/office/drawing/2014/main" id="{CBACB1D8-583C-FCC5-236C-D829854489CC}"/>
                </a:ext>
              </a:extLst>
            </p:cNvPr>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5;p41">
              <a:extLst>
                <a:ext uri="{FF2B5EF4-FFF2-40B4-BE49-F238E27FC236}">
                  <a16:creationId xmlns:a16="http://schemas.microsoft.com/office/drawing/2014/main" id="{1D77FB63-DEF8-1A8B-8D1F-B856A5F78D2E}"/>
                </a:ext>
              </a:extLst>
            </p:cNvPr>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6;p41">
              <a:extLst>
                <a:ext uri="{FF2B5EF4-FFF2-40B4-BE49-F238E27FC236}">
                  <a16:creationId xmlns:a16="http://schemas.microsoft.com/office/drawing/2014/main" id="{A682B76C-5B24-5CAC-1534-905CF115D4CB}"/>
                </a:ext>
              </a:extLst>
            </p:cNvPr>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7;p41">
              <a:extLst>
                <a:ext uri="{FF2B5EF4-FFF2-40B4-BE49-F238E27FC236}">
                  <a16:creationId xmlns:a16="http://schemas.microsoft.com/office/drawing/2014/main" id="{3D8F7BA2-E2FB-847E-BF9D-8F283C1E2AE8}"/>
                </a:ext>
              </a:extLst>
            </p:cNvPr>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8;p41">
              <a:extLst>
                <a:ext uri="{FF2B5EF4-FFF2-40B4-BE49-F238E27FC236}">
                  <a16:creationId xmlns:a16="http://schemas.microsoft.com/office/drawing/2014/main" id="{EA8AFA3F-47C6-F40B-BA7F-0D687ADCA258}"/>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9;p41">
              <a:extLst>
                <a:ext uri="{FF2B5EF4-FFF2-40B4-BE49-F238E27FC236}">
                  <a16:creationId xmlns:a16="http://schemas.microsoft.com/office/drawing/2014/main" id="{04DFE17A-5459-DD2D-8DC0-ECE4B63F9A71}"/>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0;p41">
              <a:extLst>
                <a:ext uri="{FF2B5EF4-FFF2-40B4-BE49-F238E27FC236}">
                  <a16:creationId xmlns:a16="http://schemas.microsoft.com/office/drawing/2014/main" id="{BF4E5313-EABC-ABE9-5AE7-012D604619EB}"/>
                </a:ext>
              </a:extLst>
            </p:cNvPr>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1;p41">
              <a:extLst>
                <a:ext uri="{FF2B5EF4-FFF2-40B4-BE49-F238E27FC236}">
                  <a16:creationId xmlns:a16="http://schemas.microsoft.com/office/drawing/2014/main" id="{DA79A786-7423-EE38-33C9-A4525F20E785}"/>
                </a:ext>
              </a:extLst>
            </p:cNvPr>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2;p41">
              <a:extLst>
                <a:ext uri="{FF2B5EF4-FFF2-40B4-BE49-F238E27FC236}">
                  <a16:creationId xmlns:a16="http://schemas.microsoft.com/office/drawing/2014/main" id="{D8D08202-5155-0ACB-C745-F08714509D94}"/>
                </a:ext>
              </a:extLst>
            </p:cNvPr>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3;p41">
              <a:extLst>
                <a:ext uri="{FF2B5EF4-FFF2-40B4-BE49-F238E27FC236}">
                  <a16:creationId xmlns:a16="http://schemas.microsoft.com/office/drawing/2014/main" id="{CC5D1FA3-8A73-410B-A3D3-1779595B8CDB}"/>
                </a:ext>
              </a:extLst>
            </p:cNvPr>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4;p41">
              <a:extLst>
                <a:ext uri="{FF2B5EF4-FFF2-40B4-BE49-F238E27FC236}">
                  <a16:creationId xmlns:a16="http://schemas.microsoft.com/office/drawing/2014/main" id="{F65EB29B-5BC8-4D10-5971-76A95927D5AC}"/>
                </a:ext>
              </a:extLst>
            </p:cNvPr>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5;p41">
              <a:extLst>
                <a:ext uri="{FF2B5EF4-FFF2-40B4-BE49-F238E27FC236}">
                  <a16:creationId xmlns:a16="http://schemas.microsoft.com/office/drawing/2014/main" id="{44AA352D-B89B-E911-0E24-1731B4138107}"/>
                </a:ext>
              </a:extLst>
            </p:cNvPr>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6;p41">
              <a:extLst>
                <a:ext uri="{FF2B5EF4-FFF2-40B4-BE49-F238E27FC236}">
                  <a16:creationId xmlns:a16="http://schemas.microsoft.com/office/drawing/2014/main" id="{0D622942-F0E8-4626-40DC-FB140F86DF2E}"/>
                </a:ext>
              </a:extLst>
            </p:cNvPr>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7;p41">
              <a:extLst>
                <a:ext uri="{FF2B5EF4-FFF2-40B4-BE49-F238E27FC236}">
                  <a16:creationId xmlns:a16="http://schemas.microsoft.com/office/drawing/2014/main" id="{9FB8BAAA-5270-9CC5-B49A-50483CE589F4}"/>
                </a:ext>
              </a:extLst>
            </p:cNvPr>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8;p41">
              <a:extLst>
                <a:ext uri="{FF2B5EF4-FFF2-40B4-BE49-F238E27FC236}">
                  <a16:creationId xmlns:a16="http://schemas.microsoft.com/office/drawing/2014/main" id="{47C304F2-A124-F264-5A7E-307A6599C09E}"/>
                </a:ext>
              </a:extLst>
            </p:cNvPr>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89;p41">
              <a:extLst>
                <a:ext uri="{FF2B5EF4-FFF2-40B4-BE49-F238E27FC236}">
                  <a16:creationId xmlns:a16="http://schemas.microsoft.com/office/drawing/2014/main" id="{E544A45C-496C-1ED0-BF02-CD17D89F3A52}"/>
                </a:ext>
              </a:extLst>
            </p:cNvPr>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0;p41">
              <a:extLst>
                <a:ext uri="{FF2B5EF4-FFF2-40B4-BE49-F238E27FC236}">
                  <a16:creationId xmlns:a16="http://schemas.microsoft.com/office/drawing/2014/main" id="{656A9537-023C-1833-C16B-38CB9EDE8EC0}"/>
                </a:ext>
              </a:extLst>
            </p:cNvPr>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1;p41">
              <a:extLst>
                <a:ext uri="{FF2B5EF4-FFF2-40B4-BE49-F238E27FC236}">
                  <a16:creationId xmlns:a16="http://schemas.microsoft.com/office/drawing/2014/main" id="{1D957DF2-72CC-BA7D-81D3-4879A23F6BF4}"/>
                </a:ext>
              </a:extLst>
            </p:cNvPr>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2;p41">
              <a:extLst>
                <a:ext uri="{FF2B5EF4-FFF2-40B4-BE49-F238E27FC236}">
                  <a16:creationId xmlns:a16="http://schemas.microsoft.com/office/drawing/2014/main" id="{785C325A-F95A-C276-6DC4-3DE25E66EAE7}"/>
                </a:ext>
              </a:extLst>
            </p:cNvPr>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3;p41">
              <a:extLst>
                <a:ext uri="{FF2B5EF4-FFF2-40B4-BE49-F238E27FC236}">
                  <a16:creationId xmlns:a16="http://schemas.microsoft.com/office/drawing/2014/main" id="{DDD43823-B268-E52A-1A12-44DBA6BBC4C7}"/>
                </a:ext>
              </a:extLst>
            </p:cNvPr>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4;p41">
              <a:extLst>
                <a:ext uri="{FF2B5EF4-FFF2-40B4-BE49-F238E27FC236}">
                  <a16:creationId xmlns:a16="http://schemas.microsoft.com/office/drawing/2014/main" id="{6EFBA7B1-9767-3EDC-23F2-0825F61F0A6E}"/>
                </a:ext>
              </a:extLst>
            </p:cNvPr>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5;p41">
              <a:extLst>
                <a:ext uri="{FF2B5EF4-FFF2-40B4-BE49-F238E27FC236}">
                  <a16:creationId xmlns:a16="http://schemas.microsoft.com/office/drawing/2014/main" id="{ED09D22B-7840-56FB-0FEC-3F499673AA4D}"/>
                </a:ext>
              </a:extLst>
            </p:cNvPr>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6;p41">
              <a:extLst>
                <a:ext uri="{FF2B5EF4-FFF2-40B4-BE49-F238E27FC236}">
                  <a16:creationId xmlns:a16="http://schemas.microsoft.com/office/drawing/2014/main" id="{4CD8C894-36EB-661A-E2BB-CD0A976CA738}"/>
                </a:ext>
              </a:extLst>
            </p:cNvPr>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7;p41">
              <a:extLst>
                <a:ext uri="{FF2B5EF4-FFF2-40B4-BE49-F238E27FC236}">
                  <a16:creationId xmlns:a16="http://schemas.microsoft.com/office/drawing/2014/main" id="{FFF72017-9E9E-FD4B-72FA-71570065D13F}"/>
                </a:ext>
              </a:extLst>
            </p:cNvPr>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8;p41">
              <a:extLst>
                <a:ext uri="{FF2B5EF4-FFF2-40B4-BE49-F238E27FC236}">
                  <a16:creationId xmlns:a16="http://schemas.microsoft.com/office/drawing/2014/main" id="{A4CA8710-5310-5417-95B5-A59C50F0EFF8}"/>
                </a:ext>
              </a:extLst>
            </p:cNvPr>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99;p41">
              <a:extLst>
                <a:ext uri="{FF2B5EF4-FFF2-40B4-BE49-F238E27FC236}">
                  <a16:creationId xmlns:a16="http://schemas.microsoft.com/office/drawing/2014/main" id="{CA5FABA3-1465-8A18-3635-EC942EB67699}"/>
                </a:ext>
              </a:extLst>
            </p:cNvPr>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0;p41">
              <a:extLst>
                <a:ext uri="{FF2B5EF4-FFF2-40B4-BE49-F238E27FC236}">
                  <a16:creationId xmlns:a16="http://schemas.microsoft.com/office/drawing/2014/main" id="{D50C7F5B-DA65-5907-6470-49EFC4FED724}"/>
                </a:ext>
              </a:extLst>
            </p:cNvPr>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1;p41">
              <a:extLst>
                <a:ext uri="{FF2B5EF4-FFF2-40B4-BE49-F238E27FC236}">
                  <a16:creationId xmlns:a16="http://schemas.microsoft.com/office/drawing/2014/main" id="{01F10A9F-851C-691D-F884-53D8632ABED6}"/>
                </a:ext>
              </a:extLst>
            </p:cNvPr>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2;p41">
              <a:extLst>
                <a:ext uri="{FF2B5EF4-FFF2-40B4-BE49-F238E27FC236}">
                  <a16:creationId xmlns:a16="http://schemas.microsoft.com/office/drawing/2014/main" id="{3BE8D9E2-DAAA-B557-5B33-87E1188198DD}"/>
                </a:ext>
              </a:extLst>
            </p:cNvPr>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3;p41">
              <a:extLst>
                <a:ext uri="{FF2B5EF4-FFF2-40B4-BE49-F238E27FC236}">
                  <a16:creationId xmlns:a16="http://schemas.microsoft.com/office/drawing/2014/main" id="{DDE5295E-2446-7239-2B36-AD38A712F47B}"/>
                </a:ext>
              </a:extLst>
            </p:cNvPr>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4;p41">
              <a:extLst>
                <a:ext uri="{FF2B5EF4-FFF2-40B4-BE49-F238E27FC236}">
                  <a16:creationId xmlns:a16="http://schemas.microsoft.com/office/drawing/2014/main" id="{4F447D39-4DB5-4032-B9AF-571D8B6B479C}"/>
                </a:ext>
              </a:extLst>
            </p:cNvPr>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5;p41">
              <a:extLst>
                <a:ext uri="{FF2B5EF4-FFF2-40B4-BE49-F238E27FC236}">
                  <a16:creationId xmlns:a16="http://schemas.microsoft.com/office/drawing/2014/main" id="{32BDC579-1B37-8BF3-64BE-B27023D94203}"/>
                </a:ext>
              </a:extLst>
            </p:cNvPr>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6;p41">
              <a:extLst>
                <a:ext uri="{FF2B5EF4-FFF2-40B4-BE49-F238E27FC236}">
                  <a16:creationId xmlns:a16="http://schemas.microsoft.com/office/drawing/2014/main" id="{2DEBC27D-828F-03AC-D90E-A00305F7A02E}"/>
                </a:ext>
              </a:extLst>
            </p:cNvPr>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7;p41">
              <a:extLst>
                <a:ext uri="{FF2B5EF4-FFF2-40B4-BE49-F238E27FC236}">
                  <a16:creationId xmlns:a16="http://schemas.microsoft.com/office/drawing/2014/main" id="{8269DFB5-C4E7-EFAE-CDA4-5B173E843B4B}"/>
                </a:ext>
              </a:extLst>
            </p:cNvPr>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8;p41">
              <a:extLst>
                <a:ext uri="{FF2B5EF4-FFF2-40B4-BE49-F238E27FC236}">
                  <a16:creationId xmlns:a16="http://schemas.microsoft.com/office/drawing/2014/main" id="{53CBD3C8-F80A-2C46-78E7-EB91A37785F1}"/>
                </a:ext>
              </a:extLst>
            </p:cNvPr>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09;p41">
              <a:extLst>
                <a:ext uri="{FF2B5EF4-FFF2-40B4-BE49-F238E27FC236}">
                  <a16:creationId xmlns:a16="http://schemas.microsoft.com/office/drawing/2014/main" id="{E0BE66D4-4646-35F7-C105-10B4CE90411A}"/>
                </a:ext>
              </a:extLst>
            </p:cNvPr>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0;p41">
              <a:extLst>
                <a:ext uri="{FF2B5EF4-FFF2-40B4-BE49-F238E27FC236}">
                  <a16:creationId xmlns:a16="http://schemas.microsoft.com/office/drawing/2014/main" id="{EA382E67-7E33-494C-7AC7-D42394CB6E17}"/>
                </a:ext>
              </a:extLst>
            </p:cNvPr>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1;p41">
              <a:extLst>
                <a:ext uri="{FF2B5EF4-FFF2-40B4-BE49-F238E27FC236}">
                  <a16:creationId xmlns:a16="http://schemas.microsoft.com/office/drawing/2014/main" id="{A66AF6D2-06BA-AC2D-1DA4-951E3F4B8D20}"/>
                </a:ext>
              </a:extLst>
            </p:cNvPr>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2;p41">
              <a:extLst>
                <a:ext uri="{FF2B5EF4-FFF2-40B4-BE49-F238E27FC236}">
                  <a16:creationId xmlns:a16="http://schemas.microsoft.com/office/drawing/2014/main" id="{EE55B25D-92DF-86DD-B763-B42771251011}"/>
                </a:ext>
              </a:extLst>
            </p:cNvPr>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3;p41">
              <a:extLst>
                <a:ext uri="{FF2B5EF4-FFF2-40B4-BE49-F238E27FC236}">
                  <a16:creationId xmlns:a16="http://schemas.microsoft.com/office/drawing/2014/main" id="{8F97D591-76AE-C0C3-418E-2D3C3ECC9375}"/>
                </a:ext>
              </a:extLst>
            </p:cNvPr>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4;p41">
              <a:extLst>
                <a:ext uri="{FF2B5EF4-FFF2-40B4-BE49-F238E27FC236}">
                  <a16:creationId xmlns:a16="http://schemas.microsoft.com/office/drawing/2014/main" id="{8614B192-D298-839A-48F2-81629B60F8ED}"/>
                </a:ext>
              </a:extLst>
            </p:cNvPr>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5;p41">
              <a:extLst>
                <a:ext uri="{FF2B5EF4-FFF2-40B4-BE49-F238E27FC236}">
                  <a16:creationId xmlns:a16="http://schemas.microsoft.com/office/drawing/2014/main" id="{E8A08357-0915-2A68-26C5-D82A218E7C94}"/>
                </a:ext>
              </a:extLst>
            </p:cNvPr>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6;p41">
              <a:extLst>
                <a:ext uri="{FF2B5EF4-FFF2-40B4-BE49-F238E27FC236}">
                  <a16:creationId xmlns:a16="http://schemas.microsoft.com/office/drawing/2014/main" id="{3EC558AB-4F68-B619-79C4-A003DB18057B}"/>
                </a:ext>
              </a:extLst>
            </p:cNvPr>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7;p41">
              <a:extLst>
                <a:ext uri="{FF2B5EF4-FFF2-40B4-BE49-F238E27FC236}">
                  <a16:creationId xmlns:a16="http://schemas.microsoft.com/office/drawing/2014/main" id="{C061CDAD-65C5-5B7B-04F0-91D6F5DDB8C6}"/>
                </a:ext>
              </a:extLst>
            </p:cNvPr>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8;p41">
              <a:extLst>
                <a:ext uri="{FF2B5EF4-FFF2-40B4-BE49-F238E27FC236}">
                  <a16:creationId xmlns:a16="http://schemas.microsoft.com/office/drawing/2014/main" id="{CEE5E88D-73DF-D18A-F2D1-30B481757BF5}"/>
                </a:ext>
              </a:extLst>
            </p:cNvPr>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19;p41">
              <a:extLst>
                <a:ext uri="{FF2B5EF4-FFF2-40B4-BE49-F238E27FC236}">
                  <a16:creationId xmlns:a16="http://schemas.microsoft.com/office/drawing/2014/main" id="{9005AC65-2847-343E-3DE0-4B8A0DCDDB75}"/>
                </a:ext>
              </a:extLst>
            </p:cNvPr>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0;p41">
              <a:extLst>
                <a:ext uri="{FF2B5EF4-FFF2-40B4-BE49-F238E27FC236}">
                  <a16:creationId xmlns:a16="http://schemas.microsoft.com/office/drawing/2014/main" id="{92D88574-23A2-F4C1-C8C9-323AE15FFE91}"/>
                </a:ext>
              </a:extLst>
            </p:cNvPr>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1;p41">
              <a:extLst>
                <a:ext uri="{FF2B5EF4-FFF2-40B4-BE49-F238E27FC236}">
                  <a16:creationId xmlns:a16="http://schemas.microsoft.com/office/drawing/2014/main" id="{BEF35F6C-EA8B-BBC0-A0DA-841B95EE6963}"/>
                </a:ext>
              </a:extLst>
            </p:cNvPr>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2;p41">
              <a:extLst>
                <a:ext uri="{FF2B5EF4-FFF2-40B4-BE49-F238E27FC236}">
                  <a16:creationId xmlns:a16="http://schemas.microsoft.com/office/drawing/2014/main" id="{48246659-F129-B04A-4B77-9B2E93B80710}"/>
                </a:ext>
              </a:extLst>
            </p:cNvPr>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3;p41">
              <a:extLst>
                <a:ext uri="{FF2B5EF4-FFF2-40B4-BE49-F238E27FC236}">
                  <a16:creationId xmlns:a16="http://schemas.microsoft.com/office/drawing/2014/main" id="{4616B2D1-E252-3706-85CA-068617072659}"/>
                </a:ext>
              </a:extLst>
            </p:cNvPr>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4;p41">
              <a:extLst>
                <a:ext uri="{FF2B5EF4-FFF2-40B4-BE49-F238E27FC236}">
                  <a16:creationId xmlns:a16="http://schemas.microsoft.com/office/drawing/2014/main" id="{3DFDB34C-F4F6-5EA2-787A-B93DE40E8DE1}"/>
                </a:ext>
              </a:extLst>
            </p:cNvPr>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5;p41">
              <a:extLst>
                <a:ext uri="{FF2B5EF4-FFF2-40B4-BE49-F238E27FC236}">
                  <a16:creationId xmlns:a16="http://schemas.microsoft.com/office/drawing/2014/main" id="{963A9FF4-777A-9A38-3D60-31C4970A340A}"/>
                </a:ext>
              </a:extLst>
            </p:cNvPr>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6;p41">
              <a:extLst>
                <a:ext uri="{FF2B5EF4-FFF2-40B4-BE49-F238E27FC236}">
                  <a16:creationId xmlns:a16="http://schemas.microsoft.com/office/drawing/2014/main" id="{1651F8C3-CD66-1DFB-394A-91786224A6D6}"/>
                </a:ext>
              </a:extLst>
            </p:cNvPr>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7;p41">
              <a:extLst>
                <a:ext uri="{FF2B5EF4-FFF2-40B4-BE49-F238E27FC236}">
                  <a16:creationId xmlns:a16="http://schemas.microsoft.com/office/drawing/2014/main" id="{C8C21783-CC8F-5A72-8CD1-7B792B6603B9}"/>
                </a:ext>
              </a:extLst>
            </p:cNvPr>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28;p41">
              <a:extLst>
                <a:ext uri="{FF2B5EF4-FFF2-40B4-BE49-F238E27FC236}">
                  <a16:creationId xmlns:a16="http://schemas.microsoft.com/office/drawing/2014/main" id="{5A85EABB-C797-5249-9FC3-2E6B92B77EFB}"/>
                </a:ext>
              </a:extLst>
            </p:cNvPr>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29;p41">
              <a:extLst>
                <a:ext uri="{FF2B5EF4-FFF2-40B4-BE49-F238E27FC236}">
                  <a16:creationId xmlns:a16="http://schemas.microsoft.com/office/drawing/2014/main" id="{194E2984-1476-82A2-88A3-8713F5775653}"/>
                </a:ext>
              </a:extLst>
            </p:cNvPr>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0;p41">
              <a:extLst>
                <a:ext uri="{FF2B5EF4-FFF2-40B4-BE49-F238E27FC236}">
                  <a16:creationId xmlns:a16="http://schemas.microsoft.com/office/drawing/2014/main" id="{B328B2A4-46FA-B94F-CD1E-D4781E9AACD5}"/>
                </a:ext>
              </a:extLst>
            </p:cNvPr>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1;p41">
              <a:extLst>
                <a:ext uri="{FF2B5EF4-FFF2-40B4-BE49-F238E27FC236}">
                  <a16:creationId xmlns:a16="http://schemas.microsoft.com/office/drawing/2014/main" id="{BFBC1FAC-6E35-83A4-DC5F-1602FEE5A898}"/>
                </a:ext>
              </a:extLst>
            </p:cNvPr>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2;p41">
              <a:extLst>
                <a:ext uri="{FF2B5EF4-FFF2-40B4-BE49-F238E27FC236}">
                  <a16:creationId xmlns:a16="http://schemas.microsoft.com/office/drawing/2014/main" id="{7AD3397C-86AA-CBDB-DE75-76CDB979D6B3}"/>
                </a:ext>
              </a:extLst>
            </p:cNvPr>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3;p41">
              <a:extLst>
                <a:ext uri="{FF2B5EF4-FFF2-40B4-BE49-F238E27FC236}">
                  <a16:creationId xmlns:a16="http://schemas.microsoft.com/office/drawing/2014/main" id="{4BFAF0D3-DE19-56F4-0660-D895B2236A1E}"/>
                </a:ext>
              </a:extLst>
            </p:cNvPr>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4;p41">
              <a:extLst>
                <a:ext uri="{FF2B5EF4-FFF2-40B4-BE49-F238E27FC236}">
                  <a16:creationId xmlns:a16="http://schemas.microsoft.com/office/drawing/2014/main" id="{2EEAE1B2-6F37-3574-5373-418CA9B423CE}"/>
                </a:ext>
              </a:extLst>
            </p:cNvPr>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5;p41">
              <a:extLst>
                <a:ext uri="{FF2B5EF4-FFF2-40B4-BE49-F238E27FC236}">
                  <a16:creationId xmlns:a16="http://schemas.microsoft.com/office/drawing/2014/main" id="{77EBEEF8-EF6B-A62A-A111-28C52F8AB406}"/>
                </a:ext>
              </a:extLst>
            </p:cNvPr>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36;p41">
              <a:extLst>
                <a:ext uri="{FF2B5EF4-FFF2-40B4-BE49-F238E27FC236}">
                  <a16:creationId xmlns:a16="http://schemas.microsoft.com/office/drawing/2014/main" id="{9D8BFF6C-2A61-69FE-BBE2-59F6ECB2526F}"/>
                </a:ext>
              </a:extLst>
            </p:cNvPr>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37;p41">
              <a:extLst>
                <a:ext uri="{FF2B5EF4-FFF2-40B4-BE49-F238E27FC236}">
                  <a16:creationId xmlns:a16="http://schemas.microsoft.com/office/drawing/2014/main" id="{E82D6D9D-9B24-64B4-2C65-B06A318A289D}"/>
                </a:ext>
              </a:extLst>
            </p:cNvPr>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38;p41">
              <a:extLst>
                <a:ext uri="{FF2B5EF4-FFF2-40B4-BE49-F238E27FC236}">
                  <a16:creationId xmlns:a16="http://schemas.microsoft.com/office/drawing/2014/main" id="{A4F1AF27-F4ED-4A7C-C2A8-D6F8F9919597}"/>
                </a:ext>
              </a:extLst>
            </p:cNvPr>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39;p41">
              <a:extLst>
                <a:ext uri="{FF2B5EF4-FFF2-40B4-BE49-F238E27FC236}">
                  <a16:creationId xmlns:a16="http://schemas.microsoft.com/office/drawing/2014/main" id="{DB94B532-83C0-4FED-ADBF-14449E94B9DA}"/>
                </a:ext>
              </a:extLst>
            </p:cNvPr>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0;p41">
              <a:extLst>
                <a:ext uri="{FF2B5EF4-FFF2-40B4-BE49-F238E27FC236}">
                  <a16:creationId xmlns:a16="http://schemas.microsoft.com/office/drawing/2014/main" id="{8703B1B7-060E-4D52-4A48-B276AB710A75}"/>
                </a:ext>
              </a:extLst>
            </p:cNvPr>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1;p41">
              <a:extLst>
                <a:ext uri="{FF2B5EF4-FFF2-40B4-BE49-F238E27FC236}">
                  <a16:creationId xmlns:a16="http://schemas.microsoft.com/office/drawing/2014/main" id="{2B127654-3AE9-37F2-0464-6BAE749C1EE8}"/>
                </a:ext>
              </a:extLst>
            </p:cNvPr>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2;p41">
              <a:extLst>
                <a:ext uri="{FF2B5EF4-FFF2-40B4-BE49-F238E27FC236}">
                  <a16:creationId xmlns:a16="http://schemas.microsoft.com/office/drawing/2014/main" id="{7BC79B15-695A-7E50-AF8F-5EE1D65973B5}"/>
                </a:ext>
              </a:extLst>
            </p:cNvPr>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3;p41">
              <a:extLst>
                <a:ext uri="{FF2B5EF4-FFF2-40B4-BE49-F238E27FC236}">
                  <a16:creationId xmlns:a16="http://schemas.microsoft.com/office/drawing/2014/main" id="{2EE6641F-9BD6-0919-97AF-A1C362100235}"/>
                </a:ext>
              </a:extLst>
            </p:cNvPr>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4;p41">
              <a:extLst>
                <a:ext uri="{FF2B5EF4-FFF2-40B4-BE49-F238E27FC236}">
                  <a16:creationId xmlns:a16="http://schemas.microsoft.com/office/drawing/2014/main" id="{EE66D48C-0560-B2D8-D778-1B5B28B1A9AA}"/>
                </a:ext>
              </a:extLst>
            </p:cNvPr>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5;p41">
              <a:extLst>
                <a:ext uri="{FF2B5EF4-FFF2-40B4-BE49-F238E27FC236}">
                  <a16:creationId xmlns:a16="http://schemas.microsoft.com/office/drawing/2014/main" id="{CC9F00B6-BECD-962E-00A4-F57C968F45F6}"/>
                </a:ext>
              </a:extLst>
            </p:cNvPr>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6;p41">
              <a:extLst>
                <a:ext uri="{FF2B5EF4-FFF2-40B4-BE49-F238E27FC236}">
                  <a16:creationId xmlns:a16="http://schemas.microsoft.com/office/drawing/2014/main" id="{7996EA0E-6A31-049A-5AB9-3E7C0900BE7E}"/>
                </a:ext>
              </a:extLst>
            </p:cNvPr>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675;p35">
            <a:extLst>
              <a:ext uri="{FF2B5EF4-FFF2-40B4-BE49-F238E27FC236}">
                <a16:creationId xmlns:a16="http://schemas.microsoft.com/office/drawing/2014/main" id="{36DE1345-5808-4862-5C06-CD94BEFF7DDE}"/>
              </a:ext>
            </a:extLst>
          </p:cNvPr>
          <p:cNvSpPr txBox="1">
            <a:spLocks/>
          </p:cNvSpPr>
          <p:nvPr/>
        </p:nvSpPr>
        <p:spPr>
          <a:xfrm>
            <a:off x="2317620" y="1063793"/>
            <a:ext cx="4896887" cy="1143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2000"/>
              <a:buFont typeface="Fredoka One"/>
              <a:buNone/>
              <a:defRPr sz="12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US" sz="2800" b="1" dirty="0">
                <a:solidFill>
                  <a:schemeClr val="tx1"/>
                </a:solidFill>
                <a:latin typeface="Calibri" panose="020F0502020204030204" pitchFamily="34" charset="0"/>
                <a:cs typeface="Calibri" panose="020F0502020204030204" pitchFamily="34" charset="0"/>
              </a:rPr>
              <a:t>MÔN: CÔNG NGHỆ</a:t>
            </a:r>
            <a:endParaRPr lang="en-US" sz="2800" b="1" dirty="0">
              <a:solidFill>
                <a:schemeClr val="tx1"/>
              </a:solidFill>
              <a:latin typeface="UTM Cookies" panose="02040603050506020204" pitchFamily="18" charset="0"/>
            </a:endParaRPr>
          </a:p>
        </p:txBody>
      </p:sp>
      <p:sp>
        <p:nvSpPr>
          <p:cNvPr id="234" name="Google Shape;769;p37">
            <a:extLst>
              <a:ext uri="{FF2B5EF4-FFF2-40B4-BE49-F238E27FC236}">
                <a16:creationId xmlns:a16="http://schemas.microsoft.com/office/drawing/2014/main" id="{521DA7F1-F098-11C7-BB38-6D433438CDF0}"/>
              </a:ext>
            </a:extLst>
          </p:cNvPr>
          <p:cNvSpPr txBox="1">
            <a:spLocks/>
          </p:cNvSpPr>
          <p:nvPr/>
        </p:nvSpPr>
        <p:spPr>
          <a:xfrm>
            <a:off x="1068508" y="406461"/>
            <a:ext cx="7711200" cy="484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err="1">
                <a:latin typeface="Calibri" panose="020F0502020204030204" pitchFamily="34" charset="0"/>
                <a:cs typeface="Calibri" panose="020F0502020204030204" pitchFamily="34" charset="0"/>
              </a:rPr>
              <a:t>Thứ</a:t>
            </a:r>
            <a:r>
              <a:rPr lang="en-US" sz="2400" dirty="0">
                <a:latin typeface="Calibri" panose="020F0502020204030204" pitchFamily="34" charset="0"/>
                <a:cs typeface="Calibri" panose="020F0502020204030204" pitchFamily="34" charset="0"/>
              </a:rPr>
              <a:t> … </a:t>
            </a:r>
            <a:r>
              <a:rPr lang="en-US" sz="2400" dirty="0" err="1">
                <a:latin typeface="Calibri" panose="020F0502020204030204" pitchFamily="34" charset="0"/>
                <a:cs typeface="Calibri" panose="020F0502020204030204" pitchFamily="34" charset="0"/>
              </a:rPr>
              <a:t>ngày</a:t>
            </a:r>
            <a:r>
              <a:rPr lang="en-US" sz="2400" dirty="0">
                <a:latin typeface="Calibri" panose="020F0502020204030204" pitchFamily="34" charset="0"/>
                <a:cs typeface="Calibri" panose="020F0502020204030204" pitchFamily="34" charset="0"/>
              </a:rPr>
              <a:t> … </a:t>
            </a:r>
            <a:r>
              <a:rPr lang="en-US" sz="2400" dirty="0" err="1">
                <a:latin typeface="Calibri" panose="020F0502020204030204" pitchFamily="34" charset="0"/>
                <a:cs typeface="Calibri" panose="020F0502020204030204" pitchFamily="34" charset="0"/>
              </a:rPr>
              <a:t>tháng</a:t>
            </a:r>
            <a:r>
              <a:rPr lang="en-US" sz="2400" dirty="0">
                <a:latin typeface="Calibri" panose="020F0502020204030204" pitchFamily="34" charset="0"/>
                <a:cs typeface="Calibri" panose="020F0502020204030204" pitchFamily="34" charset="0"/>
              </a:rPr>
              <a:t> … </a:t>
            </a:r>
            <a:r>
              <a:rPr lang="en-US" sz="2400" dirty="0" err="1">
                <a:latin typeface="Calibri" panose="020F0502020204030204" pitchFamily="34" charset="0"/>
                <a:cs typeface="Calibri" panose="020F0502020204030204" pitchFamily="34" charset="0"/>
              </a:rPr>
              <a:t>năm</a:t>
            </a:r>
            <a:r>
              <a:rPr lang="en-US" sz="2400" dirty="0">
                <a:latin typeface="Calibri" panose="020F0502020204030204" pitchFamily="34" charset="0"/>
                <a:cs typeface="Calibri" panose="020F0502020204030204" pitchFamily="34" charset="0"/>
              </a:rPr>
              <a:t> 2022</a:t>
            </a:r>
          </a:p>
        </p:txBody>
      </p:sp>
      <p:sp>
        <p:nvSpPr>
          <p:cNvPr id="236" name="Google Shape;2504;p41">
            <a:extLst>
              <a:ext uri="{FF2B5EF4-FFF2-40B4-BE49-F238E27FC236}">
                <a16:creationId xmlns:a16="http://schemas.microsoft.com/office/drawing/2014/main" id="{8615D543-C9FF-30EB-A9AF-C2AB4A88C43D}"/>
              </a:ext>
            </a:extLst>
          </p:cNvPr>
          <p:cNvSpPr/>
          <p:nvPr/>
        </p:nvSpPr>
        <p:spPr>
          <a:xfrm rot="10800000">
            <a:off x="4170672" y="3559959"/>
            <a:ext cx="1555119" cy="174751"/>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37" name="TextBox 236">
            <a:extLst>
              <a:ext uri="{FF2B5EF4-FFF2-40B4-BE49-F238E27FC236}">
                <a16:creationId xmlns:a16="http://schemas.microsoft.com/office/drawing/2014/main" id="{8C5E2EE3-DF26-84D5-4006-F895B30FFFB6}"/>
              </a:ext>
            </a:extLst>
          </p:cNvPr>
          <p:cNvSpPr txBox="1"/>
          <p:nvPr/>
        </p:nvSpPr>
        <p:spPr>
          <a:xfrm>
            <a:off x="2230910" y="2424980"/>
            <a:ext cx="5386396" cy="954107"/>
          </a:xfrm>
          <a:prstGeom prst="rect">
            <a:avLst/>
          </a:prstGeom>
          <a:noFill/>
        </p:spPr>
        <p:txBody>
          <a:bodyPr wrap="square">
            <a:spAutoFit/>
          </a:bodyPr>
          <a:lstStyle/>
          <a:p>
            <a:pPr algn="ct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Bài</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Sử</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dụng</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máy</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thu</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thanh</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p>
          <a:p>
            <a:pPr algn="ct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E7D98"/>
                </a:solidFill>
                <a:effectLst/>
                <a:latin typeface="Calibri" panose="020F0502020204030204" pitchFamily="34" charset="0"/>
                <a:ea typeface="Calibri" panose="020F0502020204030204" pitchFamily="34" charset="0"/>
                <a:cs typeface="Calibri" panose="020F0502020204030204" pitchFamily="34" charset="0"/>
              </a:rPr>
              <a:t>Tiết</a:t>
            </a:r>
            <a:r>
              <a:rPr lang="en-US" sz="2800" b="1" dirty="0">
                <a:solidFill>
                  <a:srgbClr val="EE7D98"/>
                </a:solidFill>
                <a:effectLst/>
                <a:latin typeface="Calibri" panose="020F0502020204030204" pitchFamily="34" charset="0"/>
                <a:ea typeface="Calibri" panose="020F0502020204030204" pitchFamily="34" charset="0"/>
                <a:cs typeface="Calibri" panose="020F0502020204030204" pitchFamily="34" charset="0"/>
              </a:rPr>
              <a:t> 4)</a:t>
            </a:r>
            <a:endParaRPr lang="en-US" sz="2800" dirty="0">
              <a:solidFill>
                <a:srgbClr val="EE7D9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014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p:cTn id="7" dur="1000" fill="hold"/>
                                        <p:tgtEl>
                                          <p:spTgt spid="234"/>
                                        </p:tgtEl>
                                        <p:attrNameLst>
                                          <p:attrName>ppt_w</p:attrName>
                                        </p:attrNameLst>
                                      </p:cBhvr>
                                      <p:tavLst>
                                        <p:tav tm="0">
                                          <p:val>
                                            <p:strVal val="#ppt_w+.3"/>
                                          </p:val>
                                        </p:tav>
                                        <p:tav tm="100000">
                                          <p:val>
                                            <p:strVal val="#ppt_w"/>
                                          </p:val>
                                        </p:tav>
                                      </p:tavLst>
                                    </p:anim>
                                    <p:anim calcmode="lin" valueType="num">
                                      <p:cBhvr>
                                        <p:cTn id="8" dur="1000" fill="hold"/>
                                        <p:tgtEl>
                                          <p:spTgt spid="234"/>
                                        </p:tgtEl>
                                        <p:attrNameLst>
                                          <p:attrName>ppt_h</p:attrName>
                                        </p:attrNameLst>
                                      </p:cBhvr>
                                      <p:tavLst>
                                        <p:tav tm="0">
                                          <p:val>
                                            <p:strVal val="#ppt_h"/>
                                          </p:val>
                                        </p:tav>
                                        <p:tav tm="100000">
                                          <p:val>
                                            <p:strVal val="#ppt_h"/>
                                          </p:val>
                                        </p:tav>
                                      </p:tavLst>
                                    </p:anim>
                                    <p:animEffect transition="in" filter="fade">
                                      <p:cBhvr>
                                        <p:cTn id="9" dur="1000"/>
                                        <p:tgtEl>
                                          <p:spTgt spid="23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1000" fill="hold"/>
                                        <p:tgtEl>
                                          <p:spTgt spid="233"/>
                                        </p:tgtEl>
                                        <p:attrNameLst>
                                          <p:attrName>ppt_w</p:attrName>
                                        </p:attrNameLst>
                                      </p:cBhvr>
                                      <p:tavLst>
                                        <p:tav tm="0">
                                          <p:val>
                                            <p:strVal val="#ppt_w+.3"/>
                                          </p:val>
                                        </p:tav>
                                        <p:tav tm="100000">
                                          <p:val>
                                            <p:strVal val="#ppt_w"/>
                                          </p:val>
                                        </p:tav>
                                      </p:tavLst>
                                    </p:anim>
                                    <p:anim calcmode="lin" valueType="num">
                                      <p:cBhvr>
                                        <p:cTn id="13" dur="1000" fill="hold"/>
                                        <p:tgtEl>
                                          <p:spTgt spid="233"/>
                                        </p:tgtEl>
                                        <p:attrNameLst>
                                          <p:attrName>ppt_h</p:attrName>
                                        </p:attrNameLst>
                                      </p:cBhvr>
                                      <p:tavLst>
                                        <p:tav tm="0">
                                          <p:val>
                                            <p:strVal val="#ppt_h"/>
                                          </p:val>
                                        </p:tav>
                                        <p:tav tm="100000">
                                          <p:val>
                                            <p:strVal val="#ppt_h"/>
                                          </p:val>
                                        </p:tav>
                                      </p:tavLst>
                                    </p:anim>
                                    <p:animEffect transition="in" filter="fade">
                                      <p:cBhvr>
                                        <p:cTn id="14" dur="1000"/>
                                        <p:tgtEl>
                                          <p:spTgt spid="23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7"/>
                                        </p:tgtEl>
                                        <p:attrNameLst>
                                          <p:attrName>style.visibility</p:attrName>
                                        </p:attrNameLst>
                                      </p:cBhvr>
                                      <p:to>
                                        <p:strVal val="visible"/>
                                      </p:to>
                                    </p:set>
                                    <p:anim calcmode="lin" valueType="num">
                                      <p:cBhvr>
                                        <p:cTn id="17" dur="1000" fill="hold"/>
                                        <p:tgtEl>
                                          <p:spTgt spid="237"/>
                                        </p:tgtEl>
                                        <p:attrNameLst>
                                          <p:attrName>ppt_w</p:attrName>
                                        </p:attrNameLst>
                                      </p:cBhvr>
                                      <p:tavLst>
                                        <p:tav tm="0">
                                          <p:val>
                                            <p:strVal val="#ppt_w+.3"/>
                                          </p:val>
                                        </p:tav>
                                        <p:tav tm="100000">
                                          <p:val>
                                            <p:strVal val="#ppt_w"/>
                                          </p:val>
                                        </p:tav>
                                      </p:tavLst>
                                    </p:anim>
                                    <p:anim calcmode="lin" valueType="num">
                                      <p:cBhvr>
                                        <p:cTn id="18" dur="1000" fill="hold"/>
                                        <p:tgtEl>
                                          <p:spTgt spid="237"/>
                                        </p:tgtEl>
                                        <p:attrNameLst>
                                          <p:attrName>ppt_h</p:attrName>
                                        </p:attrNameLst>
                                      </p:cBhvr>
                                      <p:tavLst>
                                        <p:tav tm="0">
                                          <p:val>
                                            <p:strVal val="#ppt_h"/>
                                          </p:val>
                                        </p:tav>
                                        <p:tav tm="100000">
                                          <p:val>
                                            <p:strVal val="#ppt_h"/>
                                          </p:val>
                                        </p:tav>
                                      </p:tavLst>
                                    </p:anim>
                                    <p:animEffect transition="in" filter="fade">
                                      <p:cBhvr>
                                        <p:cTn id="19"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2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67F35D4-F0C9-6EF8-6256-BA30C4599362}"/>
              </a:ext>
            </a:extLst>
          </p:cNvPr>
          <p:cNvGrpSpPr/>
          <p:nvPr/>
        </p:nvGrpSpPr>
        <p:grpSpPr>
          <a:xfrm>
            <a:off x="2786971" y="1322710"/>
            <a:ext cx="5076284" cy="838367"/>
            <a:chOff x="2820838" y="645376"/>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1: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Bật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C8F21C7-5F36-D322-F566-6EE78B325DA5}"/>
              </a:ext>
            </a:extLst>
          </p:cNvPr>
          <p:cNvGrpSpPr/>
          <p:nvPr/>
        </p:nvGrpSpPr>
        <p:grpSpPr>
          <a:xfrm>
            <a:off x="2753105" y="2226125"/>
            <a:ext cx="5076284" cy="838367"/>
            <a:chOff x="2820838" y="2350302"/>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2820838" y="23503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2995639" y="242932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âm</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lượng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79D9DFC8-A8D4-5F75-566C-FE6706E9CB84}"/>
              </a:ext>
            </a:extLst>
          </p:cNvPr>
          <p:cNvGrpSpPr/>
          <p:nvPr/>
        </p:nvGrpSpPr>
        <p:grpSpPr>
          <a:xfrm>
            <a:off x="2798260" y="3987495"/>
            <a:ext cx="5076284" cy="890312"/>
            <a:chOff x="2798260" y="3987495"/>
            <a:chExt cx="5076284" cy="890312"/>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2798260" y="398749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3040794" y="4012634"/>
              <a:ext cx="4612516" cy="865173"/>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303292B-7D39-C7DD-EA5E-23980773C56B}"/>
              </a:ext>
            </a:extLst>
          </p:cNvPr>
          <p:cNvSpPr txBox="1"/>
          <p:nvPr/>
        </p:nvSpPr>
        <p:spPr>
          <a:xfrm>
            <a:off x="472668" y="101600"/>
            <a:ext cx="85358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Ghi</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nhớ</a:t>
            </a:r>
            <a:endParaRPr lang="en-US" sz="2800" kern="1200" noProof="0" dirty="0">
              <a:ln>
                <a:solidFill>
                  <a:prstClr val="black"/>
                </a:solidFill>
              </a:ln>
              <a:solidFill>
                <a:srgbClr val="FF0000"/>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err="1">
                <a:ln>
                  <a:solidFill>
                    <a:prstClr val="black"/>
                  </a:solidFill>
                </a:ln>
                <a:solidFill>
                  <a:srgbClr val="FF0000"/>
                </a:solidFill>
                <a:latin typeface="UTM Cookies" panose="02040603050506020204" pitchFamily="18" charset="0"/>
              </a:rPr>
              <a:t>Các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bước</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sử</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dụng</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máy</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thu</a:t>
            </a:r>
            <a:r>
              <a:rPr lang="en-US" sz="2800" kern="1200" noProof="0" dirty="0">
                <a:ln>
                  <a:solidFill>
                    <a:prstClr val="black"/>
                  </a:solidFill>
                </a:ln>
                <a:solidFill>
                  <a:srgbClr val="FF0000"/>
                </a:solidFill>
                <a:latin typeface="UTM Cookies" panose="02040603050506020204" pitchFamily="18" charset="0"/>
              </a:rPr>
              <a:t> </a:t>
            </a:r>
            <a:r>
              <a:rPr lang="en-US" sz="2800" kern="1200" noProof="0" dirty="0" err="1">
                <a:ln>
                  <a:solidFill>
                    <a:prstClr val="black"/>
                  </a:solidFill>
                </a:ln>
                <a:solidFill>
                  <a:srgbClr val="FF0000"/>
                </a:solidFill>
                <a:latin typeface="UTM Cookies" panose="02040603050506020204" pitchFamily="18" charset="0"/>
              </a:rPr>
              <a:t>thanh</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4" name="Group 3">
            <a:extLst>
              <a:ext uri="{FF2B5EF4-FFF2-40B4-BE49-F238E27FC236}">
                <a16:creationId xmlns:a16="http://schemas.microsoft.com/office/drawing/2014/main" id="{8E4742F7-D981-7018-0A30-F2104C2B5091}"/>
              </a:ext>
            </a:extLst>
          </p:cNvPr>
          <p:cNvGrpSpPr/>
          <p:nvPr/>
        </p:nvGrpSpPr>
        <p:grpSpPr>
          <a:xfrm>
            <a:off x="2781327" y="3100710"/>
            <a:ext cx="5076284" cy="838367"/>
            <a:chOff x="2820838" y="645376"/>
            <a:chExt cx="5076284" cy="838367"/>
          </a:xfrm>
        </p:grpSpPr>
        <p:sp>
          <p:nvSpPr>
            <p:cNvPr id="5" name="Rectangle: Rounded Corners 4">
              <a:extLst>
                <a:ext uri="{FF2B5EF4-FFF2-40B4-BE49-F238E27FC236}">
                  <a16:creationId xmlns:a16="http://schemas.microsoft.com/office/drawing/2014/main" id="{40998343-E7D3-2222-EED0-1D6F3858ECFD}"/>
                </a:ext>
              </a:extLst>
            </p:cNvPr>
            <p:cNvSpPr/>
            <p:nvPr/>
          </p:nvSpPr>
          <p:spPr>
            <a:xfrm>
              <a:off x="2820838" y="645376"/>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BB1773-BD98-C2B3-4176-DD0CFD470EB8}"/>
                </a:ext>
              </a:extLst>
            </p:cNvPr>
            <p:cNvSpPr txBox="1"/>
            <p:nvPr/>
          </p:nvSpPr>
          <p:spPr>
            <a:xfrm>
              <a:off x="3064010" y="656664"/>
              <a:ext cx="4612516" cy="470000"/>
            </a:xfrm>
            <a:prstGeom prst="rect">
              <a:avLst/>
            </a:prstGeom>
            <a:noFill/>
          </p:spPr>
          <p:txBody>
            <a:bodyPr wrap="square">
              <a:spAutoFit/>
            </a:bodyPr>
            <a:lstStyle/>
            <a:p>
              <a:pPr algn="just">
                <a:lnSpc>
                  <a:spcPct val="107000"/>
                </a:lnSpc>
                <a:spcAft>
                  <a:spcPts val="800"/>
                </a:spcAft>
              </a:pP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400" b="1" dirty="0" err="1">
                  <a:solidFill>
                    <a:schemeClr val="accent4">
                      <a:lumMod val="75000"/>
                    </a:schemeClr>
                  </a:solidFill>
                  <a:effectLst/>
                  <a:latin typeface="Times New Roman" panose="02020603050405020304" pitchFamily="18" charset="0"/>
                  <a:cs typeface="Times New Roman" panose="02020603050405020304" pitchFamily="18" charset="0"/>
                </a:rPr>
                <a:t>thanh</a:t>
              </a:r>
              <a:r>
                <a:rPr lang="en-US" sz="24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24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0332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51"/>
          <p:cNvSpPr txBox="1">
            <a:spLocks noGrp="1"/>
          </p:cNvSpPr>
          <p:nvPr>
            <p:ph type="title"/>
          </p:nvPr>
        </p:nvSpPr>
        <p:spPr>
          <a:xfrm flipH="1">
            <a:off x="5534123" y="2164750"/>
            <a:ext cx="2899500" cy="151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800" dirty="0">
                <a:latin typeface="Calibri" panose="020F0502020204030204" pitchFamily="34" charset="0"/>
                <a:cs typeface="Calibri" panose="020F0502020204030204" pitchFamily="34" charset="0"/>
              </a:rPr>
              <a:t>LUYỆN TẬP</a:t>
            </a:r>
            <a:endParaRPr sz="4800" dirty="0">
              <a:latin typeface="Calibri" panose="020F0502020204030204" pitchFamily="34" charset="0"/>
              <a:cs typeface="Calibri" panose="020F0502020204030204" pitchFamily="34" charset="0"/>
            </a:endParaRPr>
          </a:p>
        </p:txBody>
      </p:sp>
      <p:sp>
        <p:nvSpPr>
          <p:cNvPr id="1156" name="Google Shape;1156;p51"/>
          <p:cNvSpPr txBox="1">
            <a:spLocks noGrp="1"/>
          </p:cNvSpPr>
          <p:nvPr>
            <p:ph type="title" idx="2"/>
          </p:nvPr>
        </p:nvSpPr>
        <p:spPr>
          <a:xfrm flipH="1">
            <a:off x="4981523" y="1137350"/>
            <a:ext cx="3452100" cy="10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10000" dirty="0"/>
              <a:t>02</a:t>
            </a:r>
            <a:endParaRPr sz="10000" dirty="0"/>
          </a:p>
        </p:txBody>
      </p:sp>
      <p:grpSp>
        <p:nvGrpSpPr>
          <p:cNvPr id="1158" name="Google Shape;1158;p51"/>
          <p:cNvGrpSpPr/>
          <p:nvPr/>
        </p:nvGrpSpPr>
        <p:grpSpPr>
          <a:xfrm>
            <a:off x="1122550" y="1032950"/>
            <a:ext cx="3141623" cy="3591194"/>
            <a:chOff x="1122550" y="1032950"/>
            <a:chExt cx="3141623" cy="3591194"/>
          </a:xfrm>
        </p:grpSpPr>
        <p:sp>
          <p:nvSpPr>
            <p:cNvPr id="1159" name="Google Shape;1159;p51"/>
            <p:cNvSpPr/>
            <p:nvPr/>
          </p:nvSpPr>
          <p:spPr>
            <a:xfrm flipH="1">
              <a:off x="1788952" y="40049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1"/>
            <p:cNvSpPr/>
            <p:nvPr/>
          </p:nvSpPr>
          <p:spPr>
            <a:xfrm flipH="1">
              <a:off x="1761552" y="13763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1791325" y="1968200"/>
              <a:ext cx="172375" cy="93025"/>
            </a:xfrm>
            <a:custGeom>
              <a:avLst/>
              <a:gdLst/>
              <a:ahLst/>
              <a:cxnLst/>
              <a:rect l="l" t="t" r="r" b="b"/>
              <a:pathLst>
                <a:path w="6895" h="3721" extrusionOk="0">
                  <a:moveTo>
                    <a:pt x="594" y="0"/>
                  </a:moveTo>
                  <a:lnTo>
                    <a:pt x="1" y="2602"/>
                  </a:lnTo>
                  <a:lnTo>
                    <a:pt x="6460" y="3721"/>
                  </a:lnTo>
                  <a:lnTo>
                    <a:pt x="6894" y="1370"/>
                  </a:ln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1"/>
            <p:cNvSpPr/>
            <p:nvPr/>
          </p:nvSpPr>
          <p:spPr>
            <a:xfrm>
              <a:off x="1482050" y="1043400"/>
              <a:ext cx="951850" cy="960500"/>
            </a:xfrm>
            <a:custGeom>
              <a:avLst/>
              <a:gdLst/>
              <a:ahLst/>
              <a:cxnLst/>
              <a:rect l="l" t="t" r="r" b="b"/>
              <a:pathLst>
                <a:path w="38074" h="38420" extrusionOk="0">
                  <a:moveTo>
                    <a:pt x="20420" y="0"/>
                  </a:moveTo>
                  <a:cubicBezTo>
                    <a:pt x="13407" y="0"/>
                    <a:pt x="7613" y="4158"/>
                    <a:pt x="5250" y="11748"/>
                  </a:cubicBezTo>
                  <a:cubicBezTo>
                    <a:pt x="4155" y="15240"/>
                    <a:pt x="3721" y="18184"/>
                    <a:pt x="4018" y="21859"/>
                  </a:cubicBezTo>
                  <a:lnTo>
                    <a:pt x="3858" y="21722"/>
                  </a:lnTo>
                  <a:cubicBezTo>
                    <a:pt x="3424" y="21106"/>
                    <a:pt x="2854" y="21060"/>
                    <a:pt x="2854" y="21060"/>
                  </a:cubicBezTo>
                  <a:cubicBezTo>
                    <a:pt x="2854" y="21060"/>
                    <a:pt x="2713" y="21036"/>
                    <a:pt x="2495" y="21036"/>
                  </a:cubicBezTo>
                  <a:cubicBezTo>
                    <a:pt x="1777" y="21036"/>
                    <a:pt x="220" y="21304"/>
                    <a:pt x="115" y="23617"/>
                  </a:cubicBezTo>
                  <a:cubicBezTo>
                    <a:pt x="0" y="26653"/>
                    <a:pt x="2694" y="28273"/>
                    <a:pt x="2694" y="28273"/>
                  </a:cubicBezTo>
                  <a:lnTo>
                    <a:pt x="2762" y="28296"/>
                  </a:lnTo>
                  <a:cubicBezTo>
                    <a:pt x="2762" y="30190"/>
                    <a:pt x="4383" y="33432"/>
                    <a:pt x="13171" y="37106"/>
                  </a:cubicBezTo>
                  <a:cubicBezTo>
                    <a:pt x="13171" y="37106"/>
                    <a:pt x="14837" y="37791"/>
                    <a:pt x="16070" y="38042"/>
                  </a:cubicBezTo>
                  <a:cubicBezTo>
                    <a:pt x="17302" y="38316"/>
                    <a:pt x="19082" y="38385"/>
                    <a:pt x="19082" y="38385"/>
                  </a:cubicBezTo>
                  <a:cubicBezTo>
                    <a:pt x="19730" y="38408"/>
                    <a:pt x="20347" y="38419"/>
                    <a:pt x="20933" y="38419"/>
                  </a:cubicBezTo>
                  <a:cubicBezTo>
                    <a:pt x="28973" y="38419"/>
                    <a:pt x="31462" y="36328"/>
                    <a:pt x="32207" y="34733"/>
                  </a:cubicBezTo>
                  <a:lnTo>
                    <a:pt x="32298" y="34733"/>
                  </a:lnTo>
                  <a:cubicBezTo>
                    <a:pt x="32298" y="34733"/>
                    <a:pt x="35425" y="34390"/>
                    <a:pt x="36567" y="31583"/>
                  </a:cubicBezTo>
                  <a:cubicBezTo>
                    <a:pt x="37708" y="28775"/>
                    <a:pt x="35129" y="28113"/>
                    <a:pt x="35129" y="28113"/>
                  </a:cubicBezTo>
                  <a:cubicBezTo>
                    <a:pt x="35129" y="28113"/>
                    <a:pt x="34990" y="28059"/>
                    <a:pt x="34768" y="28059"/>
                  </a:cubicBezTo>
                  <a:cubicBezTo>
                    <a:pt x="34558" y="28059"/>
                    <a:pt x="34275" y="28107"/>
                    <a:pt x="33965" y="28296"/>
                  </a:cubicBezTo>
                  <a:lnTo>
                    <a:pt x="33759" y="28342"/>
                  </a:lnTo>
                  <a:cubicBezTo>
                    <a:pt x="35562" y="25146"/>
                    <a:pt x="36407" y="22293"/>
                    <a:pt x="36863" y="18664"/>
                  </a:cubicBezTo>
                  <a:cubicBezTo>
                    <a:pt x="38073" y="9374"/>
                    <a:pt x="32915" y="2412"/>
                    <a:pt x="24287" y="403"/>
                  </a:cubicBezTo>
                  <a:cubicBezTo>
                    <a:pt x="22967" y="133"/>
                    <a:pt x="21674" y="0"/>
                    <a:pt x="20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1888900" y="1713375"/>
              <a:ext cx="98175" cy="44275"/>
            </a:xfrm>
            <a:custGeom>
              <a:avLst/>
              <a:gdLst/>
              <a:ahLst/>
              <a:cxnLst/>
              <a:rect l="l" t="t" r="r" b="b"/>
              <a:pathLst>
                <a:path w="3927" h="1771" extrusionOk="0">
                  <a:moveTo>
                    <a:pt x="1880" y="0"/>
                  </a:moveTo>
                  <a:cubicBezTo>
                    <a:pt x="1563" y="0"/>
                    <a:pt x="1266" y="85"/>
                    <a:pt x="982" y="219"/>
                  </a:cubicBezTo>
                  <a:cubicBezTo>
                    <a:pt x="617" y="378"/>
                    <a:pt x="275" y="607"/>
                    <a:pt x="1" y="903"/>
                  </a:cubicBezTo>
                  <a:cubicBezTo>
                    <a:pt x="366" y="744"/>
                    <a:pt x="731" y="607"/>
                    <a:pt x="1097" y="493"/>
                  </a:cubicBezTo>
                  <a:cubicBezTo>
                    <a:pt x="1345" y="415"/>
                    <a:pt x="1593" y="369"/>
                    <a:pt x="1834" y="369"/>
                  </a:cubicBezTo>
                  <a:cubicBezTo>
                    <a:pt x="1947" y="369"/>
                    <a:pt x="2060" y="379"/>
                    <a:pt x="2169" y="401"/>
                  </a:cubicBezTo>
                  <a:cubicBezTo>
                    <a:pt x="2489" y="470"/>
                    <a:pt x="2808" y="675"/>
                    <a:pt x="3105" y="926"/>
                  </a:cubicBezTo>
                  <a:cubicBezTo>
                    <a:pt x="3379" y="1177"/>
                    <a:pt x="3653" y="1451"/>
                    <a:pt x="3927" y="1771"/>
                  </a:cubicBezTo>
                  <a:cubicBezTo>
                    <a:pt x="3790" y="1383"/>
                    <a:pt x="3562" y="1018"/>
                    <a:pt x="3311" y="721"/>
                  </a:cubicBezTo>
                  <a:cubicBezTo>
                    <a:pt x="3037" y="401"/>
                    <a:pt x="2672" y="150"/>
                    <a:pt x="2238" y="36"/>
                  </a:cubicBezTo>
                  <a:cubicBezTo>
                    <a:pt x="2116" y="12"/>
                    <a:pt x="1996"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1838125" y="1751350"/>
              <a:ext cx="192900" cy="77900"/>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1"/>
            <p:cNvSpPr/>
            <p:nvPr/>
          </p:nvSpPr>
          <p:spPr>
            <a:xfrm>
              <a:off x="1620150" y="1694300"/>
              <a:ext cx="166075" cy="160925"/>
            </a:xfrm>
            <a:custGeom>
              <a:avLst/>
              <a:gdLst/>
              <a:ahLst/>
              <a:cxnLst/>
              <a:rect l="l" t="t" r="r" b="b"/>
              <a:pathLst>
                <a:path w="6643" h="6437" extrusionOk="0">
                  <a:moveTo>
                    <a:pt x="3310" y="0"/>
                  </a:moveTo>
                  <a:cubicBezTo>
                    <a:pt x="1621" y="0"/>
                    <a:pt x="206" y="1301"/>
                    <a:pt x="114" y="3013"/>
                  </a:cubicBezTo>
                  <a:cubicBezTo>
                    <a:pt x="0" y="4794"/>
                    <a:pt x="1347" y="6323"/>
                    <a:pt x="3127" y="6414"/>
                  </a:cubicBezTo>
                  <a:cubicBezTo>
                    <a:pt x="3196" y="6437"/>
                    <a:pt x="3264" y="6437"/>
                    <a:pt x="3333" y="6437"/>
                  </a:cubicBezTo>
                  <a:cubicBezTo>
                    <a:pt x="5022" y="6437"/>
                    <a:pt x="6437" y="5113"/>
                    <a:pt x="6528" y="3401"/>
                  </a:cubicBezTo>
                  <a:cubicBezTo>
                    <a:pt x="6642" y="1621"/>
                    <a:pt x="5296" y="114"/>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p:nvPr/>
          </p:nvSpPr>
          <p:spPr>
            <a:xfrm>
              <a:off x="2062950" y="1790725"/>
              <a:ext cx="164375" cy="131275"/>
            </a:xfrm>
            <a:custGeom>
              <a:avLst/>
              <a:gdLst/>
              <a:ahLst/>
              <a:cxnLst/>
              <a:rect l="l" t="t" r="r" b="b"/>
              <a:pathLst>
                <a:path w="6575" h="5251" extrusionOk="0">
                  <a:moveTo>
                    <a:pt x="3265" y="1"/>
                  </a:moveTo>
                  <a:cubicBezTo>
                    <a:pt x="1576" y="1"/>
                    <a:pt x="160" y="1302"/>
                    <a:pt x="46" y="3014"/>
                  </a:cubicBezTo>
                  <a:cubicBezTo>
                    <a:pt x="1" y="3858"/>
                    <a:pt x="275" y="4634"/>
                    <a:pt x="777" y="5251"/>
                  </a:cubicBezTo>
                  <a:cubicBezTo>
                    <a:pt x="2603" y="4703"/>
                    <a:pt x="4474" y="4269"/>
                    <a:pt x="6392" y="3927"/>
                  </a:cubicBezTo>
                  <a:cubicBezTo>
                    <a:pt x="6437" y="3767"/>
                    <a:pt x="6460" y="3584"/>
                    <a:pt x="6483" y="3402"/>
                  </a:cubicBezTo>
                  <a:cubicBezTo>
                    <a:pt x="6574" y="1621"/>
                    <a:pt x="5228" y="115"/>
                    <a:pt x="3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1524275" y="1032950"/>
              <a:ext cx="926175" cy="719000"/>
            </a:xfrm>
            <a:custGeom>
              <a:avLst/>
              <a:gdLst/>
              <a:ahLst/>
              <a:cxnLst/>
              <a:rect l="l" t="t" r="r" b="b"/>
              <a:pathLst>
                <a:path w="37047" h="28760" extrusionOk="0">
                  <a:moveTo>
                    <a:pt x="20747" y="1"/>
                  </a:moveTo>
                  <a:cubicBezTo>
                    <a:pt x="19247" y="1"/>
                    <a:pt x="17840" y="228"/>
                    <a:pt x="17667" y="228"/>
                  </a:cubicBezTo>
                  <a:cubicBezTo>
                    <a:pt x="17655" y="229"/>
                    <a:pt x="17636" y="230"/>
                    <a:pt x="17611" y="230"/>
                  </a:cubicBezTo>
                  <a:cubicBezTo>
                    <a:pt x="17384" y="230"/>
                    <a:pt x="16663" y="190"/>
                    <a:pt x="15801" y="190"/>
                  </a:cubicBezTo>
                  <a:cubicBezTo>
                    <a:pt x="14701" y="190"/>
                    <a:pt x="13373" y="254"/>
                    <a:pt x="12554" y="548"/>
                  </a:cubicBezTo>
                  <a:cubicBezTo>
                    <a:pt x="11025" y="1118"/>
                    <a:pt x="10226" y="2465"/>
                    <a:pt x="9701" y="2762"/>
                  </a:cubicBezTo>
                  <a:cubicBezTo>
                    <a:pt x="9176" y="3058"/>
                    <a:pt x="5410" y="5432"/>
                    <a:pt x="4109" y="7372"/>
                  </a:cubicBezTo>
                  <a:cubicBezTo>
                    <a:pt x="2785" y="9335"/>
                    <a:pt x="2740" y="12850"/>
                    <a:pt x="2557" y="13878"/>
                  </a:cubicBezTo>
                  <a:cubicBezTo>
                    <a:pt x="2374" y="14882"/>
                    <a:pt x="1" y="19493"/>
                    <a:pt x="2329" y="22277"/>
                  </a:cubicBezTo>
                  <a:cubicBezTo>
                    <a:pt x="2329" y="22277"/>
                    <a:pt x="2489" y="18420"/>
                    <a:pt x="4132" y="16502"/>
                  </a:cubicBezTo>
                  <a:cubicBezTo>
                    <a:pt x="5798" y="14585"/>
                    <a:pt x="5798" y="12188"/>
                    <a:pt x="6232" y="11367"/>
                  </a:cubicBezTo>
                  <a:cubicBezTo>
                    <a:pt x="6666" y="10568"/>
                    <a:pt x="9222" y="11047"/>
                    <a:pt x="11139" y="8810"/>
                  </a:cubicBezTo>
                  <a:cubicBezTo>
                    <a:pt x="13057" y="6573"/>
                    <a:pt x="14540" y="6756"/>
                    <a:pt x="15271" y="6665"/>
                  </a:cubicBezTo>
                  <a:cubicBezTo>
                    <a:pt x="15295" y="6661"/>
                    <a:pt x="15320" y="6659"/>
                    <a:pt x="15347" y="6659"/>
                  </a:cubicBezTo>
                  <a:cubicBezTo>
                    <a:pt x="16091" y="6659"/>
                    <a:pt x="17710" y="8173"/>
                    <a:pt x="20840" y="8856"/>
                  </a:cubicBezTo>
                  <a:cubicBezTo>
                    <a:pt x="21963" y="9101"/>
                    <a:pt x="22955" y="9168"/>
                    <a:pt x="23796" y="9168"/>
                  </a:cubicBezTo>
                  <a:cubicBezTo>
                    <a:pt x="24811" y="9168"/>
                    <a:pt x="25606" y="9071"/>
                    <a:pt x="26149" y="9071"/>
                  </a:cubicBezTo>
                  <a:cubicBezTo>
                    <a:pt x="26455" y="9071"/>
                    <a:pt x="26681" y="9102"/>
                    <a:pt x="26820" y="9198"/>
                  </a:cubicBezTo>
                  <a:cubicBezTo>
                    <a:pt x="27437" y="9586"/>
                    <a:pt x="28875" y="10020"/>
                    <a:pt x="29673" y="12850"/>
                  </a:cubicBezTo>
                  <a:cubicBezTo>
                    <a:pt x="30495" y="15704"/>
                    <a:pt x="33006" y="16320"/>
                    <a:pt x="33074" y="17233"/>
                  </a:cubicBezTo>
                  <a:cubicBezTo>
                    <a:pt x="33120" y="18146"/>
                    <a:pt x="32139" y="20337"/>
                    <a:pt x="32823" y="22779"/>
                  </a:cubicBezTo>
                  <a:cubicBezTo>
                    <a:pt x="33531" y="25222"/>
                    <a:pt x="32070" y="28760"/>
                    <a:pt x="32070" y="28760"/>
                  </a:cubicBezTo>
                  <a:cubicBezTo>
                    <a:pt x="35357" y="27207"/>
                    <a:pt x="35106" y="22026"/>
                    <a:pt x="35380" y="21045"/>
                  </a:cubicBezTo>
                  <a:cubicBezTo>
                    <a:pt x="35631" y="20040"/>
                    <a:pt x="37046" y="16822"/>
                    <a:pt x="36681" y="14494"/>
                  </a:cubicBezTo>
                  <a:cubicBezTo>
                    <a:pt x="36316" y="12166"/>
                    <a:pt x="33850" y="8445"/>
                    <a:pt x="33508" y="7966"/>
                  </a:cubicBezTo>
                  <a:cubicBezTo>
                    <a:pt x="33143" y="7464"/>
                    <a:pt x="33006" y="5934"/>
                    <a:pt x="31842" y="4770"/>
                  </a:cubicBezTo>
                  <a:cubicBezTo>
                    <a:pt x="30678" y="3629"/>
                    <a:pt x="27574" y="2488"/>
                    <a:pt x="27322" y="2351"/>
                  </a:cubicBezTo>
                  <a:cubicBezTo>
                    <a:pt x="27094" y="2237"/>
                    <a:pt x="24698" y="616"/>
                    <a:pt x="22735" y="182"/>
                  </a:cubicBezTo>
                  <a:cubicBezTo>
                    <a:pt x="22123" y="47"/>
                    <a:pt x="21425" y="1"/>
                    <a:pt x="20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1411850" y="2005275"/>
              <a:ext cx="622600" cy="857100"/>
            </a:xfrm>
            <a:custGeom>
              <a:avLst/>
              <a:gdLst/>
              <a:ahLst/>
              <a:cxnLst/>
              <a:rect l="l" t="t" r="r" b="b"/>
              <a:pathLst>
                <a:path w="24904" h="34284" extrusionOk="0">
                  <a:moveTo>
                    <a:pt x="12053" y="1"/>
                  </a:moveTo>
                  <a:lnTo>
                    <a:pt x="1" y="27117"/>
                  </a:lnTo>
                  <a:cubicBezTo>
                    <a:pt x="1" y="27117"/>
                    <a:pt x="9131" y="33737"/>
                    <a:pt x="11300" y="34216"/>
                  </a:cubicBezTo>
                  <a:cubicBezTo>
                    <a:pt x="11511" y="34263"/>
                    <a:pt x="11808" y="34284"/>
                    <a:pt x="12171" y="34284"/>
                  </a:cubicBezTo>
                  <a:cubicBezTo>
                    <a:pt x="15525" y="34284"/>
                    <a:pt x="24538" y="32481"/>
                    <a:pt x="24538" y="32481"/>
                  </a:cubicBezTo>
                  <a:lnTo>
                    <a:pt x="24903" y="2808"/>
                  </a:lnTo>
                  <a:lnTo>
                    <a:pt x="18467" y="1393"/>
                  </a:lnTo>
                  <a:lnTo>
                    <a:pt x="120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p:nvPr/>
          </p:nvSpPr>
          <p:spPr>
            <a:xfrm>
              <a:off x="1403300" y="2005275"/>
              <a:ext cx="630575" cy="879250"/>
            </a:xfrm>
            <a:custGeom>
              <a:avLst/>
              <a:gdLst/>
              <a:ahLst/>
              <a:cxnLst/>
              <a:rect l="l" t="t" r="r" b="b"/>
              <a:pathLst>
                <a:path w="25223" h="35170" extrusionOk="0">
                  <a:moveTo>
                    <a:pt x="12395" y="1"/>
                  </a:moveTo>
                  <a:lnTo>
                    <a:pt x="1" y="27163"/>
                  </a:lnTo>
                  <a:cubicBezTo>
                    <a:pt x="1" y="27163"/>
                    <a:pt x="3402" y="32915"/>
                    <a:pt x="11527" y="34695"/>
                  </a:cubicBezTo>
                  <a:cubicBezTo>
                    <a:pt x="13070" y="35032"/>
                    <a:pt x="14518" y="35169"/>
                    <a:pt x="15851" y="35169"/>
                  </a:cubicBezTo>
                  <a:cubicBezTo>
                    <a:pt x="21562" y="35169"/>
                    <a:pt x="25177" y="32664"/>
                    <a:pt x="25177" y="32664"/>
                  </a:cubicBezTo>
                  <a:lnTo>
                    <a:pt x="25223" y="2808"/>
                  </a:lnTo>
                  <a:cubicBezTo>
                    <a:pt x="25223" y="2808"/>
                    <a:pt x="23401" y="2097"/>
                    <a:pt x="22164" y="2097"/>
                  </a:cubicBezTo>
                  <a:cubicBezTo>
                    <a:pt x="22110" y="2097"/>
                    <a:pt x="22056" y="2098"/>
                    <a:pt x="22004" y="2101"/>
                  </a:cubicBezTo>
                  <a:lnTo>
                    <a:pt x="18010" y="5091"/>
                  </a:lnTo>
                  <a:lnTo>
                    <a:pt x="15613" y="709"/>
                  </a:lnTo>
                  <a:cubicBezTo>
                    <a:pt x="14540" y="138"/>
                    <a:pt x="12395" y="1"/>
                    <a:pt x="12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1"/>
            <p:cNvSpPr/>
            <p:nvPr/>
          </p:nvSpPr>
          <p:spPr>
            <a:xfrm>
              <a:off x="1713725" y="2005275"/>
              <a:ext cx="89050" cy="66800"/>
            </a:xfrm>
            <a:custGeom>
              <a:avLst/>
              <a:gdLst/>
              <a:ahLst/>
              <a:cxnLst/>
              <a:rect l="l" t="t" r="r" b="b"/>
              <a:pathLst>
                <a:path w="3562" h="2672" extrusionOk="0">
                  <a:moveTo>
                    <a:pt x="1" y="1"/>
                  </a:moveTo>
                  <a:lnTo>
                    <a:pt x="1" y="1"/>
                  </a:lnTo>
                  <a:cubicBezTo>
                    <a:pt x="663" y="366"/>
                    <a:pt x="1051" y="1302"/>
                    <a:pt x="1279" y="2375"/>
                  </a:cubicBezTo>
                  <a:cubicBezTo>
                    <a:pt x="1347" y="2466"/>
                    <a:pt x="1393" y="2557"/>
                    <a:pt x="1416" y="2672"/>
                  </a:cubicBezTo>
                  <a:cubicBezTo>
                    <a:pt x="2123" y="2215"/>
                    <a:pt x="2831" y="1781"/>
                    <a:pt x="3561" y="1371"/>
                  </a:cubicBezTo>
                  <a:lnTo>
                    <a:pt x="3196" y="709"/>
                  </a:lnTo>
                  <a:cubicBezTo>
                    <a:pt x="2192" y="184"/>
                    <a:pt x="229" y="2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1"/>
            <p:cNvSpPr/>
            <p:nvPr/>
          </p:nvSpPr>
          <p:spPr>
            <a:xfrm>
              <a:off x="1745675" y="2064625"/>
              <a:ext cx="3450" cy="8025"/>
            </a:xfrm>
            <a:custGeom>
              <a:avLst/>
              <a:gdLst/>
              <a:ahLst/>
              <a:cxnLst/>
              <a:rect l="l" t="t" r="r" b="b"/>
              <a:pathLst>
                <a:path w="138" h="321" extrusionOk="0">
                  <a:moveTo>
                    <a:pt x="1" y="1"/>
                  </a:moveTo>
                  <a:lnTo>
                    <a:pt x="1" y="1"/>
                  </a:lnTo>
                  <a:cubicBezTo>
                    <a:pt x="24" y="115"/>
                    <a:pt x="46" y="229"/>
                    <a:pt x="69" y="320"/>
                  </a:cubicBezTo>
                  <a:cubicBezTo>
                    <a:pt x="92" y="320"/>
                    <a:pt x="115" y="298"/>
                    <a:pt x="138" y="298"/>
                  </a:cubicBezTo>
                  <a:cubicBezTo>
                    <a:pt x="115" y="183"/>
                    <a:pt x="69" y="9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1"/>
            <p:cNvSpPr/>
            <p:nvPr/>
          </p:nvSpPr>
          <p:spPr>
            <a:xfrm>
              <a:off x="1122550" y="1868325"/>
              <a:ext cx="2670575" cy="2670600"/>
            </a:xfrm>
            <a:custGeom>
              <a:avLst/>
              <a:gdLst/>
              <a:ahLst/>
              <a:cxnLst/>
              <a:rect l="l" t="t" r="r" b="b"/>
              <a:pathLst>
                <a:path w="106823" h="106824" extrusionOk="0">
                  <a:moveTo>
                    <a:pt x="53412" y="1"/>
                  </a:moveTo>
                  <a:cubicBezTo>
                    <a:pt x="23921" y="1"/>
                    <a:pt x="1" y="23922"/>
                    <a:pt x="1" y="53412"/>
                  </a:cubicBezTo>
                  <a:cubicBezTo>
                    <a:pt x="1" y="82902"/>
                    <a:pt x="23921" y="106823"/>
                    <a:pt x="53412" y="106823"/>
                  </a:cubicBezTo>
                  <a:cubicBezTo>
                    <a:pt x="82902" y="106823"/>
                    <a:pt x="106823" y="82902"/>
                    <a:pt x="106823" y="53412"/>
                  </a:cubicBezTo>
                  <a:cubicBezTo>
                    <a:pt x="106823" y="23922"/>
                    <a:pt x="82902" y="1"/>
                    <a:pt x="53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1"/>
            <p:cNvSpPr/>
            <p:nvPr/>
          </p:nvSpPr>
          <p:spPr>
            <a:xfrm>
              <a:off x="1320075" y="2278700"/>
              <a:ext cx="1367825" cy="2124700"/>
            </a:xfrm>
            <a:custGeom>
              <a:avLst/>
              <a:gdLst/>
              <a:ahLst/>
              <a:cxnLst/>
              <a:rect l="l" t="t" r="r" b="b"/>
              <a:pathLst>
                <a:path w="54713" h="84988" extrusionOk="0">
                  <a:moveTo>
                    <a:pt x="19438" y="1"/>
                  </a:moveTo>
                  <a:cubicBezTo>
                    <a:pt x="18781" y="1"/>
                    <a:pt x="18119" y="108"/>
                    <a:pt x="17507" y="317"/>
                  </a:cubicBezTo>
                  <a:cubicBezTo>
                    <a:pt x="15430" y="1024"/>
                    <a:pt x="13787" y="2577"/>
                    <a:pt x="12212" y="4106"/>
                  </a:cubicBezTo>
                  <a:cubicBezTo>
                    <a:pt x="11902" y="3735"/>
                    <a:pt x="11253" y="3571"/>
                    <a:pt x="10561" y="3571"/>
                  </a:cubicBezTo>
                  <a:cubicBezTo>
                    <a:pt x="9675" y="3571"/>
                    <a:pt x="8719" y="3840"/>
                    <a:pt x="8309" y="4288"/>
                  </a:cubicBezTo>
                  <a:cubicBezTo>
                    <a:pt x="7578" y="5110"/>
                    <a:pt x="7259" y="6229"/>
                    <a:pt x="6620" y="7119"/>
                  </a:cubicBezTo>
                  <a:cubicBezTo>
                    <a:pt x="5433" y="8876"/>
                    <a:pt x="3173" y="9789"/>
                    <a:pt x="2351" y="11729"/>
                  </a:cubicBezTo>
                  <a:cubicBezTo>
                    <a:pt x="1393" y="13966"/>
                    <a:pt x="2739" y="16614"/>
                    <a:pt x="2123" y="18965"/>
                  </a:cubicBezTo>
                  <a:cubicBezTo>
                    <a:pt x="1849" y="19969"/>
                    <a:pt x="1233" y="20860"/>
                    <a:pt x="913" y="21864"/>
                  </a:cubicBezTo>
                  <a:cubicBezTo>
                    <a:pt x="0" y="24649"/>
                    <a:pt x="1484" y="27684"/>
                    <a:pt x="3493" y="29830"/>
                  </a:cubicBezTo>
                  <a:cubicBezTo>
                    <a:pt x="5501" y="31953"/>
                    <a:pt x="8058" y="33528"/>
                    <a:pt x="10021" y="35673"/>
                  </a:cubicBezTo>
                  <a:cubicBezTo>
                    <a:pt x="11482" y="37248"/>
                    <a:pt x="12668" y="39188"/>
                    <a:pt x="14586" y="40124"/>
                  </a:cubicBezTo>
                  <a:cubicBezTo>
                    <a:pt x="15864" y="40763"/>
                    <a:pt x="17302" y="40877"/>
                    <a:pt x="18626" y="41379"/>
                  </a:cubicBezTo>
                  <a:cubicBezTo>
                    <a:pt x="22027" y="42635"/>
                    <a:pt x="24355" y="46196"/>
                    <a:pt x="27916" y="46743"/>
                  </a:cubicBezTo>
                  <a:cubicBezTo>
                    <a:pt x="27048" y="48341"/>
                    <a:pt x="26158" y="50007"/>
                    <a:pt x="25839" y="51811"/>
                  </a:cubicBezTo>
                  <a:cubicBezTo>
                    <a:pt x="25496" y="53637"/>
                    <a:pt x="25839" y="55645"/>
                    <a:pt x="27117" y="56969"/>
                  </a:cubicBezTo>
                  <a:cubicBezTo>
                    <a:pt x="27870" y="57768"/>
                    <a:pt x="28920" y="58247"/>
                    <a:pt x="29650" y="59046"/>
                  </a:cubicBezTo>
                  <a:cubicBezTo>
                    <a:pt x="30563" y="60051"/>
                    <a:pt x="30883" y="61397"/>
                    <a:pt x="31476" y="62607"/>
                  </a:cubicBezTo>
                  <a:cubicBezTo>
                    <a:pt x="32914" y="65529"/>
                    <a:pt x="35836" y="67377"/>
                    <a:pt x="37868" y="69934"/>
                  </a:cubicBezTo>
                  <a:cubicBezTo>
                    <a:pt x="38895" y="71235"/>
                    <a:pt x="39671" y="72696"/>
                    <a:pt x="40310" y="74202"/>
                  </a:cubicBezTo>
                  <a:cubicBezTo>
                    <a:pt x="41520" y="76987"/>
                    <a:pt x="42273" y="79977"/>
                    <a:pt x="42501" y="83013"/>
                  </a:cubicBezTo>
                  <a:cubicBezTo>
                    <a:pt x="42547" y="83515"/>
                    <a:pt x="42592" y="84063"/>
                    <a:pt x="42912" y="84474"/>
                  </a:cubicBezTo>
                  <a:cubicBezTo>
                    <a:pt x="43188" y="84829"/>
                    <a:pt x="43624" y="84987"/>
                    <a:pt x="44075" y="84987"/>
                  </a:cubicBezTo>
                  <a:cubicBezTo>
                    <a:pt x="44406" y="84987"/>
                    <a:pt x="44745" y="84902"/>
                    <a:pt x="45035" y="84747"/>
                  </a:cubicBezTo>
                  <a:cubicBezTo>
                    <a:pt x="45719" y="84359"/>
                    <a:pt x="46199" y="83698"/>
                    <a:pt x="46655" y="83058"/>
                  </a:cubicBezTo>
                  <a:cubicBezTo>
                    <a:pt x="48847" y="79931"/>
                    <a:pt x="51106" y="76553"/>
                    <a:pt x="51129" y="72719"/>
                  </a:cubicBezTo>
                  <a:cubicBezTo>
                    <a:pt x="51129" y="71646"/>
                    <a:pt x="50924" y="70550"/>
                    <a:pt x="51015" y="69455"/>
                  </a:cubicBezTo>
                  <a:cubicBezTo>
                    <a:pt x="51129" y="67765"/>
                    <a:pt x="51859" y="66191"/>
                    <a:pt x="52430" y="64593"/>
                  </a:cubicBezTo>
                  <a:cubicBezTo>
                    <a:pt x="53115" y="62675"/>
                    <a:pt x="53594" y="60667"/>
                    <a:pt x="54051" y="58681"/>
                  </a:cubicBezTo>
                  <a:cubicBezTo>
                    <a:pt x="54393" y="57266"/>
                    <a:pt x="54713" y="55691"/>
                    <a:pt x="54005" y="54413"/>
                  </a:cubicBezTo>
                  <a:cubicBezTo>
                    <a:pt x="53024" y="52610"/>
                    <a:pt x="50650" y="52313"/>
                    <a:pt x="48732" y="51651"/>
                  </a:cubicBezTo>
                  <a:cubicBezTo>
                    <a:pt x="44281" y="50144"/>
                    <a:pt x="41291" y="46036"/>
                    <a:pt x="37274" y="43594"/>
                  </a:cubicBezTo>
                  <a:cubicBezTo>
                    <a:pt x="36866" y="43328"/>
                    <a:pt x="36384" y="43081"/>
                    <a:pt x="35895" y="43081"/>
                  </a:cubicBezTo>
                  <a:cubicBezTo>
                    <a:pt x="35837" y="43081"/>
                    <a:pt x="35780" y="43084"/>
                    <a:pt x="35722" y="43091"/>
                  </a:cubicBezTo>
                  <a:cubicBezTo>
                    <a:pt x="35311" y="43160"/>
                    <a:pt x="34969" y="43388"/>
                    <a:pt x="34581" y="43548"/>
                  </a:cubicBezTo>
                  <a:cubicBezTo>
                    <a:pt x="33873" y="43845"/>
                    <a:pt x="33074" y="43867"/>
                    <a:pt x="32321" y="43890"/>
                  </a:cubicBezTo>
                  <a:cubicBezTo>
                    <a:pt x="32034" y="43897"/>
                    <a:pt x="31741" y="43901"/>
                    <a:pt x="31446" y="43901"/>
                  </a:cubicBezTo>
                  <a:cubicBezTo>
                    <a:pt x="28531" y="43901"/>
                    <a:pt x="25339" y="43512"/>
                    <a:pt x="23784" y="41128"/>
                  </a:cubicBezTo>
                  <a:cubicBezTo>
                    <a:pt x="23488" y="40672"/>
                    <a:pt x="23259" y="40147"/>
                    <a:pt x="23328" y="39599"/>
                  </a:cubicBezTo>
                  <a:cubicBezTo>
                    <a:pt x="23396" y="38869"/>
                    <a:pt x="23990" y="38184"/>
                    <a:pt x="23807" y="37476"/>
                  </a:cubicBezTo>
                  <a:cubicBezTo>
                    <a:pt x="23374" y="35673"/>
                    <a:pt x="19767" y="37180"/>
                    <a:pt x="19014" y="35468"/>
                  </a:cubicBezTo>
                  <a:cubicBezTo>
                    <a:pt x="19151" y="33482"/>
                    <a:pt x="21616" y="32637"/>
                    <a:pt x="23625" y="32546"/>
                  </a:cubicBezTo>
                  <a:cubicBezTo>
                    <a:pt x="25610" y="32478"/>
                    <a:pt x="27984" y="32455"/>
                    <a:pt x="29103" y="30811"/>
                  </a:cubicBezTo>
                  <a:cubicBezTo>
                    <a:pt x="29833" y="29716"/>
                    <a:pt x="29742" y="28209"/>
                    <a:pt x="30449" y="27091"/>
                  </a:cubicBezTo>
                  <a:cubicBezTo>
                    <a:pt x="31317" y="25767"/>
                    <a:pt x="33051" y="25402"/>
                    <a:pt x="34444" y="24649"/>
                  </a:cubicBezTo>
                  <a:cubicBezTo>
                    <a:pt x="36909" y="23325"/>
                    <a:pt x="38393" y="20768"/>
                    <a:pt x="40219" y="18646"/>
                  </a:cubicBezTo>
                  <a:cubicBezTo>
                    <a:pt x="41017" y="17710"/>
                    <a:pt x="41885" y="16842"/>
                    <a:pt x="42752" y="15975"/>
                  </a:cubicBezTo>
                  <a:cubicBezTo>
                    <a:pt x="43939" y="13647"/>
                    <a:pt x="43163" y="10497"/>
                    <a:pt x="41017" y="9013"/>
                  </a:cubicBezTo>
                  <a:cubicBezTo>
                    <a:pt x="40629" y="8717"/>
                    <a:pt x="40150" y="8488"/>
                    <a:pt x="39648" y="8488"/>
                  </a:cubicBezTo>
                  <a:cubicBezTo>
                    <a:pt x="38826" y="8511"/>
                    <a:pt x="38164" y="9196"/>
                    <a:pt x="37388" y="9470"/>
                  </a:cubicBezTo>
                  <a:cubicBezTo>
                    <a:pt x="37131" y="9565"/>
                    <a:pt x="36865" y="9609"/>
                    <a:pt x="36599" y="9609"/>
                  </a:cubicBezTo>
                  <a:cubicBezTo>
                    <a:pt x="35523" y="9609"/>
                    <a:pt x="34445" y="8888"/>
                    <a:pt x="33896" y="7918"/>
                  </a:cubicBezTo>
                  <a:cubicBezTo>
                    <a:pt x="33234" y="6708"/>
                    <a:pt x="33234" y="6343"/>
                    <a:pt x="32093" y="5293"/>
                  </a:cubicBezTo>
                  <a:cubicBezTo>
                    <a:pt x="31563" y="4806"/>
                    <a:pt x="31044" y="4663"/>
                    <a:pt x="30471" y="4663"/>
                  </a:cubicBezTo>
                  <a:cubicBezTo>
                    <a:pt x="29808" y="4663"/>
                    <a:pt x="29073" y="4854"/>
                    <a:pt x="28167" y="4928"/>
                  </a:cubicBezTo>
                  <a:cubicBezTo>
                    <a:pt x="27754" y="4966"/>
                    <a:pt x="27365" y="4994"/>
                    <a:pt x="27000" y="4994"/>
                  </a:cubicBezTo>
                  <a:cubicBezTo>
                    <a:pt x="25850" y="4994"/>
                    <a:pt x="24934" y="4718"/>
                    <a:pt x="24241" y="3627"/>
                  </a:cubicBezTo>
                  <a:cubicBezTo>
                    <a:pt x="23898" y="3102"/>
                    <a:pt x="23716" y="2485"/>
                    <a:pt x="23374" y="1937"/>
                  </a:cubicBezTo>
                  <a:cubicBezTo>
                    <a:pt x="22568" y="617"/>
                    <a:pt x="21014" y="1"/>
                    <a:pt x="19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1"/>
            <p:cNvSpPr/>
            <p:nvPr/>
          </p:nvSpPr>
          <p:spPr>
            <a:xfrm>
              <a:off x="2229925" y="2096375"/>
              <a:ext cx="560950" cy="409400"/>
            </a:xfrm>
            <a:custGeom>
              <a:avLst/>
              <a:gdLst/>
              <a:ahLst/>
              <a:cxnLst/>
              <a:rect l="l" t="t" r="r" b="b"/>
              <a:pathLst>
                <a:path w="22438" h="16376" extrusionOk="0">
                  <a:moveTo>
                    <a:pt x="5255" y="0"/>
                  </a:moveTo>
                  <a:cubicBezTo>
                    <a:pt x="4518" y="0"/>
                    <a:pt x="3779" y="51"/>
                    <a:pt x="3082" y="283"/>
                  </a:cubicBezTo>
                  <a:cubicBezTo>
                    <a:pt x="2215" y="602"/>
                    <a:pt x="1256" y="3273"/>
                    <a:pt x="1096" y="4186"/>
                  </a:cubicBezTo>
                  <a:cubicBezTo>
                    <a:pt x="434" y="5670"/>
                    <a:pt x="1" y="7336"/>
                    <a:pt x="274" y="8934"/>
                  </a:cubicBezTo>
                  <a:cubicBezTo>
                    <a:pt x="548" y="10554"/>
                    <a:pt x="1644" y="12084"/>
                    <a:pt x="3196" y="12563"/>
                  </a:cubicBezTo>
                  <a:cubicBezTo>
                    <a:pt x="3881" y="12791"/>
                    <a:pt x="4611" y="12791"/>
                    <a:pt x="5273" y="13088"/>
                  </a:cubicBezTo>
                  <a:cubicBezTo>
                    <a:pt x="6871" y="13818"/>
                    <a:pt x="7579" y="16124"/>
                    <a:pt x="9336" y="16352"/>
                  </a:cubicBezTo>
                  <a:cubicBezTo>
                    <a:pt x="9440" y="16368"/>
                    <a:pt x="9544" y="16376"/>
                    <a:pt x="9650" y="16376"/>
                  </a:cubicBezTo>
                  <a:cubicBezTo>
                    <a:pt x="9986" y="16376"/>
                    <a:pt x="10330" y="16302"/>
                    <a:pt x="10660" y="16215"/>
                  </a:cubicBezTo>
                  <a:cubicBezTo>
                    <a:pt x="14951" y="15211"/>
                    <a:pt x="18923" y="12951"/>
                    <a:pt x="21981" y="9778"/>
                  </a:cubicBezTo>
                  <a:cubicBezTo>
                    <a:pt x="22164" y="9596"/>
                    <a:pt x="22324" y="9413"/>
                    <a:pt x="22392" y="9162"/>
                  </a:cubicBezTo>
                  <a:cubicBezTo>
                    <a:pt x="22438" y="8957"/>
                    <a:pt x="22392" y="8751"/>
                    <a:pt x="22347" y="8546"/>
                  </a:cubicBezTo>
                  <a:cubicBezTo>
                    <a:pt x="21593" y="5693"/>
                    <a:pt x="19014" y="3752"/>
                    <a:pt x="16617" y="2040"/>
                  </a:cubicBezTo>
                  <a:cubicBezTo>
                    <a:pt x="15773" y="1424"/>
                    <a:pt x="14928" y="831"/>
                    <a:pt x="13947" y="488"/>
                  </a:cubicBezTo>
                  <a:cubicBezTo>
                    <a:pt x="12874" y="123"/>
                    <a:pt x="11687" y="100"/>
                    <a:pt x="10546" y="78"/>
                  </a:cubicBezTo>
                  <a:cubicBezTo>
                    <a:pt x="8994" y="55"/>
                    <a:pt x="7419" y="32"/>
                    <a:pt x="5867" y="9"/>
                  </a:cubicBezTo>
                  <a:cubicBezTo>
                    <a:pt x="5663" y="4"/>
                    <a:pt x="5459" y="0"/>
                    <a:pt x="5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1"/>
            <p:cNvSpPr/>
            <p:nvPr/>
          </p:nvSpPr>
          <p:spPr>
            <a:xfrm>
              <a:off x="2960650" y="2577075"/>
              <a:ext cx="620300" cy="946950"/>
            </a:xfrm>
            <a:custGeom>
              <a:avLst/>
              <a:gdLst/>
              <a:ahLst/>
              <a:cxnLst/>
              <a:rect l="l" t="t" r="r" b="b"/>
              <a:pathLst>
                <a:path w="24812" h="37878" extrusionOk="0">
                  <a:moveTo>
                    <a:pt x="9153" y="1"/>
                  </a:moveTo>
                  <a:cubicBezTo>
                    <a:pt x="8590" y="1"/>
                    <a:pt x="8019" y="101"/>
                    <a:pt x="7464" y="314"/>
                  </a:cubicBezTo>
                  <a:lnTo>
                    <a:pt x="3675" y="1752"/>
                  </a:lnTo>
                  <a:cubicBezTo>
                    <a:pt x="1233" y="2688"/>
                    <a:pt x="0" y="5450"/>
                    <a:pt x="936" y="7869"/>
                  </a:cubicBezTo>
                  <a:lnTo>
                    <a:pt x="11230" y="34826"/>
                  </a:lnTo>
                  <a:cubicBezTo>
                    <a:pt x="11953" y="36713"/>
                    <a:pt x="13754" y="37878"/>
                    <a:pt x="15661" y="37878"/>
                  </a:cubicBezTo>
                  <a:cubicBezTo>
                    <a:pt x="16222" y="37878"/>
                    <a:pt x="16792" y="37777"/>
                    <a:pt x="17347" y="37565"/>
                  </a:cubicBezTo>
                  <a:lnTo>
                    <a:pt x="21136" y="36104"/>
                  </a:lnTo>
                  <a:cubicBezTo>
                    <a:pt x="23579" y="35191"/>
                    <a:pt x="24811" y="32429"/>
                    <a:pt x="23875" y="29987"/>
                  </a:cubicBezTo>
                  <a:lnTo>
                    <a:pt x="13581" y="3053"/>
                  </a:lnTo>
                  <a:cubicBezTo>
                    <a:pt x="12876" y="1165"/>
                    <a:pt x="11066" y="1"/>
                    <a:pt x="9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1"/>
            <p:cNvSpPr/>
            <p:nvPr/>
          </p:nvSpPr>
          <p:spPr>
            <a:xfrm>
              <a:off x="3081050" y="2852475"/>
              <a:ext cx="379500" cy="395875"/>
            </a:xfrm>
            <a:custGeom>
              <a:avLst/>
              <a:gdLst/>
              <a:ahLst/>
              <a:cxnLst/>
              <a:rect l="l" t="t" r="r" b="b"/>
              <a:pathLst>
                <a:path w="15180" h="15835" extrusionOk="0">
                  <a:moveTo>
                    <a:pt x="9008" y="0"/>
                  </a:moveTo>
                  <a:cubicBezTo>
                    <a:pt x="8684" y="0"/>
                    <a:pt x="8355" y="60"/>
                    <a:pt x="8035" y="185"/>
                  </a:cubicBezTo>
                  <a:lnTo>
                    <a:pt x="2100" y="2445"/>
                  </a:lnTo>
                  <a:cubicBezTo>
                    <a:pt x="708" y="2970"/>
                    <a:pt x="0" y="4568"/>
                    <a:pt x="548" y="5960"/>
                  </a:cubicBezTo>
                  <a:lnTo>
                    <a:pt x="3630" y="14086"/>
                  </a:lnTo>
                  <a:cubicBezTo>
                    <a:pt x="4055" y="15166"/>
                    <a:pt x="5098" y="15834"/>
                    <a:pt x="6195" y="15834"/>
                  </a:cubicBezTo>
                  <a:cubicBezTo>
                    <a:pt x="6511" y="15834"/>
                    <a:pt x="6833" y="15779"/>
                    <a:pt x="7145" y="15661"/>
                  </a:cubicBezTo>
                  <a:lnTo>
                    <a:pt x="13079" y="13401"/>
                  </a:lnTo>
                  <a:cubicBezTo>
                    <a:pt x="14472" y="12854"/>
                    <a:pt x="15179" y="11279"/>
                    <a:pt x="14654" y="9886"/>
                  </a:cubicBezTo>
                  <a:lnTo>
                    <a:pt x="11550" y="1760"/>
                  </a:lnTo>
                  <a:cubicBezTo>
                    <a:pt x="11128" y="670"/>
                    <a:pt x="10096" y="0"/>
                    <a:pt x="9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3245950" y="2792475"/>
              <a:ext cx="29125" cy="25975"/>
            </a:xfrm>
            <a:custGeom>
              <a:avLst/>
              <a:gdLst/>
              <a:ahLst/>
              <a:cxnLst/>
              <a:rect l="l" t="t" r="r" b="b"/>
              <a:pathLst>
                <a:path w="1165" h="1039" extrusionOk="0">
                  <a:moveTo>
                    <a:pt x="563" y="1"/>
                  </a:moveTo>
                  <a:cubicBezTo>
                    <a:pt x="506" y="1"/>
                    <a:pt x="447" y="10"/>
                    <a:pt x="389" y="29"/>
                  </a:cubicBezTo>
                  <a:cubicBezTo>
                    <a:pt x="138" y="143"/>
                    <a:pt x="1" y="440"/>
                    <a:pt x="92" y="714"/>
                  </a:cubicBezTo>
                  <a:cubicBezTo>
                    <a:pt x="182" y="912"/>
                    <a:pt x="386" y="1039"/>
                    <a:pt x="602" y="1039"/>
                  </a:cubicBezTo>
                  <a:cubicBezTo>
                    <a:pt x="660" y="1039"/>
                    <a:pt x="719" y="1030"/>
                    <a:pt x="777" y="1011"/>
                  </a:cubicBezTo>
                  <a:cubicBezTo>
                    <a:pt x="1028" y="896"/>
                    <a:pt x="1165" y="600"/>
                    <a:pt x="1074" y="326"/>
                  </a:cubicBezTo>
                  <a:cubicBezTo>
                    <a:pt x="984" y="128"/>
                    <a:pt x="780"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1"/>
            <p:cNvSpPr/>
            <p:nvPr/>
          </p:nvSpPr>
          <p:spPr>
            <a:xfrm>
              <a:off x="3173475" y="2820375"/>
              <a:ext cx="29150" cy="25775"/>
            </a:xfrm>
            <a:custGeom>
              <a:avLst/>
              <a:gdLst/>
              <a:ahLst/>
              <a:cxnLst/>
              <a:rect l="l" t="t" r="r" b="b"/>
              <a:pathLst>
                <a:path w="1166" h="1031" extrusionOk="0">
                  <a:moveTo>
                    <a:pt x="577" y="1"/>
                  </a:moveTo>
                  <a:cubicBezTo>
                    <a:pt x="515" y="1"/>
                    <a:pt x="451" y="11"/>
                    <a:pt x="389" y="31"/>
                  </a:cubicBezTo>
                  <a:cubicBezTo>
                    <a:pt x="138" y="123"/>
                    <a:pt x="1" y="420"/>
                    <a:pt x="92" y="693"/>
                  </a:cubicBezTo>
                  <a:cubicBezTo>
                    <a:pt x="179" y="901"/>
                    <a:pt x="371" y="1031"/>
                    <a:pt x="568" y="1031"/>
                  </a:cubicBezTo>
                  <a:cubicBezTo>
                    <a:pt x="631" y="1031"/>
                    <a:pt x="694" y="1018"/>
                    <a:pt x="754" y="990"/>
                  </a:cubicBezTo>
                  <a:cubicBezTo>
                    <a:pt x="1028" y="899"/>
                    <a:pt x="1165" y="602"/>
                    <a:pt x="1051" y="328"/>
                  </a:cubicBezTo>
                  <a:cubicBezTo>
                    <a:pt x="980" y="117"/>
                    <a:pt x="788"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3100450" y="2848100"/>
              <a:ext cx="29700" cy="25700"/>
            </a:xfrm>
            <a:custGeom>
              <a:avLst/>
              <a:gdLst/>
              <a:ahLst/>
              <a:cxnLst/>
              <a:rect l="l" t="t" r="r" b="b"/>
              <a:pathLst>
                <a:path w="1188" h="1028" extrusionOk="0">
                  <a:moveTo>
                    <a:pt x="610" y="1"/>
                  </a:moveTo>
                  <a:cubicBezTo>
                    <a:pt x="544" y="1"/>
                    <a:pt x="477" y="13"/>
                    <a:pt x="411" y="41"/>
                  </a:cubicBezTo>
                  <a:cubicBezTo>
                    <a:pt x="137" y="132"/>
                    <a:pt x="0" y="429"/>
                    <a:pt x="114" y="703"/>
                  </a:cubicBezTo>
                  <a:cubicBezTo>
                    <a:pt x="187" y="901"/>
                    <a:pt x="386" y="1028"/>
                    <a:pt x="602" y="1028"/>
                  </a:cubicBezTo>
                  <a:cubicBezTo>
                    <a:pt x="660" y="1028"/>
                    <a:pt x="719" y="1019"/>
                    <a:pt x="776" y="1000"/>
                  </a:cubicBezTo>
                  <a:cubicBezTo>
                    <a:pt x="1050" y="885"/>
                    <a:pt x="1187" y="589"/>
                    <a:pt x="1073"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1"/>
            <p:cNvSpPr/>
            <p:nvPr/>
          </p:nvSpPr>
          <p:spPr>
            <a:xfrm>
              <a:off x="3224850" y="2737975"/>
              <a:ext cx="29125" cy="25700"/>
            </a:xfrm>
            <a:custGeom>
              <a:avLst/>
              <a:gdLst/>
              <a:ahLst/>
              <a:cxnLst/>
              <a:rect l="l" t="t" r="r" b="b"/>
              <a:pathLst>
                <a:path w="1165" h="1028" extrusionOk="0">
                  <a:moveTo>
                    <a:pt x="609" y="0"/>
                  </a:moveTo>
                  <a:cubicBezTo>
                    <a:pt x="544" y="0"/>
                    <a:pt x="477" y="13"/>
                    <a:pt x="411" y="41"/>
                  </a:cubicBezTo>
                  <a:cubicBezTo>
                    <a:pt x="137" y="132"/>
                    <a:pt x="0" y="429"/>
                    <a:pt x="114" y="703"/>
                  </a:cubicBezTo>
                  <a:cubicBezTo>
                    <a:pt x="186" y="901"/>
                    <a:pt x="386" y="1028"/>
                    <a:pt x="602" y="1028"/>
                  </a:cubicBezTo>
                  <a:cubicBezTo>
                    <a:pt x="660" y="1028"/>
                    <a:pt x="718" y="1019"/>
                    <a:pt x="776" y="999"/>
                  </a:cubicBezTo>
                  <a:cubicBezTo>
                    <a:pt x="1050" y="885"/>
                    <a:pt x="1164" y="588"/>
                    <a:pt x="1073" y="337"/>
                  </a:cubicBezTo>
                  <a:cubicBezTo>
                    <a:pt x="1004" y="129"/>
                    <a:pt x="816"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1"/>
            <p:cNvSpPr/>
            <p:nvPr/>
          </p:nvSpPr>
          <p:spPr>
            <a:xfrm>
              <a:off x="3152375" y="2765650"/>
              <a:ext cx="29125" cy="25725"/>
            </a:xfrm>
            <a:custGeom>
              <a:avLst/>
              <a:gdLst/>
              <a:ahLst/>
              <a:cxnLst/>
              <a:rect l="l" t="t" r="r" b="b"/>
              <a:pathLst>
                <a:path w="1165" h="1029" extrusionOk="0">
                  <a:moveTo>
                    <a:pt x="574" y="1"/>
                  </a:moveTo>
                  <a:cubicBezTo>
                    <a:pt x="519" y="1"/>
                    <a:pt x="464" y="10"/>
                    <a:pt x="411" y="29"/>
                  </a:cubicBezTo>
                  <a:cubicBezTo>
                    <a:pt x="137" y="143"/>
                    <a:pt x="0" y="440"/>
                    <a:pt x="115" y="691"/>
                  </a:cubicBezTo>
                  <a:cubicBezTo>
                    <a:pt x="184" y="899"/>
                    <a:pt x="372" y="1028"/>
                    <a:pt x="578" y="1028"/>
                  </a:cubicBezTo>
                  <a:cubicBezTo>
                    <a:pt x="643" y="1028"/>
                    <a:pt x="711" y="1015"/>
                    <a:pt x="777" y="988"/>
                  </a:cubicBezTo>
                  <a:cubicBezTo>
                    <a:pt x="1028" y="897"/>
                    <a:pt x="1165" y="600"/>
                    <a:pt x="1073" y="326"/>
                  </a:cubicBezTo>
                  <a:cubicBezTo>
                    <a:pt x="983" y="128"/>
                    <a:pt x="780"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1"/>
            <p:cNvSpPr/>
            <p:nvPr/>
          </p:nvSpPr>
          <p:spPr>
            <a:xfrm>
              <a:off x="3079900" y="2793325"/>
              <a:ext cx="29125" cy="25775"/>
            </a:xfrm>
            <a:custGeom>
              <a:avLst/>
              <a:gdLst/>
              <a:ahLst/>
              <a:cxnLst/>
              <a:rect l="l" t="t" r="r" b="b"/>
              <a:pathLst>
                <a:path w="1165" h="1031" extrusionOk="0">
                  <a:moveTo>
                    <a:pt x="587" y="0"/>
                  </a:moveTo>
                  <a:cubicBezTo>
                    <a:pt x="522" y="0"/>
                    <a:pt x="455"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1"/>
            <p:cNvSpPr/>
            <p:nvPr/>
          </p:nvSpPr>
          <p:spPr>
            <a:xfrm>
              <a:off x="3204300" y="2683200"/>
              <a:ext cx="29125" cy="26000"/>
            </a:xfrm>
            <a:custGeom>
              <a:avLst/>
              <a:gdLst/>
              <a:ahLst/>
              <a:cxnLst/>
              <a:rect l="l" t="t" r="r" b="b"/>
              <a:pathLst>
                <a:path w="1165" h="1040" extrusionOk="0">
                  <a:moveTo>
                    <a:pt x="587" y="0"/>
                  </a:moveTo>
                  <a:cubicBezTo>
                    <a:pt x="522" y="0"/>
                    <a:pt x="454" y="13"/>
                    <a:pt x="389" y="40"/>
                  </a:cubicBezTo>
                  <a:cubicBezTo>
                    <a:pt x="138" y="132"/>
                    <a:pt x="1" y="428"/>
                    <a:pt x="92" y="702"/>
                  </a:cubicBezTo>
                  <a:cubicBezTo>
                    <a:pt x="179" y="910"/>
                    <a:pt x="371" y="1039"/>
                    <a:pt x="568" y="1039"/>
                  </a:cubicBezTo>
                  <a:cubicBezTo>
                    <a:pt x="630" y="1039"/>
                    <a:pt x="693" y="1027"/>
                    <a:pt x="754" y="999"/>
                  </a:cubicBezTo>
                  <a:cubicBezTo>
                    <a:pt x="1028" y="908"/>
                    <a:pt x="1165" y="611"/>
                    <a:pt x="1051"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1"/>
            <p:cNvSpPr/>
            <p:nvPr/>
          </p:nvSpPr>
          <p:spPr>
            <a:xfrm>
              <a:off x="3131825" y="2711150"/>
              <a:ext cx="29125" cy="25700"/>
            </a:xfrm>
            <a:custGeom>
              <a:avLst/>
              <a:gdLst/>
              <a:ahLst/>
              <a:cxnLst/>
              <a:rect l="l" t="t" r="r" b="b"/>
              <a:pathLst>
                <a:path w="1165" h="1028" extrusionOk="0">
                  <a:moveTo>
                    <a:pt x="587" y="1"/>
                  </a:moveTo>
                  <a:cubicBezTo>
                    <a:pt x="522" y="1"/>
                    <a:pt x="455" y="13"/>
                    <a:pt x="389" y="41"/>
                  </a:cubicBezTo>
                  <a:cubicBezTo>
                    <a:pt x="115" y="132"/>
                    <a:pt x="1" y="429"/>
                    <a:pt x="92" y="703"/>
                  </a:cubicBezTo>
                  <a:cubicBezTo>
                    <a:pt x="164" y="901"/>
                    <a:pt x="378" y="1028"/>
                    <a:pt x="589" y="1028"/>
                  </a:cubicBezTo>
                  <a:cubicBezTo>
                    <a:pt x="645" y="1028"/>
                    <a:pt x="701" y="1019"/>
                    <a:pt x="754" y="1000"/>
                  </a:cubicBezTo>
                  <a:cubicBezTo>
                    <a:pt x="1028" y="885"/>
                    <a:pt x="1165" y="589"/>
                    <a:pt x="1051"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1"/>
            <p:cNvSpPr/>
            <p:nvPr/>
          </p:nvSpPr>
          <p:spPr>
            <a:xfrm>
              <a:off x="3058800" y="2738850"/>
              <a:ext cx="29125" cy="25700"/>
            </a:xfrm>
            <a:custGeom>
              <a:avLst/>
              <a:gdLst/>
              <a:ahLst/>
              <a:cxnLst/>
              <a:rect l="l" t="t" r="r" b="b"/>
              <a:pathLst>
                <a:path w="1165" h="1028" extrusionOk="0">
                  <a:moveTo>
                    <a:pt x="576" y="0"/>
                  </a:moveTo>
                  <a:cubicBezTo>
                    <a:pt x="520" y="0"/>
                    <a:pt x="464" y="9"/>
                    <a:pt x="411" y="28"/>
                  </a:cubicBezTo>
                  <a:cubicBezTo>
                    <a:pt x="137" y="143"/>
                    <a:pt x="0" y="439"/>
                    <a:pt x="114" y="690"/>
                  </a:cubicBezTo>
                  <a:cubicBezTo>
                    <a:pt x="184" y="898"/>
                    <a:pt x="371" y="1028"/>
                    <a:pt x="578" y="1028"/>
                  </a:cubicBezTo>
                  <a:cubicBezTo>
                    <a:pt x="643" y="1028"/>
                    <a:pt x="710" y="1015"/>
                    <a:pt x="776" y="987"/>
                  </a:cubicBezTo>
                  <a:cubicBezTo>
                    <a:pt x="1050" y="896"/>
                    <a:pt x="1164" y="599"/>
                    <a:pt x="1073" y="325"/>
                  </a:cubicBezTo>
                  <a:cubicBezTo>
                    <a:pt x="1001" y="12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1"/>
            <p:cNvSpPr/>
            <p:nvPr/>
          </p:nvSpPr>
          <p:spPr>
            <a:xfrm>
              <a:off x="3266500" y="3282600"/>
              <a:ext cx="29125" cy="25750"/>
            </a:xfrm>
            <a:custGeom>
              <a:avLst/>
              <a:gdLst/>
              <a:ahLst/>
              <a:cxnLst/>
              <a:rect l="l" t="t" r="r" b="b"/>
              <a:pathLst>
                <a:path w="1165" h="1030" extrusionOk="0">
                  <a:moveTo>
                    <a:pt x="588" y="0"/>
                  </a:moveTo>
                  <a:cubicBezTo>
                    <a:pt x="528" y="0"/>
                    <a:pt x="469" y="10"/>
                    <a:pt x="411" y="31"/>
                  </a:cubicBezTo>
                  <a:cubicBezTo>
                    <a:pt x="137" y="122"/>
                    <a:pt x="1" y="442"/>
                    <a:pt x="115" y="693"/>
                  </a:cubicBezTo>
                  <a:cubicBezTo>
                    <a:pt x="184" y="901"/>
                    <a:pt x="372" y="1030"/>
                    <a:pt x="578" y="1030"/>
                  </a:cubicBezTo>
                  <a:cubicBezTo>
                    <a:pt x="644" y="1030"/>
                    <a:pt x="711" y="1017"/>
                    <a:pt x="777" y="990"/>
                  </a:cubicBezTo>
                  <a:cubicBezTo>
                    <a:pt x="1028" y="898"/>
                    <a:pt x="1165" y="602"/>
                    <a:pt x="1073" y="328"/>
                  </a:cubicBezTo>
                  <a:cubicBezTo>
                    <a:pt x="985" y="116"/>
                    <a:pt x="788" y="0"/>
                    <a:pt x="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1"/>
            <p:cNvSpPr/>
            <p:nvPr/>
          </p:nvSpPr>
          <p:spPr>
            <a:xfrm>
              <a:off x="3339550" y="3254700"/>
              <a:ext cx="29125" cy="25975"/>
            </a:xfrm>
            <a:custGeom>
              <a:avLst/>
              <a:gdLst/>
              <a:ahLst/>
              <a:cxnLst/>
              <a:rect l="l" t="t" r="r" b="b"/>
              <a:pathLst>
                <a:path w="1165" h="1039" extrusionOk="0">
                  <a:moveTo>
                    <a:pt x="563" y="0"/>
                  </a:moveTo>
                  <a:cubicBezTo>
                    <a:pt x="505" y="0"/>
                    <a:pt x="446" y="9"/>
                    <a:pt x="388" y="29"/>
                  </a:cubicBezTo>
                  <a:cubicBezTo>
                    <a:pt x="114" y="143"/>
                    <a:pt x="0" y="439"/>
                    <a:pt x="91" y="713"/>
                  </a:cubicBezTo>
                  <a:cubicBezTo>
                    <a:pt x="163" y="911"/>
                    <a:pt x="363" y="1038"/>
                    <a:pt x="579" y="1038"/>
                  </a:cubicBezTo>
                  <a:cubicBezTo>
                    <a:pt x="637" y="1038"/>
                    <a:pt x="696" y="1029"/>
                    <a:pt x="753" y="1010"/>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3412000" y="3227000"/>
              <a:ext cx="29150" cy="25775"/>
            </a:xfrm>
            <a:custGeom>
              <a:avLst/>
              <a:gdLst/>
              <a:ahLst/>
              <a:cxnLst/>
              <a:rect l="l" t="t" r="r" b="b"/>
              <a:pathLst>
                <a:path w="1166" h="1031" extrusionOk="0">
                  <a:moveTo>
                    <a:pt x="587" y="1"/>
                  </a:moveTo>
                  <a:cubicBezTo>
                    <a:pt x="522" y="1"/>
                    <a:pt x="455" y="13"/>
                    <a:pt x="389" y="41"/>
                  </a:cubicBezTo>
                  <a:cubicBezTo>
                    <a:pt x="138" y="132"/>
                    <a:pt x="1" y="429"/>
                    <a:pt x="92" y="703"/>
                  </a:cubicBezTo>
                  <a:cubicBezTo>
                    <a:pt x="180" y="914"/>
                    <a:pt x="377" y="1031"/>
                    <a:pt x="578" y="1031"/>
                  </a:cubicBezTo>
                  <a:cubicBezTo>
                    <a:pt x="637" y="1031"/>
                    <a:pt x="697" y="1020"/>
                    <a:pt x="754" y="1000"/>
                  </a:cubicBezTo>
                  <a:cubicBezTo>
                    <a:pt x="1028" y="908"/>
                    <a:pt x="1165" y="612"/>
                    <a:pt x="1051" y="338"/>
                  </a:cubicBezTo>
                  <a:cubicBezTo>
                    <a:pt x="982"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3287625" y="3337125"/>
              <a:ext cx="29125" cy="25775"/>
            </a:xfrm>
            <a:custGeom>
              <a:avLst/>
              <a:gdLst/>
              <a:ahLst/>
              <a:cxnLst/>
              <a:rect l="l" t="t" r="r" b="b"/>
              <a:pathLst>
                <a:path w="1165" h="1031" extrusionOk="0">
                  <a:moveTo>
                    <a:pt x="586" y="1"/>
                  </a:moveTo>
                  <a:cubicBezTo>
                    <a:pt x="521" y="1"/>
                    <a:pt x="454" y="14"/>
                    <a:pt x="388" y="41"/>
                  </a:cubicBezTo>
                  <a:cubicBezTo>
                    <a:pt x="137" y="132"/>
                    <a:pt x="0" y="429"/>
                    <a:pt x="91" y="703"/>
                  </a:cubicBezTo>
                  <a:cubicBezTo>
                    <a:pt x="179" y="915"/>
                    <a:pt x="376" y="1031"/>
                    <a:pt x="577" y="1031"/>
                  </a:cubicBezTo>
                  <a:cubicBezTo>
                    <a:pt x="636" y="1031"/>
                    <a:pt x="696" y="1021"/>
                    <a:pt x="753" y="1000"/>
                  </a:cubicBezTo>
                  <a:cubicBezTo>
                    <a:pt x="1027" y="909"/>
                    <a:pt x="1164" y="589"/>
                    <a:pt x="1050" y="338"/>
                  </a:cubicBezTo>
                  <a:cubicBezTo>
                    <a:pt x="981" y="130"/>
                    <a:pt x="793"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1"/>
            <p:cNvSpPr/>
            <p:nvPr/>
          </p:nvSpPr>
          <p:spPr>
            <a:xfrm>
              <a:off x="3360075" y="3309475"/>
              <a:ext cx="29125" cy="25700"/>
            </a:xfrm>
            <a:custGeom>
              <a:avLst/>
              <a:gdLst/>
              <a:ahLst/>
              <a:cxnLst/>
              <a:rect l="l" t="t" r="r" b="b"/>
              <a:pathLst>
                <a:path w="1165" h="1028" extrusionOk="0">
                  <a:moveTo>
                    <a:pt x="575" y="0"/>
                  </a:moveTo>
                  <a:cubicBezTo>
                    <a:pt x="520" y="0"/>
                    <a:pt x="465" y="9"/>
                    <a:pt x="412" y="29"/>
                  </a:cubicBezTo>
                  <a:cubicBezTo>
                    <a:pt x="138" y="143"/>
                    <a:pt x="1" y="440"/>
                    <a:pt x="115" y="691"/>
                  </a:cubicBezTo>
                  <a:cubicBezTo>
                    <a:pt x="184" y="899"/>
                    <a:pt x="372" y="1028"/>
                    <a:pt x="579" y="1028"/>
                  </a:cubicBezTo>
                  <a:cubicBezTo>
                    <a:pt x="644" y="1028"/>
                    <a:pt x="711" y="1015"/>
                    <a:pt x="777" y="987"/>
                  </a:cubicBezTo>
                  <a:cubicBezTo>
                    <a:pt x="1028" y="896"/>
                    <a:pt x="1165" y="599"/>
                    <a:pt x="1074" y="325"/>
                  </a:cubicBezTo>
                  <a:cubicBezTo>
                    <a:pt x="984" y="127"/>
                    <a:pt x="780" y="0"/>
                    <a:pt x="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1"/>
            <p:cNvSpPr/>
            <p:nvPr/>
          </p:nvSpPr>
          <p:spPr>
            <a:xfrm>
              <a:off x="3432550" y="3281775"/>
              <a:ext cx="29125" cy="25725"/>
            </a:xfrm>
            <a:custGeom>
              <a:avLst/>
              <a:gdLst/>
              <a:ahLst/>
              <a:cxnLst/>
              <a:rect l="l" t="t" r="r" b="b"/>
              <a:pathLst>
                <a:path w="1165" h="1029" extrusionOk="0">
                  <a:moveTo>
                    <a:pt x="597" y="1"/>
                  </a:moveTo>
                  <a:cubicBezTo>
                    <a:pt x="535" y="1"/>
                    <a:pt x="472"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3" y="338"/>
                  </a:cubicBezTo>
                  <a:cubicBezTo>
                    <a:pt x="987" y="130"/>
                    <a:pt x="795"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3308150" y="3391925"/>
              <a:ext cx="29125" cy="25700"/>
            </a:xfrm>
            <a:custGeom>
              <a:avLst/>
              <a:gdLst/>
              <a:ahLst/>
              <a:cxnLst/>
              <a:rect l="l" t="t" r="r" b="b"/>
              <a:pathLst>
                <a:path w="1165" h="1028" extrusionOk="0">
                  <a:moveTo>
                    <a:pt x="600" y="0"/>
                  </a:moveTo>
                  <a:cubicBezTo>
                    <a:pt x="536" y="0"/>
                    <a:pt x="472" y="13"/>
                    <a:pt x="412" y="40"/>
                  </a:cubicBezTo>
                  <a:cubicBezTo>
                    <a:pt x="138" y="132"/>
                    <a:pt x="1" y="428"/>
                    <a:pt x="115" y="702"/>
                  </a:cubicBezTo>
                  <a:cubicBezTo>
                    <a:pt x="187" y="900"/>
                    <a:pt x="387" y="1027"/>
                    <a:pt x="602" y="1027"/>
                  </a:cubicBezTo>
                  <a:cubicBezTo>
                    <a:pt x="660" y="1027"/>
                    <a:pt x="719" y="1018"/>
                    <a:pt x="777" y="999"/>
                  </a:cubicBezTo>
                  <a:cubicBezTo>
                    <a:pt x="1051" y="885"/>
                    <a:pt x="1165" y="588"/>
                    <a:pt x="1074" y="337"/>
                  </a:cubicBezTo>
                  <a:cubicBezTo>
                    <a:pt x="1004" y="129"/>
                    <a:pt x="803"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1"/>
            <p:cNvSpPr/>
            <p:nvPr/>
          </p:nvSpPr>
          <p:spPr>
            <a:xfrm>
              <a:off x="3381200" y="3363950"/>
              <a:ext cx="29125" cy="26000"/>
            </a:xfrm>
            <a:custGeom>
              <a:avLst/>
              <a:gdLst/>
              <a:ahLst/>
              <a:cxnLst/>
              <a:rect l="l" t="t" r="r" b="b"/>
              <a:pathLst>
                <a:path w="1165" h="1040" extrusionOk="0">
                  <a:moveTo>
                    <a:pt x="587" y="1"/>
                  </a:moveTo>
                  <a:cubicBezTo>
                    <a:pt x="521" y="1"/>
                    <a:pt x="454" y="14"/>
                    <a:pt x="388" y="41"/>
                  </a:cubicBezTo>
                  <a:cubicBezTo>
                    <a:pt x="115" y="132"/>
                    <a:pt x="0" y="429"/>
                    <a:pt x="92" y="703"/>
                  </a:cubicBezTo>
                  <a:cubicBezTo>
                    <a:pt x="178" y="911"/>
                    <a:pt x="370" y="1040"/>
                    <a:pt x="568" y="1040"/>
                  </a:cubicBezTo>
                  <a:cubicBezTo>
                    <a:pt x="630" y="1040"/>
                    <a:pt x="693" y="1027"/>
                    <a:pt x="754" y="1000"/>
                  </a:cubicBezTo>
                  <a:cubicBezTo>
                    <a:pt x="1028" y="908"/>
                    <a:pt x="1164" y="612"/>
                    <a:pt x="1050" y="338"/>
                  </a:cubicBezTo>
                  <a:cubicBezTo>
                    <a:pt x="981" y="130"/>
                    <a:pt x="793"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1"/>
            <p:cNvSpPr/>
            <p:nvPr/>
          </p:nvSpPr>
          <p:spPr>
            <a:xfrm>
              <a:off x="3453675" y="3336300"/>
              <a:ext cx="29125" cy="25700"/>
            </a:xfrm>
            <a:custGeom>
              <a:avLst/>
              <a:gdLst/>
              <a:ahLst/>
              <a:cxnLst/>
              <a:rect l="l" t="t" r="r" b="b"/>
              <a:pathLst>
                <a:path w="1165" h="1028" extrusionOk="0">
                  <a:moveTo>
                    <a:pt x="563" y="0"/>
                  </a:moveTo>
                  <a:cubicBezTo>
                    <a:pt x="505" y="0"/>
                    <a:pt x="446" y="9"/>
                    <a:pt x="388" y="29"/>
                  </a:cubicBezTo>
                  <a:cubicBezTo>
                    <a:pt x="137" y="143"/>
                    <a:pt x="0" y="439"/>
                    <a:pt x="92" y="690"/>
                  </a:cubicBezTo>
                  <a:cubicBezTo>
                    <a:pt x="178" y="899"/>
                    <a:pt x="370" y="1028"/>
                    <a:pt x="568" y="1028"/>
                  </a:cubicBezTo>
                  <a:cubicBezTo>
                    <a:pt x="630" y="1028"/>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2782025" y="2755675"/>
              <a:ext cx="977525" cy="589200"/>
            </a:xfrm>
            <a:custGeom>
              <a:avLst/>
              <a:gdLst/>
              <a:ahLst/>
              <a:cxnLst/>
              <a:rect l="l" t="t" r="r" b="b"/>
              <a:pathLst>
                <a:path w="39101" h="23568" extrusionOk="0">
                  <a:moveTo>
                    <a:pt x="32296" y="1"/>
                  </a:moveTo>
                  <a:cubicBezTo>
                    <a:pt x="31735" y="1"/>
                    <a:pt x="31164" y="102"/>
                    <a:pt x="30610" y="314"/>
                  </a:cubicBezTo>
                  <a:lnTo>
                    <a:pt x="3676" y="10608"/>
                  </a:lnTo>
                  <a:cubicBezTo>
                    <a:pt x="1233" y="11544"/>
                    <a:pt x="1" y="14283"/>
                    <a:pt x="937" y="16726"/>
                  </a:cubicBezTo>
                  <a:lnTo>
                    <a:pt x="2375" y="20537"/>
                  </a:lnTo>
                  <a:cubicBezTo>
                    <a:pt x="3098" y="22406"/>
                    <a:pt x="4910" y="23567"/>
                    <a:pt x="6813" y="23567"/>
                  </a:cubicBezTo>
                  <a:cubicBezTo>
                    <a:pt x="7373" y="23567"/>
                    <a:pt x="7941" y="23466"/>
                    <a:pt x="8492" y="23254"/>
                  </a:cubicBezTo>
                  <a:lnTo>
                    <a:pt x="35449" y="12982"/>
                  </a:lnTo>
                  <a:cubicBezTo>
                    <a:pt x="37868" y="12046"/>
                    <a:pt x="39101" y="9284"/>
                    <a:pt x="38188" y="6865"/>
                  </a:cubicBezTo>
                  <a:lnTo>
                    <a:pt x="36727" y="3053"/>
                  </a:lnTo>
                  <a:cubicBezTo>
                    <a:pt x="36004" y="1166"/>
                    <a:pt x="34203" y="1"/>
                    <a:pt x="32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3063925" y="2869575"/>
              <a:ext cx="413725" cy="361650"/>
            </a:xfrm>
            <a:custGeom>
              <a:avLst/>
              <a:gdLst/>
              <a:ahLst/>
              <a:cxnLst/>
              <a:rect l="l" t="t" r="r" b="b"/>
              <a:pathLst>
                <a:path w="16549" h="14466" extrusionOk="0">
                  <a:moveTo>
                    <a:pt x="11212" y="1"/>
                  </a:moveTo>
                  <a:cubicBezTo>
                    <a:pt x="10885" y="1"/>
                    <a:pt x="10551" y="60"/>
                    <a:pt x="10226" y="186"/>
                  </a:cubicBezTo>
                  <a:lnTo>
                    <a:pt x="2123" y="3290"/>
                  </a:lnTo>
                  <a:cubicBezTo>
                    <a:pt x="708" y="3815"/>
                    <a:pt x="1" y="5390"/>
                    <a:pt x="548" y="6806"/>
                  </a:cubicBezTo>
                  <a:lnTo>
                    <a:pt x="2808" y="12717"/>
                  </a:lnTo>
                  <a:cubicBezTo>
                    <a:pt x="3215" y="13798"/>
                    <a:pt x="4268" y="14466"/>
                    <a:pt x="5370" y="14466"/>
                  </a:cubicBezTo>
                  <a:cubicBezTo>
                    <a:pt x="5689" y="14466"/>
                    <a:pt x="6011" y="14410"/>
                    <a:pt x="6323" y="14292"/>
                  </a:cubicBezTo>
                  <a:lnTo>
                    <a:pt x="14449" y="11188"/>
                  </a:lnTo>
                  <a:cubicBezTo>
                    <a:pt x="15841" y="10663"/>
                    <a:pt x="16549" y="9065"/>
                    <a:pt x="16024" y="7673"/>
                  </a:cubicBezTo>
                  <a:lnTo>
                    <a:pt x="13741" y="1761"/>
                  </a:lnTo>
                  <a:cubicBezTo>
                    <a:pt x="13337" y="671"/>
                    <a:pt x="12310" y="1"/>
                    <a:pt x="11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1"/>
            <p:cNvSpPr/>
            <p:nvPr/>
          </p:nvSpPr>
          <p:spPr>
            <a:xfrm>
              <a:off x="3501025" y="3027275"/>
              <a:ext cx="29125" cy="25725"/>
            </a:xfrm>
            <a:custGeom>
              <a:avLst/>
              <a:gdLst/>
              <a:ahLst/>
              <a:cxnLst/>
              <a:rect l="l" t="t" r="r" b="b"/>
              <a:pathLst>
                <a:path w="1165" h="1029" extrusionOk="0">
                  <a:moveTo>
                    <a:pt x="610" y="1"/>
                  </a:moveTo>
                  <a:cubicBezTo>
                    <a:pt x="545" y="1"/>
                    <a:pt x="477" y="14"/>
                    <a:pt x="412" y="41"/>
                  </a:cubicBezTo>
                  <a:cubicBezTo>
                    <a:pt x="138" y="132"/>
                    <a:pt x="1" y="429"/>
                    <a:pt x="115" y="703"/>
                  </a:cubicBezTo>
                  <a:cubicBezTo>
                    <a:pt x="187" y="901"/>
                    <a:pt x="387" y="1028"/>
                    <a:pt x="602" y="1028"/>
                  </a:cubicBezTo>
                  <a:cubicBezTo>
                    <a:pt x="660" y="1028"/>
                    <a:pt x="719" y="1019"/>
                    <a:pt x="777" y="1000"/>
                  </a:cubicBezTo>
                  <a:cubicBezTo>
                    <a:pt x="1051" y="886"/>
                    <a:pt x="1165" y="589"/>
                    <a:pt x="1074" y="338"/>
                  </a:cubicBezTo>
                  <a:cubicBezTo>
                    <a:pt x="1004" y="130"/>
                    <a:pt x="816" y="1"/>
                    <a:pt x="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1"/>
            <p:cNvSpPr/>
            <p:nvPr/>
          </p:nvSpPr>
          <p:spPr>
            <a:xfrm>
              <a:off x="3473650" y="2954550"/>
              <a:ext cx="29125" cy="25700"/>
            </a:xfrm>
            <a:custGeom>
              <a:avLst/>
              <a:gdLst/>
              <a:ahLst/>
              <a:cxnLst/>
              <a:rect l="l" t="t" r="r" b="b"/>
              <a:pathLst>
                <a:path w="1165" h="1028" extrusionOk="0">
                  <a:moveTo>
                    <a:pt x="563" y="0"/>
                  </a:moveTo>
                  <a:cubicBezTo>
                    <a:pt x="505" y="0"/>
                    <a:pt x="446" y="9"/>
                    <a:pt x="388" y="28"/>
                  </a:cubicBezTo>
                  <a:cubicBezTo>
                    <a:pt x="137" y="143"/>
                    <a:pt x="0" y="439"/>
                    <a:pt x="91" y="690"/>
                  </a:cubicBezTo>
                  <a:cubicBezTo>
                    <a:pt x="178" y="898"/>
                    <a:pt x="370" y="1027"/>
                    <a:pt x="568" y="1027"/>
                  </a:cubicBezTo>
                  <a:cubicBezTo>
                    <a:pt x="630" y="1027"/>
                    <a:pt x="693" y="1015"/>
                    <a:pt x="753" y="987"/>
                  </a:cubicBezTo>
                  <a:cubicBezTo>
                    <a:pt x="1027" y="896"/>
                    <a:pt x="1164" y="599"/>
                    <a:pt x="1050" y="325"/>
                  </a:cubicBezTo>
                  <a:cubicBezTo>
                    <a:pt x="978" y="127"/>
                    <a:pt x="778"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1"/>
            <p:cNvSpPr/>
            <p:nvPr/>
          </p:nvSpPr>
          <p:spPr>
            <a:xfrm>
              <a:off x="3445675" y="2882000"/>
              <a:ext cx="29125" cy="25775"/>
            </a:xfrm>
            <a:custGeom>
              <a:avLst/>
              <a:gdLst/>
              <a:ahLst/>
              <a:cxnLst/>
              <a:rect l="l" t="t" r="r" b="b"/>
              <a:pathLst>
                <a:path w="1165" h="1031" extrusionOk="0">
                  <a:moveTo>
                    <a:pt x="588" y="1"/>
                  </a:moveTo>
                  <a:cubicBezTo>
                    <a:pt x="528" y="1"/>
                    <a:pt x="469" y="11"/>
                    <a:pt x="412" y="32"/>
                  </a:cubicBezTo>
                  <a:cubicBezTo>
                    <a:pt x="138" y="146"/>
                    <a:pt x="1" y="442"/>
                    <a:pt x="115" y="694"/>
                  </a:cubicBezTo>
                  <a:cubicBezTo>
                    <a:pt x="184" y="902"/>
                    <a:pt x="372" y="1031"/>
                    <a:pt x="578" y="1031"/>
                  </a:cubicBezTo>
                  <a:cubicBezTo>
                    <a:pt x="644" y="1031"/>
                    <a:pt x="711" y="1018"/>
                    <a:pt x="777" y="990"/>
                  </a:cubicBezTo>
                  <a:cubicBezTo>
                    <a:pt x="1028" y="899"/>
                    <a:pt x="1165" y="602"/>
                    <a:pt x="1073" y="328"/>
                  </a:cubicBezTo>
                  <a:cubicBezTo>
                    <a:pt x="985" y="117"/>
                    <a:pt x="78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1"/>
            <p:cNvSpPr/>
            <p:nvPr/>
          </p:nvSpPr>
          <p:spPr>
            <a:xfrm>
              <a:off x="3555800" y="3006400"/>
              <a:ext cx="29150" cy="25775"/>
            </a:xfrm>
            <a:custGeom>
              <a:avLst/>
              <a:gdLst/>
              <a:ahLst/>
              <a:cxnLst/>
              <a:rect l="l" t="t" r="r" b="b"/>
              <a:pathLst>
                <a:path w="1166" h="1031" extrusionOk="0">
                  <a:moveTo>
                    <a:pt x="588" y="1"/>
                  </a:moveTo>
                  <a:cubicBezTo>
                    <a:pt x="529" y="1"/>
                    <a:pt x="469" y="11"/>
                    <a:pt x="412" y="32"/>
                  </a:cubicBezTo>
                  <a:cubicBezTo>
                    <a:pt x="138" y="123"/>
                    <a:pt x="1" y="442"/>
                    <a:pt x="115" y="693"/>
                  </a:cubicBezTo>
                  <a:cubicBezTo>
                    <a:pt x="184" y="902"/>
                    <a:pt x="372" y="1031"/>
                    <a:pt x="579" y="1031"/>
                  </a:cubicBezTo>
                  <a:cubicBezTo>
                    <a:pt x="644" y="1031"/>
                    <a:pt x="711" y="1018"/>
                    <a:pt x="777" y="990"/>
                  </a:cubicBezTo>
                  <a:cubicBezTo>
                    <a:pt x="1028" y="899"/>
                    <a:pt x="1165" y="602"/>
                    <a:pt x="1074" y="328"/>
                  </a:cubicBezTo>
                  <a:cubicBezTo>
                    <a:pt x="986" y="117"/>
                    <a:pt x="789"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1"/>
            <p:cNvSpPr/>
            <p:nvPr/>
          </p:nvSpPr>
          <p:spPr>
            <a:xfrm>
              <a:off x="3528425" y="2933700"/>
              <a:ext cx="29125" cy="25775"/>
            </a:xfrm>
            <a:custGeom>
              <a:avLst/>
              <a:gdLst/>
              <a:ahLst/>
              <a:cxnLst/>
              <a:rect l="l" t="t" r="r" b="b"/>
              <a:pathLst>
                <a:path w="1165" h="1031" extrusionOk="0">
                  <a:moveTo>
                    <a:pt x="587" y="0"/>
                  </a:moveTo>
                  <a:cubicBezTo>
                    <a:pt x="521" y="0"/>
                    <a:pt x="454" y="13"/>
                    <a:pt x="388" y="41"/>
                  </a:cubicBezTo>
                  <a:cubicBezTo>
                    <a:pt x="114" y="132"/>
                    <a:pt x="0" y="429"/>
                    <a:pt x="92" y="703"/>
                  </a:cubicBezTo>
                  <a:cubicBezTo>
                    <a:pt x="162" y="914"/>
                    <a:pt x="369" y="1030"/>
                    <a:pt x="575" y="1030"/>
                  </a:cubicBezTo>
                  <a:cubicBezTo>
                    <a:pt x="636" y="1030"/>
                    <a:pt x="696" y="1020"/>
                    <a:pt x="754" y="999"/>
                  </a:cubicBezTo>
                  <a:cubicBezTo>
                    <a:pt x="1027" y="885"/>
                    <a:pt x="1164" y="589"/>
                    <a:pt x="1050" y="337"/>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1"/>
            <p:cNvSpPr/>
            <p:nvPr/>
          </p:nvSpPr>
          <p:spPr>
            <a:xfrm>
              <a:off x="3500450" y="2861225"/>
              <a:ext cx="29125" cy="25700"/>
            </a:xfrm>
            <a:custGeom>
              <a:avLst/>
              <a:gdLst/>
              <a:ahLst/>
              <a:cxnLst/>
              <a:rect l="l" t="t" r="r" b="b"/>
              <a:pathLst>
                <a:path w="1165" h="1028" extrusionOk="0">
                  <a:moveTo>
                    <a:pt x="588" y="1"/>
                  </a:moveTo>
                  <a:cubicBezTo>
                    <a:pt x="522" y="1"/>
                    <a:pt x="455" y="13"/>
                    <a:pt x="389" y="41"/>
                  </a:cubicBezTo>
                  <a:cubicBezTo>
                    <a:pt x="138" y="132"/>
                    <a:pt x="1" y="429"/>
                    <a:pt x="92" y="703"/>
                  </a:cubicBezTo>
                  <a:cubicBezTo>
                    <a:pt x="182" y="901"/>
                    <a:pt x="386" y="1028"/>
                    <a:pt x="602" y="1028"/>
                  </a:cubicBezTo>
                  <a:cubicBezTo>
                    <a:pt x="660" y="1028"/>
                    <a:pt x="719" y="1019"/>
                    <a:pt x="777" y="1000"/>
                  </a:cubicBezTo>
                  <a:cubicBezTo>
                    <a:pt x="1028" y="885"/>
                    <a:pt x="1165" y="589"/>
                    <a:pt x="1074" y="338"/>
                  </a:cubicBezTo>
                  <a:cubicBezTo>
                    <a:pt x="987" y="130"/>
                    <a:pt x="79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1"/>
            <p:cNvSpPr/>
            <p:nvPr/>
          </p:nvSpPr>
          <p:spPr>
            <a:xfrm>
              <a:off x="3610600" y="2985350"/>
              <a:ext cx="29125" cy="25975"/>
            </a:xfrm>
            <a:custGeom>
              <a:avLst/>
              <a:gdLst/>
              <a:ahLst/>
              <a:cxnLst/>
              <a:rect l="l" t="t" r="r" b="b"/>
              <a:pathLst>
                <a:path w="1165" h="1039" extrusionOk="0">
                  <a:moveTo>
                    <a:pt x="563" y="1"/>
                  </a:moveTo>
                  <a:cubicBezTo>
                    <a:pt x="505" y="1"/>
                    <a:pt x="446" y="10"/>
                    <a:pt x="388" y="29"/>
                  </a:cubicBezTo>
                  <a:cubicBezTo>
                    <a:pt x="137" y="143"/>
                    <a:pt x="0" y="440"/>
                    <a:pt x="91" y="714"/>
                  </a:cubicBezTo>
                  <a:cubicBezTo>
                    <a:pt x="182" y="912"/>
                    <a:pt x="385" y="1039"/>
                    <a:pt x="590" y="1039"/>
                  </a:cubicBezTo>
                  <a:cubicBezTo>
                    <a:pt x="645" y="1039"/>
                    <a:pt x="700" y="1030"/>
                    <a:pt x="753" y="1010"/>
                  </a:cubicBezTo>
                  <a:cubicBezTo>
                    <a:pt x="1027" y="896"/>
                    <a:pt x="1164" y="600"/>
                    <a:pt x="1073" y="326"/>
                  </a:cubicBezTo>
                  <a:cubicBezTo>
                    <a:pt x="983" y="128"/>
                    <a:pt x="779"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1"/>
            <p:cNvSpPr/>
            <p:nvPr/>
          </p:nvSpPr>
          <p:spPr>
            <a:xfrm>
              <a:off x="3582625" y="2912875"/>
              <a:ext cx="29125" cy="25725"/>
            </a:xfrm>
            <a:custGeom>
              <a:avLst/>
              <a:gdLst/>
              <a:ahLst/>
              <a:cxnLst/>
              <a:rect l="l" t="t" r="r" b="b"/>
              <a:pathLst>
                <a:path w="1165" h="1029" extrusionOk="0">
                  <a:moveTo>
                    <a:pt x="575" y="1"/>
                  </a:moveTo>
                  <a:cubicBezTo>
                    <a:pt x="520" y="1"/>
                    <a:pt x="465" y="10"/>
                    <a:pt x="412" y="29"/>
                  </a:cubicBezTo>
                  <a:cubicBezTo>
                    <a:pt x="138" y="143"/>
                    <a:pt x="1" y="440"/>
                    <a:pt x="115" y="691"/>
                  </a:cubicBezTo>
                  <a:cubicBezTo>
                    <a:pt x="184" y="899"/>
                    <a:pt x="372" y="1028"/>
                    <a:pt x="578" y="1028"/>
                  </a:cubicBezTo>
                  <a:cubicBezTo>
                    <a:pt x="644" y="1028"/>
                    <a:pt x="711" y="1015"/>
                    <a:pt x="777" y="988"/>
                  </a:cubicBezTo>
                  <a:cubicBezTo>
                    <a:pt x="1051" y="897"/>
                    <a:pt x="1165" y="600"/>
                    <a:pt x="1074" y="326"/>
                  </a:cubicBezTo>
                  <a:cubicBezTo>
                    <a:pt x="983" y="128"/>
                    <a:pt x="780" y="1"/>
                    <a:pt x="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1"/>
            <p:cNvSpPr/>
            <p:nvPr/>
          </p:nvSpPr>
          <p:spPr>
            <a:xfrm>
              <a:off x="3555250" y="2840350"/>
              <a:ext cx="29125" cy="25775"/>
            </a:xfrm>
            <a:custGeom>
              <a:avLst/>
              <a:gdLst/>
              <a:ahLst/>
              <a:cxnLst/>
              <a:rect l="l" t="t" r="r" b="b"/>
              <a:pathLst>
                <a:path w="1165" h="1031" extrusionOk="0">
                  <a:moveTo>
                    <a:pt x="576" y="0"/>
                  </a:moveTo>
                  <a:cubicBezTo>
                    <a:pt x="514" y="0"/>
                    <a:pt x="451" y="11"/>
                    <a:pt x="388" y="31"/>
                  </a:cubicBezTo>
                  <a:cubicBezTo>
                    <a:pt x="137" y="123"/>
                    <a:pt x="0" y="419"/>
                    <a:pt x="91" y="693"/>
                  </a:cubicBezTo>
                  <a:cubicBezTo>
                    <a:pt x="178" y="901"/>
                    <a:pt x="370" y="1030"/>
                    <a:pt x="568" y="1030"/>
                  </a:cubicBezTo>
                  <a:cubicBezTo>
                    <a:pt x="630" y="1030"/>
                    <a:pt x="693" y="1017"/>
                    <a:pt x="753" y="990"/>
                  </a:cubicBezTo>
                  <a:cubicBezTo>
                    <a:pt x="1027" y="899"/>
                    <a:pt x="1164" y="602"/>
                    <a:pt x="1050" y="328"/>
                  </a:cubicBezTo>
                  <a:cubicBezTo>
                    <a:pt x="980" y="117"/>
                    <a:pt x="787" y="0"/>
                    <a:pt x="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1"/>
            <p:cNvSpPr/>
            <p:nvPr/>
          </p:nvSpPr>
          <p:spPr>
            <a:xfrm>
              <a:off x="3011425" y="3047825"/>
              <a:ext cx="29125" cy="25775"/>
            </a:xfrm>
            <a:custGeom>
              <a:avLst/>
              <a:gdLst/>
              <a:ahLst/>
              <a:cxnLst/>
              <a:rect l="l" t="t" r="r" b="b"/>
              <a:pathLst>
                <a:path w="1165" h="1031" extrusionOk="0">
                  <a:moveTo>
                    <a:pt x="587" y="0"/>
                  </a:moveTo>
                  <a:cubicBezTo>
                    <a:pt x="522" y="0"/>
                    <a:pt x="454" y="13"/>
                    <a:pt x="389" y="41"/>
                  </a:cubicBezTo>
                  <a:cubicBezTo>
                    <a:pt x="138" y="132"/>
                    <a:pt x="1" y="429"/>
                    <a:pt x="92" y="703"/>
                  </a:cubicBezTo>
                  <a:cubicBezTo>
                    <a:pt x="180" y="914"/>
                    <a:pt x="377" y="1030"/>
                    <a:pt x="578" y="1030"/>
                  </a:cubicBezTo>
                  <a:cubicBezTo>
                    <a:pt x="637" y="1030"/>
                    <a:pt x="697" y="1020"/>
                    <a:pt x="754" y="999"/>
                  </a:cubicBezTo>
                  <a:cubicBezTo>
                    <a:pt x="1028" y="908"/>
                    <a:pt x="1165" y="611"/>
                    <a:pt x="1051" y="338"/>
                  </a:cubicBezTo>
                  <a:cubicBezTo>
                    <a:pt x="981" y="129"/>
                    <a:pt x="793"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1"/>
            <p:cNvSpPr/>
            <p:nvPr/>
          </p:nvSpPr>
          <p:spPr>
            <a:xfrm>
              <a:off x="3038825" y="3120600"/>
              <a:ext cx="29125" cy="25700"/>
            </a:xfrm>
            <a:custGeom>
              <a:avLst/>
              <a:gdLst/>
              <a:ahLst/>
              <a:cxnLst/>
              <a:rect l="l" t="t" r="r" b="b"/>
              <a:pathLst>
                <a:path w="1165" h="1028" extrusionOk="0">
                  <a:moveTo>
                    <a:pt x="585" y="0"/>
                  </a:moveTo>
                  <a:cubicBezTo>
                    <a:pt x="528" y="0"/>
                    <a:pt x="469" y="9"/>
                    <a:pt x="411" y="29"/>
                  </a:cubicBezTo>
                  <a:cubicBezTo>
                    <a:pt x="137" y="143"/>
                    <a:pt x="0" y="439"/>
                    <a:pt x="114" y="691"/>
                  </a:cubicBezTo>
                  <a:cubicBezTo>
                    <a:pt x="184" y="899"/>
                    <a:pt x="372" y="1028"/>
                    <a:pt x="578" y="1028"/>
                  </a:cubicBezTo>
                  <a:cubicBezTo>
                    <a:pt x="643" y="1028"/>
                    <a:pt x="710" y="1015"/>
                    <a:pt x="776" y="987"/>
                  </a:cubicBezTo>
                  <a:cubicBezTo>
                    <a:pt x="1050" y="896"/>
                    <a:pt x="1164" y="599"/>
                    <a:pt x="1073" y="325"/>
                  </a:cubicBezTo>
                  <a:cubicBezTo>
                    <a:pt x="1001" y="127"/>
                    <a:pt x="801" y="0"/>
                    <a:pt x="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1"/>
            <p:cNvSpPr/>
            <p:nvPr/>
          </p:nvSpPr>
          <p:spPr>
            <a:xfrm>
              <a:off x="3066775" y="3193075"/>
              <a:ext cx="29125" cy="25975"/>
            </a:xfrm>
            <a:custGeom>
              <a:avLst/>
              <a:gdLst/>
              <a:ahLst/>
              <a:cxnLst/>
              <a:rect l="l" t="t" r="r" b="b"/>
              <a:pathLst>
                <a:path w="1165" h="1039" extrusionOk="0">
                  <a:moveTo>
                    <a:pt x="563" y="0"/>
                  </a:moveTo>
                  <a:cubicBezTo>
                    <a:pt x="505" y="0"/>
                    <a:pt x="447" y="9"/>
                    <a:pt x="389" y="28"/>
                  </a:cubicBezTo>
                  <a:cubicBezTo>
                    <a:pt x="138" y="143"/>
                    <a:pt x="1" y="439"/>
                    <a:pt x="92" y="713"/>
                  </a:cubicBezTo>
                  <a:cubicBezTo>
                    <a:pt x="182" y="911"/>
                    <a:pt x="386" y="1038"/>
                    <a:pt x="602" y="1038"/>
                  </a:cubicBezTo>
                  <a:cubicBezTo>
                    <a:pt x="660" y="1038"/>
                    <a:pt x="719" y="1029"/>
                    <a:pt x="777" y="1010"/>
                  </a:cubicBezTo>
                  <a:cubicBezTo>
                    <a:pt x="1028" y="896"/>
                    <a:pt x="1165" y="599"/>
                    <a:pt x="1073" y="325"/>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1"/>
            <p:cNvSpPr/>
            <p:nvPr/>
          </p:nvSpPr>
          <p:spPr>
            <a:xfrm>
              <a:off x="2956650" y="3068675"/>
              <a:ext cx="29125" cy="25975"/>
            </a:xfrm>
            <a:custGeom>
              <a:avLst/>
              <a:gdLst/>
              <a:ahLst/>
              <a:cxnLst/>
              <a:rect l="l" t="t" r="r" b="b"/>
              <a:pathLst>
                <a:path w="1165" h="1039" extrusionOk="0">
                  <a:moveTo>
                    <a:pt x="574" y="0"/>
                  </a:moveTo>
                  <a:cubicBezTo>
                    <a:pt x="519" y="0"/>
                    <a:pt x="464" y="9"/>
                    <a:pt x="411" y="28"/>
                  </a:cubicBezTo>
                  <a:cubicBezTo>
                    <a:pt x="137" y="143"/>
                    <a:pt x="0" y="439"/>
                    <a:pt x="92" y="713"/>
                  </a:cubicBezTo>
                  <a:cubicBezTo>
                    <a:pt x="182" y="911"/>
                    <a:pt x="385" y="1038"/>
                    <a:pt x="602" y="1038"/>
                  </a:cubicBezTo>
                  <a:cubicBezTo>
                    <a:pt x="660" y="1038"/>
                    <a:pt x="719" y="1029"/>
                    <a:pt x="776" y="1010"/>
                  </a:cubicBezTo>
                  <a:cubicBezTo>
                    <a:pt x="1028" y="896"/>
                    <a:pt x="1164" y="599"/>
                    <a:pt x="1073" y="325"/>
                  </a:cubicBezTo>
                  <a:cubicBezTo>
                    <a:pt x="983" y="127"/>
                    <a:pt x="779"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1"/>
            <p:cNvSpPr/>
            <p:nvPr/>
          </p:nvSpPr>
          <p:spPr>
            <a:xfrm>
              <a:off x="2984600" y="3141400"/>
              <a:ext cx="29125" cy="25725"/>
            </a:xfrm>
            <a:custGeom>
              <a:avLst/>
              <a:gdLst/>
              <a:ahLst/>
              <a:cxnLst/>
              <a:rect l="l" t="t" r="r" b="b"/>
              <a:pathLst>
                <a:path w="1165" h="1029" extrusionOk="0">
                  <a:moveTo>
                    <a:pt x="587" y="1"/>
                  </a:moveTo>
                  <a:cubicBezTo>
                    <a:pt x="522" y="1"/>
                    <a:pt x="455" y="14"/>
                    <a:pt x="389" y="41"/>
                  </a:cubicBezTo>
                  <a:cubicBezTo>
                    <a:pt x="115" y="132"/>
                    <a:pt x="1" y="429"/>
                    <a:pt x="92" y="703"/>
                  </a:cubicBezTo>
                  <a:cubicBezTo>
                    <a:pt x="182" y="901"/>
                    <a:pt x="386" y="1028"/>
                    <a:pt x="591" y="1028"/>
                  </a:cubicBezTo>
                  <a:cubicBezTo>
                    <a:pt x="646" y="1028"/>
                    <a:pt x="701" y="1019"/>
                    <a:pt x="754" y="1000"/>
                  </a:cubicBezTo>
                  <a:cubicBezTo>
                    <a:pt x="1028" y="886"/>
                    <a:pt x="1165" y="589"/>
                    <a:pt x="1051" y="338"/>
                  </a:cubicBezTo>
                  <a:cubicBezTo>
                    <a:pt x="981" y="130"/>
                    <a:pt x="794" y="1"/>
                    <a:pt x="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1"/>
            <p:cNvSpPr/>
            <p:nvPr/>
          </p:nvSpPr>
          <p:spPr>
            <a:xfrm>
              <a:off x="3012000" y="3213875"/>
              <a:ext cx="29125" cy="26000"/>
            </a:xfrm>
            <a:custGeom>
              <a:avLst/>
              <a:gdLst/>
              <a:ahLst/>
              <a:cxnLst/>
              <a:rect l="l" t="t" r="r" b="b"/>
              <a:pathLst>
                <a:path w="1165" h="1040" extrusionOk="0">
                  <a:moveTo>
                    <a:pt x="597" y="1"/>
                  </a:moveTo>
                  <a:cubicBezTo>
                    <a:pt x="535" y="1"/>
                    <a:pt x="472" y="13"/>
                    <a:pt x="411" y="41"/>
                  </a:cubicBezTo>
                  <a:cubicBezTo>
                    <a:pt x="137" y="132"/>
                    <a:pt x="0" y="429"/>
                    <a:pt x="115" y="703"/>
                  </a:cubicBezTo>
                  <a:cubicBezTo>
                    <a:pt x="184" y="911"/>
                    <a:pt x="372" y="1040"/>
                    <a:pt x="578" y="1040"/>
                  </a:cubicBezTo>
                  <a:cubicBezTo>
                    <a:pt x="643" y="1040"/>
                    <a:pt x="711" y="1027"/>
                    <a:pt x="776" y="1000"/>
                  </a:cubicBezTo>
                  <a:cubicBezTo>
                    <a:pt x="1028" y="908"/>
                    <a:pt x="1165" y="612"/>
                    <a:pt x="1073" y="338"/>
                  </a:cubicBezTo>
                  <a:cubicBezTo>
                    <a:pt x="987" y="130"/>
                    <a:pt x="794"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1"/>
            <p:cNvSpPr/>
            <p:nvPr/>
          </p:nvSpPr>
          <p:spPr>
            <a:xfrm>
              <a:off x="2929825" y="3162250"/>
              <a:ext cx="29125" cy="25700"/>
            </a:xfrm>
            <a:custGeom>
              <a:avLst/>
              <a:gdLst/>
              <a:ahLst/>
              <a:cxnLst/>
              <a:rect l="l" t="t" r="r" b="b"/>
              <a:pathLst>
                <a:path w="1165" h="1028" extrusionOk="0">
                  <a:moveTo>
                    <a:pt x="563" y="0"/>
                  </a:moveTo>
                  <a:cubicBezTo>
                    <a:pt x="505" y="0"/>
                    <a:pt x="446" y="10"/>
                    <a:pt x="389" y="29"/>
                  </a:cubicBezTo>
                  <a:cubicBezTo>
                    <a:pt x="138" y="143"/>
                    <a:pt x="1" y="440"/>
                    <a:pt x="92" y="691"/>
                  </a:cubicBezTo>
                  <a:cubicBezTo>
                    <a:pt x="179" y="899"/>
                    <a:pt x="371" y="1028"/>
                    <a:pt x="568" y="1028"/>
                  </a:cubicBezTo>
                  <a:cubicBezTo>
                    <a:pt x="630" y="1028"/>
                    <a:pt x="693" y="1015"/>
                    <a:pt x="754" y="987"/>
                  </a:cubicBezTo>
                  <a:cubicBezTo>
                    <a:pt x="1028" y="896"/>
                    <a:pt x="1165" y="599"/>
                    <a:pt x="1073" y="326"/>
                  </a:cubicBezTo>
                  <a:cubicBezTo>
                    <a:pt x="983" y="127"/>
                    <a:pt x="780"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1"/>
            <p:cNvSpPr/>
            <p:nvPr/>
          </p:nvSpPr>
          <p:spPr>
            <a:xfrm>
              <a:off x="2957225" y="3234725"/>
              <a:ext cx="29700" cy="25975"/>
            </a:xfrm>
            <a:custGeom>
              <a:avLst/>
              <a:gdLst/>
              <a:ahLst/>
              <a:cxnLst/>
              <a:rect l="l" t="t" r="r" b="b"/>
              <a:pathLst>
                <a:path w="1188" h="1039" extrusionOk="0">
                  <a:moveTo>
                    <a:pt x="583" y="0"/>
                  </a:moveTo>
                  <a:cubicBezTo>
                    <a:pt x="526" y="0"/>
                    <a:pt x="468" y="10"/>
                    <a:pt x="411" y="29"/>
                  </a:cubicBezTo>
                  <a:cubicBezTo>
                    <a:pt x="137" y="143"/>
                    <a:pt x="0" y="439"/>
                    <a:pt x="114" y="713"/>
                  </a:cubicBezTo>
                  <a:cubicBezTo>
                    <a:pt x="186" y="911"/>
                    <a:pt x="386" y="1038"/>
                    <a:pt x="602" y="1038"/>
                  </a:cubicBezTo>
                  <a:cubicBezTo>
                    <a:pt x="660" y="1038"/>
                    <a:pt x="718" y="1029"/>
                    <a:pt x="776" y="1010"/>
                  </a:cubicBezTo>
                  <a:cubicBezTo>
                    <a:pt x="1050" y="896"/>
                    <a:pt x="1187" y="599"/>
                    <a:pt x="1073" y="348"/>
                  </a:cubicBezTo>
                  <a:cubicBezTo>
                    <a:pt x="1001" y="131"/>
                    <a:pt x="800" y="0"/>
                    <a:pt x="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1957475" y="3488925"/>
              <a:ext cx="95875" cy="236850"/>
            </a:xfrm>
            <a:custGeom>
              <a:avLst/>
              <a:gdLst/>
              <a:ahLst/>
              <a:cxnLst/>
              <a:rect l="l" t="t" r="r" b="b"/>
              <a:pathLst>
                <a:path w="3835" h="9474" extrusionOk="0">
                  <a:moveTo>
                    <a:pt x="1552" y="1"/>
                  </a:moveTo>
                  <a:cubicBezTo>
                    <a:pt x="1027" y="1073"/>
                    <a:pt x="548" y="2215"/>
                    <a:pt x="343" y="3402"/>
                  </a:cubicBezTo>
                  <a:cubicBezTo>
                    <a:pt x="0" y="5228"/>
                    <a:pt x="343" y="7236"/>
                    <a:pt x="1621" y="8560"/>
                  </a:cubicBezTo>
                  <a:cubicBezTo>
                    <a:pt x="1940" y="8903"/>
                    <a:pt x="2328" y="9176"/>
                    <a:pt x="2716" y="9473"/>
                  </a:cubicBezTo>
                  <a:cubicBezTo>
                    <a:pt x="3515" y="7898"/>
                    <a:pt x="3835" y="6049"/>
                    <a:pt x="3515" y="4155"/>
                  </a:cubicBezTo>
                  <a:cubicBezTo>
                    <a:pt x="3241" y="2557"/>
                    <a:pt x="2534" y="1119"/>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1"/>
            <p:cNvSpPr/>
            <p:nvPr/>
          </p:nvSpPr>
          <p:spPr>
            <a:xfrm>
              <a:off x="1542525" y="3080350"/>
              <a:ext cx="336700" cy="336075"/>
            </a:xfrm>
            <a:custGeom>
              <a:avLst/>
              <a:gdLst/>
              <a:ahLst/>
              <a:cxnLst/>
              <a:rect l="l" t="t" r="r" b="b"/>
              <a:pathLst>
                <a:path w="13468" h="13443" extrusionOk="0">
                  <a:moveTo>
                    <a:pt x="13194" y="1"/>
                  </a:moveTo>
                  <a:cubicBezTo>
                    <a:pt x="13080" y="1256"/>
                    <a:pt x="12920" y="2489"/>
                    <a:pt x="12669" y="3698"/>
                  </a:cubicBezTo>
                  <a:cubicBezTo>
                    <a:pt x="12464" y="4908"/>
                    <a:pt x="12144" y="6072"/>
                    <a:pt x="11733" y="7214"/>
                  </a:cubicBezTo>
                  <a:cubicBezTo>
                    <a:pt x="11300" y="8309"/>
                    <a:pt x="10797" y="9382"/>
                    <a:pt x="10044" y="10226"/>
                  </a:cubicBezTo>
                  <a:cubicBezTo>
                    <a:pt x="9314" y="11048"/>
                    <a:pt x="8378" y="11642"/>
                    <a:pt x="7305" y="11824"/>
                  </a:cubicBezTo>
                  <a:cubicBezTo>
                    <a:pt x="6962" y="11897"/>
                    <a:pt x="6617" y="11935"/>
                    <a:pt x="6277" y="11935"/>
                  </a:cubicBezTo>
                  <a:cubicBezTo>
                    <a:pt x="5553" y="11935"/>
                    <a:pt x="4852" y="11763"/>
                    <a:pt x="4246" y="11391"/>
                  </a:cubicBezTo>
                  <a:cubicBezTo>
                    <a:pt x="3333" y="10866"/>
                    <a:pt x="2626" y="9930"/>
                    <a:pt x="2101" y="8880"/>
                  </a:cubicBezTo>
                  <a:cubicBezTo>
                    <a:pt x="1553" y="7830"/>
                    <a:pt x="1165" y="6689"/>
                    <a:pt x="868" y="5502"/>
                  </a:cubicBezTo>
                  <a:cubicBezTo>
                    <a:pt x="549" y="4292"/>
                    <a:pt x="343" y="3082"/>
                    <a:pt x="161" y="1827"/>
                  </a:cubicBezTo>
                  <a:cubicBezTo>
                    <a:pt x="1" y="3082"/>
                    <a:pt x="24" y="4360"/>
                    <a:pt x="138" y="5616"/>
                  </a:cubicBezTo>
                  <a:cubicBezTo>
                    <a:pt x="275" y="6871"/>
                    <a:pt x="526" y="8149"/>
                    <a:pt x="1028" y="9382"/>
                  </a:cubicBezTo>
                  <a:cubicBezTo>
                    <a:pt x="1507" y="10592"/>
                    <a:pt x="2261" y="11801"/>
                    <a:pt x="3470" y="12600"/>
                  </a:cubicBezTo>
                  <a:cubicBezTo>
                    <a:pt x="4087" y="13011"/>
                    <a:pt x="4794" y="13262"/>
                    <a:pt x="5502" y="13376"/>
                  </a:cubicBezTo>
                  <a:cubicBezTo>
                    <a:pt x="5788" y="13422"/>
                    <a:pt x="6073" y="13442"/>
                    <a:pt x="6357" y="13442"/>
                  </a:cubicBezTo>
                  <a:cubicBezTo>
                    <a:pt x="6777" y="13442"/>
                    <a:pt x="7193" y="13399"/>
                    <a:pt x="7602" y="13331"/>
                  </a:cubicBezTo>
                  <a:cubicBezTo>
                    <a:pt x="8309" y="13194"/>
                    <a:pt x="8971" y="12920"/>
                    <a:pt x="9588" y="12555"/>
                  </a:cubicBezTo>
                  <a:cubicBezTo>
                    <a:pt x="10181" y="12167"/>
                    <a:pt x="10729" y="11687"/>
                    <a:pt x="11140" y="11140"/>
                  </a:cubicBezTo>
                  <a:cubicBezTo>
                    <a:pt x="12007" y="10067"/>
                    <a:pt x="12555" y="8834"/>
                    <a:pt x="12874" y="7579"/>
                  </a:cubicBezTo>
                  <a:cubicBezTo>
                    <a:pt x="13217" y="6323"/>
                    <a:pt x="13377" y="5045"/>
                    <a:pt x="13422" y="3767"/>
                  </a:cubicBezTo>
                  <a:cubicBezTo>
                    <a:pt x="13468" y="2512"/>
                    <a:pt x="13422" y="1233"/>
                    <a:pt x="13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1"/>
            <p:cNvSpPr/>
            <p:nvPr/>
          </p:nvSpPr>
          <p:spPr>
            <a:xfrm>
              <a:off x="1552800" y="2698600"/>
              <a:ext cx="323000" cy="210575"/>
            </a:xfrm>
            <a:custGeom>
              <a:avLst/>
              <a:gdLst/>
              <a:ahLst/>
              <a:cxnLst/>
              <a:rect l="l" t="t" r="r" b="b"/>
              <a:pathLst>
                <a:path w="12920" h="8423" extrusionOk="0">
                  <a:moveTo>
                    <a:pt x="12669" y="1"/>
                  </a:moveTo>
                  <a:cubicBezTo>
                    <a:pt x="12441" y="1393"/>
                    <a:pt x="11847" y="2626"/>
                    <a:pt x="10980" y="3653"/>
                  </a:cubicBezTo>
                  <a:cubicBezTo>
                    <a:pt x="10135" y="4657"/>
                    <a:pt x="9085" y="5479"/>
                    <a:pt x="7898" y="6095"/>
                  </a:cubicBezTo>
                  <a:cubicBezTo>
                    <a:pt x="6734" y="6734"/>
                    <a:pt x="5456" y="7168"/>
                    <a:pt x="4132" y="7487"/>
                  </a:cubicBezTo>
                  <a:cubicBezTo>
                    <a:pt x="2786" y="7784"/>
                    <a:pt x="1416" y="7898"/>
                    <a:pt x="1" y="8081"/>
                  </a:cubicBezTo>
                  <a:cubicBezTo>
                    <a:pt x="992" y="8292"/>
                    <a:pt x="2005" y="8422"/>
                    <a:pt x="3026" y="8422"/>
                  </a:cubicBezTo>
                  <a:cubicBezTo>
                    <a:pt x="3440" y="8422"/>
                    <a:pt x="3854" y="8401"/>
                    <a:pt x="4269" y="8355"/>
                  </a:cubicBezTo>
                  <a:cubicBezTo>
                    <a:pt x="5707" y="8195"/>
                    <a:pt x="7145" y="7807"/>
                    <a:pt x="8446" y="7099"/>
                  </a:cubicBezTo>
                  <a:cubicBezTo>
                    <a:pt x="9747" y="6415"/>
                    <a:pt x="10911" y="5410"/>
                    <a:pt x="11710" y="4155"/>
                  </a:cubicBezTo>
                  <a:cubicBezTo>
                    <a:pt x="12532" y="2945"/>
                    <a:pt x="12920" y="1393"/>
                    <a:pt x="1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2306050" y="3023875"/>
              <a:ext cx="341825" cy="316900"/>
            </a:xfrm>
            <a:custGeom>
              <a:avLst/>
              <a:gdLst/>
              <a:ahLst/>
              <a:cxnLst/>
              <a:rect l="l" t="t" r="r" b="b"/>
              <a:pathLst>
                <a:path w="13673" h="12676" extrusionOk="0">
                  <a:moveTo>
                    <a:pt x="13581" y="0"/>
                  </a:moveTo>
                  <a:cubicBezTo>
                    <a:pt x="13330" y="1233"/>
                    <a:pt x="13033" y="2442"/>
                    <a:pt x="12668" y="3606"/>
                  </a:cubicBezTo>
                  <a:cubicBezTo>
                    <a:pt x="12326" y="4793"/>
                    <a:pt x="11892" y="5935"/>
                    <a:pt x="11367" y="7007"/>
                  </a:cubicBezTo>
                  <a:cubicBezTo>
                    <a:pt x="10819" y="8057"/>
                    <a:pt x="10180" y="9085"/>
                    <a:pt x="9359" y="9815"/>
                  </a:cubicBezTo>
                  <a:cubicBezTo>
                    <a:pt x="8537" y="10591"/>
                    <a:pt x="7533" y="11048"/>
                    <a:pt x="6460" y="11139"/>
                  </a:cubicBezTo>
                  <a:cubicBezTo>
                    <a:pt x="6306" y="11152"/>
                    <a:pt x="6152" y="11158"/>
                    <a:pt x="5999" y="11158"/>
                  </a:cubicBezTo>
                  <a:cubicBezTo>
                    <a:pt x="5067" y="11158"/>
                    <a:pt x="4176" y="10915"/>
                    <a:pt x="3470" y="10386"/>
                  </a:cubicBezTo>
                  <a:cubicBezTo>
                    <a:pt x="2602" y="9746"/>
                    <a:pt x="2009" y="8742"/>
                    <a:pt x="1598" y="7647"/>
                  </a:cubicBezTo>
                  <a:cubicBezTo>
                    <a:pt x="1164" y="6551"/>
                    <a:pt x="913" y="5364"/>
                    <a:pt x="731" y="4131"/>
                  </a:cubicBezTo>
                  <a:cubicBezTo>
                    <a:pt x="548" y="2922"/>
                    <a:pt x="480" y="1689"/>
                    <a:pt x="434" y="434"/>
                  </a:cubicBezTo>
                  <a:cubicBezTo>
                    <a:pt x="137" y="1666"/>
                    <a:pt x="23" y="2922"/>
                    <a:pt x="0" y="4200"/>
                  </a:cubicBezTo>
                  <a:cubicBezTo>
                    <a:pt x="0" y="5455"/>
                    <a:pt x="114" y="6756"/>
                    <a:pt x="480" y="8012"/>
                  </a:cubicBezTo>
                  <a:cubicBezTo>
                    <a:pt x="822" y="9267"/>
                    <a:pt x="1461" y="10568"/>
                    <a:pt x="2579" y="11504"/>
                  </a:cubicBezTo>
                  <a:cubicBezTo>
                    <a:pt x="3127" y="11961"/>
                    <a:pt x="3789" y="12303"/>
                    <a:pt x="4497" y="12485"/>
                  </a:cubicBezTo>
                  <a:cubicBezTo>
                    <a:pt x="4998" y="12615"/>
                    <a:pt x="5488" y="12675"/>
                    <a:pt x="5983" y="12675"/>
                  </a:cubicBezTo>
                  <a:cubicBezTo>
                    <a:pt x="6186" y="12675"/>
                    <a:pt x="6390" y="12665"/>
                    <a:pt x="6597" y="12645"/>
                  </a:cubicBezTo>
                  <a:cubicBezTo>
                    <a:pt x="7304" y="12600"/>
                    <a:pt x="8012" y="12394"/>
                    <a:pt x="8651" y="12097"/>
                  </a:cubicBezTo>
                  <a:cubicBezTo>
                    <a:pt x="9290" y="11778"/>
                    <a:pt x="9861" y="11344"/>
                    <a:pt x="10363" y="10865"/>
                  </a:cubicBezTo>
                  <a:cubicBezTo>
                    <a:pt x="11322" y="9883"/>
                    <a:pt x="11984" y="8697"/>
                    <a:pt x="12463" y="7487"/>
                  </a:cubicBezTo>
                  <a:cubicBezTo>
                    <a:pt x="12919" y="6277"/>
                    <a:pt x="13216" y="5022"/>
                    <a:pt x="13399" y="3789"/>
                  </a:cubicBezTo>
                  <a:cubicBezTo>
                    <a:pt x="13581" y="2511"/>
                    <a:pt x="13673" y="1255"/>
                    <a:pt x="1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1"/>
            <p:cNvSpPr/>
            <p:nvPr/>
          </p:nvSpPr>
          <p:spPr>
            <a:xfrm>
              <a:off x="2277500" y="2673500"/>
              <a:ext cx="326450" cy="210875"/>
            </a:xfrm>
            <a:custGeom>
              <a:avLst/>
              <a:gdLst/>
              <a:ahLst/>
              <a:cxnLst/>
              <a:rect l="l" t="t" r="r" b="b"/>
              <a:pathLst>
                <a:path w="13058" h="8435" extrusionOk="0">
                  <a:moveTo>
                    <a:pt x="275" y="0"/>
                  </a:moveTo>
                  <a:lnTo>
                    <a:pt x="275" y="0"/>
                  </a:lnTo>
                  <a:cubicBezTo>
                    <a:pt x="1" y="1416"/>
                    <a:pt x="412" y="2968"/>
                    <a:pt x="1256" y="4200"/>
                  </a:cubicBezTo>
                  <a:cubicBezTo>
                    <a:pt x="2078" y="5456"/>
                    <a:pt x="3242" y="6437"/>
                    <a:pt x="4566" y="7122"/>
                  </a:cubicBezTo>
                  <a:cubicBezTo>
                    <a:pt x="5867" y="7829"/>
                    <a:pt x="7305" y="8217"/>
                    <a:pt x="8766" y="8377"/>
                  </a:cubicBezTo>
                  <a:cubicBezTo>
                    <a:pt x="9168" y="8416"/>
                    <a:pt x="9573" y="8434"/>
                    <a:pt x="9977" y="8434"/>
                  </a:cubicBezTo>
                  <a:cubicBezTo>
                    <a:pt x="11016" y="8434"/>
                    <a:pt x="12054" y="8311"/>
                    <a:pt x="13057" y="8081"/>
                  </a:cubicBezTo>
                  <a:cubicBezTo>
                    <a:pt x="11619" y="7921"/>
                    <a:pt x="10250" y="7807"/>
                    <a:pt x="8903" y="7487"/>
                  </a:cubicBezTo>
                  <a:cubicBezTo>
                    <a:pt x="7556" y="7168"/>
                    <a:pt x="6278" y="6757"/>
                    <a:pt x="5091" y="6118"/>
                  </a:cubicBezTo>
                  <a:cubicBezTo>
                    <a:pt x="3904" y="5501"/>
                    <a:pt x="2831" y="4680"/>
                    <a:pt x="1964" y="3675"/>
                  </a:cubicBezTo>
                  <a:cubicBezTo>
                    <a:pt x="1097" y="2648"/>
                    <a:pt x="503" y="1416"/>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1"/>
            <p:cNvSpPr/>
            <p:nvPr/>
          </p:nvSpPr>
          <p:spPr>
            <a:xfrm>
              <a:off x="1581350" y="2080600"/>
              <a:ext cx="433000" cy="411225"/>
            </a:xfrm>
            <a:custGeom>
              <a:avLst/>
              <a:gdLst/>
              <a:ahLst/>
              <a:cxnLst/>
              <a:rect l="l" t="t" r="r" b="b"/>
              <a:pathLst>
                <a:path w="17320" h="16449" extrusionOk="0">
                  <a:moveTo>
                    <a:pt x="6209" y="1"/>
                  </a:moveTo>
                  <a:lnTo>
                    <a:pt x="502" y="2945"/>
                  </a:lnTo>
                  <a:cubicBezTo>
                    <a:pt x="502" y="2945"/>
                    <a:pt x="0" y="11642"/>
                    <a:pt x="1507" y="14404"/>
                  </a:cubicBezTo>
                  <a:cubicBezTo>
                    <a:pt x="2449" y="16119"/>
                    <a:pt x="6615" y="16449"/>
                    <a:pt x="9674" y="16449"/>
                  </a:cubicBezTo>
                  <a:cubicBezTo>
                    <a:pt x="11580" y="16449"/>
                    <a:pt x="13056" y="16321"/>
                    <a:pt x="13056" y="16321"/>
                  </a:cubicBezTo>
                  <a:cubicBezTo>
                    <a:pt x="13056" y="16321"/>
                    <a:pt x="13680" y="16417"/>
                    <a:pt x="14439" y="16417"/>
                  </a:cubicBezTo>
                  <a:cubicBezTo>
                    <a:pt x="15606" y="16417"/>
                    <a:pt x="17091" y="16191"/>
                    <a:pt x="17119" y="15043"/>
                  </a:cubicBezTo>
                  <a:cubicBezTo>
                    <a:pt x="17319" y="13320"/>
                    <a:pt x="14830" y="13215"/>
                    <a:pt x="14218" y="13215"/>
                  </a:cubicBezTo>
                  <a:cubicBezTo>
                    <a:pt x="14132" y="13215"/>
                    <a:pt x="14083" y="13217"/>
                    <a:pt x="14083" y="13217"/>
                  </a:cubicBezTo>
                  <a:cubicBezTo>
                    <a:pt x="14083" y="13217"/>
                    <a:pt x="15498" y="12737"/>
                    <a:pt x="15270" y="12372"/>
                  </a:cubicBezTo>
                  <a:cubicBezTo>
                    <a:pt x="15175" y="12221"/>
                    <a:pt x="15017" y="12162"/>
                    <a:pt x="14829" y="12162"/>
                  </a:cubicBezTo>
                  <a:cubicBezTo>
                    <a:pt x="14165" y="12162"/>
                    <a:pt x="13125" y="12897"/>
                    <a:pt x="13125" y="12897"/>
                  </a:cubicBezTo>
                  <a:lnTo>
                    <a:pt x="5821" y="11551"/>
                  </a:lnTo>
                  <a:cubicBezTo>
                    <a:pt x="5820" y="11551"/>
                    <a:pt x="5820" y="11551"/>
                    <a:pt x="5819" y="11551"/>
                  </a:cubicBezTo>
                  <a:cubicBezTo>
                    <a:pt x="5368" y="11551"/>
                    <a:pt x="7257" y="1597"/>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1575075" y="2000700"/>
              <a:ext cx="192850" cy="245425"/>
            </a:xfrm>
            <a:custGeom>
              <a:avLst/>
              <a:gdLst/>
              <a:ahLst/>
              <a:cxnLst/>
              <a:rect l="l" t="t" r="r" b="b"/>
              <a:pathLst>
                <a:path w="7714" h="9817" extrusionOk="0">
                  <a:moveTo>
                    <a:pt x="4858" y="1"/>
                  </a:moveTo>
                  <a:cubicBezTo>
                    <a:pt x="4582" y="1"/>
                    <a:pt x="4272" y="73"/>
                    <a:pt x="3926" y="230"/>
                  </a:cubicBezTo>
                  <a:cubicBezTo>
                    <a:pt x="0" y="2010"/>
                    <a:pt x="205" y="9816"/>
                    <a:pt x="205" y="9816"/>
                  </a:cubicBezTo>
                  <a:lnTo>
                    <a:pt x="7030" y="7648"/>
                  </a:lnTo>
                  <a:cubicBezTo>
                    <a:pt x="7030" y="7648"/>
                    <a:pt x="7713"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1595025" y="2156500"/>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5"/>
                    <a:pt x="5388" y="389"/>
                  </a:cubicBezTo>
                  <a:cubicBezTo>
                    <a:pt x="5319" y="138"/>
                    <a:pt x="5091" y="1"/>
                    <a:pt x="4863" y="1"/>
                  </a:cubicBezTo>
                  <a:close/>
                  <a:moveTo>
                    <a:pt x="2740" y="685"/>
                  </a:moveTo>
                  <a:cubicBezTo>
                    <a:pt x="2694" y="685"/>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5"/>
                    <a:pt x="2740" y="685"/>
                  </a:cubicBezTo>
                  <a:close/>
                  <a:moveTo>
                    <a:pt x="640" y="1393"/>
                  </a:moveTo>
                  <a:cubicBezTo>
                    <a:pt x="572" y="1393"/>
                    <a:pt x="526" y="1416"/>
                    <a:pt x="457" y="1439"/>
                  </a:cubicBezTo>
                  <a:cubicBezTo>
                    <a:pt x="161" y="1530"/>
                    <a:pt x="1" y="1850"/>
                    <a:pt x="92" y="2146"/>
                  </a:cubicBezTo>
                  <a:cubicBezTo>
                    <a:pt x="184" y="2397"/>
                    <a:pt x="412" y="2534"/>
                    <a:pt x="640" y="2534"/>
                  </a:cubicBezTo>
                  <a:cubicBezTo>
                    <a:pt x="708" y="2534"/>
                    <a:pt x="754" y="2534"/>
                    <a:pt x="823" y="2511"/>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1"/>
            <p:cNvSpPr/>
            <p:nvPr/>
          </p:nvSpPr>
          <p:spPr>
            <a:xfrm>
              <a:off x="1595025" y="2090875"/>
              <a:ext cx="137550" cy="63375"/>
            </a:xfrm>
            <a:custGeom>
              <a:avLst/>
              <a:gdLst/>
              <a:ahLst/>
              <a:cxnLst/>
              <a:rect l="l" t="t" r="r" b="b"/>
              <a:pathLst>
                <a:path w="5502" h="2535" extrusionOk="0">
                  <a:moveTo>
                    <a:pt x="4863" y="1"/>
                  </a:moveTo>
                  <a:cubicBezTo>
                    <a:pt x="4794" y="1"/>
                    <a:pt x="4726" y="1"/>
                    <a:pt x="4680" y="24"/>
                  </a:cubicBezTo>
                  <a:cubicBezTo>
                    <a:pt x="4383" y="115"/>
                    <a:pt x="4201" y="434"/>
                    <a:pt x="4315" y="754"/>
                  </a:cubicBezTo>
                  <a:cubicBezTo>
                    <a:pt x="4383" y="982"/>
                    <a:pt x="4612" y="1142"/>
                    <a:pt x="4863" y="1142"/>
                  </a:cubicBezTo>
                  <a:cubicBezTo>
                    <a:pt x="4908" y="1142"/>
                    <a:pt x="4977" y="1119"/>
                    <a:pt x="5022" y="1096"/>
                  </a:cubicBezTo>
                  <a:cubicBezTo>
                    <a:pt x="5342" y="1005"/>
                    <a:pt x="5502" y="686"/>
                    <a:pt x="5388" y="389"/>
                  </a:cubicBezTo>
                  <a:cubicBezTo>
                    <a:pt x="5319" y="138"/>
                    <a:pt x="5091" y="1"/>
                    <a:pt x="4863" y="1"/>
                  </a:cubicBezTo>
                  <a:close/>
                  <a:moveTo>
                    <a:pt x="2740" y="686"/>
                  </a:moveTo>
                  <a:cubicBezTo>
                    <a:pt x="2694" y="686"/>
                    <a:pt x="2626" y="708"/>
                    <a:pt x="2557" y="731"/>
                  </a:cubicBezTo>
                  <a:cubicBezTo>
                    <a:pt x="2261" y="822"/>
                    <a:pt x="2101" y="1142"/>
                    <a:pt x="2215" y="1439"/>
                  </a:cubicBezTo>
                  <a:cubicBezTo>
                    <a:pt x="2283" y="1690"/>
                    <a:pt x="2512" y="1850"/>
                    <a:pt x="2740" y="1850"/>
                  </a:cubicBezTo>
                  <a:cubicBezTo>
                    <a:pt x="2808" y="1850"/>
                    <a:pt x="2877" y="1827"/>
                    <a:pt x="2923" y="1804"/>
                  </a:cubicBezTo>
                  <a:cubicBezTo>
                    <a:pt x="3219" y="1713"/>
                    <a:pt x="3379" y="1393"/>
                    <a:pt x="3288" y="1096"/>
                  </a:cubicBezTo>
                  <a:cubicBezTo>
                    <a:pt x="3196" y="845"/>
                    <a:pt x="2991" y="686"/>
                    <a:pt x="2740" y="686"/>
                  </a:cubicBezTo>
                  <a:close/>
                  <a:moveTo>
                    <a:pt x="640" y="1393"/>
                  </a:moveTo>
                  <a:cubicBezTo>
                    <a:pt x="572" y="1393"/>
                    <a:pt x="526" y="1416"/>
                    <a:pt x="457" y="1439"/>
                  </a:cubicBezTo>
                  <a:cubicBezTo>
                    <a:pt x="161" y="1530"/>
                    <a:pt x="1" y="1850"/>
                    <a:pt x="92" y="2146"/>
                  </a:cubicBezTo>
                  <a:cubicBezTo>
                    <a:pt x="184" y="2397"/>
                    <a:pt x="389" y="2534"/>
                    <a:pt x="640" y="2534"/>
                  </a:cubicBezTo>
                  <a:cubicBezTo>
                    <a:pt x="708" y="2534"/>
                    <a:pt x="754" y="2534"/>
                    <a:pt x="823" y="2512"/>
                  </a:cubicBezTo>
                  <a:cubicBezTo>
                    <a:pt x="1119" y="2420"/>
                    <a:pt x="1279" y="2101"/>
                    <a:pt x="1188" y="1781"/>
                  </a:cubicBezTo>
                  <a:cubicBezTo>
                    <a:pt x="1097" y="1553"/>
                    <a:pt x="868" y="1393"/>
                    <a:pt x="640" y="13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1"/>
            <p:cNvSpPr/>
            <p:nvPr/>
          </p:nvSpPr>
          <p:spPr>
            <a:xfrm>
              <a:off x="1606450" y="2022975"/>
              <a:ext cx="126125" cy="63925"/>
            </a:xfrm>
            <a:custGeom>
              <a:avLst/>
              <a:gdLst/>
              <a:ahLst/>
              <a:cxnLst/>
              <a:rect l="l" t="t" r="r" b="b"/>
              <a:pathLst>
                <a:path w="5045" h="2557" extrusionOk="0">
                  <a:moveTo>
                    <a:pt x="4406" y="1"/>
                  </a:moveTo>
                  <a:cubicBezTo>
                    <a:pt x="4337" y="1"/>
                    <a:pt x="4269" y="23"/>
                    <a:pt x="4223" y="23"/>
                  </a:cubicBezTo>
                  <a:cubicBezTo>
                    <a:pt x="3926" y="138"/>
                    <a:pt x="3744" y="457"/>
                    <a:pt x="3858" y="754"/>
                  </a:cubicBezTo>
                  <a:cubicBezTo>
                    <a:pt x="3926" y="982"/>
                    <a:pt x="4155" y="1142"/>
                    <a:pt x="4406" y="1142"/>
                  </a:cubicBezTo>
                  <a:cubicBezTo>
                    <a:pt x="4451" y="1142"/>
                    <a:pt x="4520" y="1142"/>
                    <a:pt x="4565" y="1119"/>
                  </a:cubicBezTo>
                  <a:cubicBezTo>
                    <a:pt x="4885" y="1005"/>
                    <a:pt x="5045" y="685"/>
                    <a:pt x="4931" y="389"/>
                  </a:cubicBezTo>
                  <a:cubicBezTo>
                    <a:pt x="4862" y="160"/>
                    <a:pt x="4634" y="1"/>
                    <a:pt x="4406" y="1"/>
                  </a:cubicBezTo>
                  <a:close/>
                  <a:moveTo>
                    <a:pt x="2283" y="708"/>
                  </a:moveTo>
                  <a:cubicBezTo>
                    <a:pt x="2237" y="708"/>
                    <a:pt x="2169" y="708"/>
                    <a:pt x="2100" y="731"/>
                  </a:cubicBezTo>
                  <a:cubicBezTo>
                    <a:pt x="1804" y="845"/>
                    <a:pt x="1644" y="1165"/>
                    <a:pt x="1758" y="1461"/>
                  </a:cubicBezTo>
                  <a:cubicBezTo>
                    <a:pt x="1826" y="1690"/>
                    <a:pt x="2055" y="1849"/>
                    <a:pt x="2283" y="1849"/>
                  </a:cubicBezTo>
                  <a:cubicBezTo>
                    <a:pt x="2351" y="1849"/>
                    <a:pt x="2420" y="1849"/>
                    <a:pt x="2466" y="1827"/>
                  </a:cubicBezTo>
                  <a:cubicBezTo>
                    <a:pt x="2762" y="1712"/>
                    <a:pt x="2922" y="1393"/>
                    <a:pt x="2831" y="1096"/>
                  </a:cubicBezTo>
                  <a:cubicBezTo>
                    <a:pt x="2739" y="868"/>
                    <a:pt x="2534" y="708"/>
                    <a:pt x="2283" y="708"/>
                  </a:cubicBezTo>
                  <a:close/>
                  <a:moveTo>
                    <a:pt x="480" y="1507"/>
                  </a:moveTo>
                  <a:cubicBezTo>
                    <a:pt x="297" y="1827"/>
                    <a:pt x="137" y="2169"/>
                    <a:pt x="0" y="2534"/>
                  </a:cubicBezTo>
                  <a:cubicBezTo>
                    <a:pt x="46" y="2534"/>
                    <a:pt x="115" y="2557"/>
                    <a:pt x="183" y="2557"/>
                  </a:cubicBezTo>
                  <a:cubicBezTo>
                    <a:pt x="251" y="2557"/>
                    <a:pt x="297" y="2534"/>
                    <a:pt x="366" y="2534"/>
                  </a:cubicBezTo>
                  <a:cubicBezTo>
                    <a:pt x="662" y="2420"/>
                    <a:pt x="822" y="2100"/>
                    <a:pt x="731" y="1804"/>
                  </a:cubicBezTo>
                  <a:cubicBezTo>
                    <a:pt x="685" y="1667"/>
                    <a:pt x="594" y="1576"/>
                    <a:pt x="480" y="1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2401900" y="1855025"/>
              <a:ext cx="99075" cy="74525"/>
            </a:xfrm>
            <a:custGeom>
              <a:avLst/>
              <a:gdLst/>
              <a:ahLst/>
              <a:cxnLst/>
              <a:rect l="l" t="t" r="r" b="b"/>
              <a:pathLst>
                <a:path w="3963" h="2981" extrusionOk="0">
                  <a:moveTo>
                    <a:pt x="2257" y="1"/>
                  </a:moveTo>
                  <a:cubicBezTo>
                    <a:pt x="2172" y="1"/>
                    <a:pt x="2082" y="3"/>
                    <a:pt x="1987" y="8"/>
                  </a:cubicBezTo>
                  <a:cubicBezTo>
                    <a:pt x="206" y="99"/>
                    <a:pt x="298" y="464"/>
                    <a:pt x="298" y="464"/>
                  </a:cubicBezTo>
                  <a:cubicBezTo>
                    <a:pt x="298" y="464"/>
                    <a:pt x="1" y="2815"/>
                    <a:pt x="1987" y="2975"/>
                  </a:cubicBezTo>
                  <a:cubicBezTo>
                    <a:pt x="2042" y="2979"/>
                    <a:pt x="2095" y="2981"/>
                    <a:pt x="2147" y="2981"/>
                  </a:cubicBezTo>
                  <a:cubicBezTo>
                    <a:pt x="3962" y="2981"/>
                    <a:pt x="3790" y="716"/>
                    <a:pt x="3790" y="716"/>
                  </a:cubicBezTo>
                  <a:cubicBezTo>
                    <a:pt x="3790" y="716"/>
                    <a:pt x="3749" y="1"/>
                    <a:pt x="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1"/>
            <p:cNvSpPr/>
            <p:nvPr/>
          </p:nvSpPr>
          <p:spPr>
            <a:xfrm rot="-416427">
              <a:off x="1724535" y="1450440"/>
              <a:ext cx="207435" cy="193677"/>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1"/>
            <p:cNvSpPr/>
            <p:nvPr/>
          </p:nvSpPr>
          <p:spPr>
            <a:xfrm rot="-416427">
              <a:off x="1761831" y="1485261"/>
              <a:ext cx="132846" cy="124034"/>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416427">
              <a:off x="2009427" y="1519458"/>
              <a:ext cx="207435" cy="193677"/>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1"/>
            <p:cNvSpPr/>
            <p:nvPr/>
          </p:nvSpPr>
          <p:spPr>
            <a:xfrm rot="-416427">
              <a:off x="2046858" y="1554271"/>
              <a:ext cx="132710" cy="124034"/>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rot="-544716">
              <a:off x="1737359" y="3682735"/>
              <a:ext cx="922879" cy="372692"/>
            </a:xfrm>
            <a:custGeom>
              <a:avLst/>
              <a:gdLst/>
              <a:ahLst/>
              <a:cxnLst/>
              <a:rect l="l" t="t" r="r" b="b"/>
              <a:pathLst>
                <a:path w="7716" h="3116" extrusionOk="0">
                  <a:moveTo>
                    <a:pt x="0" y="1"/>
                  </a:moveTo>
                  <a:lnTo>
                    <a:pt x="0" y="1"/>
                  </a:lnTo>
                  <a:cubicBezTo>
                    <a:pt x="297" y="708"/>
                    <a:pt x="731" y="1370"/>
                    <a:pt x="1279" y="1918"/>
                  </a:cubicBezTo>
                  <a:cubicBezTo>
                    <a:pt x="1849" y="2489"/>
                    <a:pt x="2580" y="2877"/>
                    <a:pt x="3356" y="3037"/>
                  </a:cubicBezTo>
                  <a:cubicBezTo>
                    <a:pt x="3627" y="3091"/>
                    <a:pt x="3898" y="3116"/>
                    <a:pt x="4167" y="3116"/>
                  </a:cubicBezTo>
                  <a:cubicBezTo>
                    <a:pt x="4691" y="3116"/>
                    <a:pt x="5209" y="3020"/>
                    <a:pt x="5707" y="2854"/>
                  </a:cubicBezTo>
                  <a:cubicBezTo>
                    <a:pt x="6437" y="2626"/>
                    <a:pt x="7122" y="2238"/>
                    <a:pt x="7715" y="1758"/>
                  </a:cubicBezTo>
                  <a:lnTo>
                    <a:pt x="7715" y="1758"/>
                  </a:lnTo>
                  <a:cubicBezTo>
                    <a:pt x="7054" y="2123"/>
                    <a:pt x="6346" y="2397"/>
                    <a:pt x="5616" y="2580"/>
                  </a:cubicBezTo>
                  <a:cubicBezTo>
                    <a:pt x="5157" y="2680"/>
                    <a:pt x="4698" y="2745"/>
                    <a:pt x="4239" y="2745"/>
                  </a:cubicBezTo>
                  <a:cubicBezTo>
                    <a:pt x="3967" y="2745"/>
                    <a:pt x="3696" y="2722"/>
                    <a:pt x="3424" y="2671"/>
                  </a:cubicBezTo>
                  <a:cubicBezTo>
                    <a:pt x="2717" y="2512"/>
                    <a:pt x="2055" y="2192"/>
                    <a:pt x="1484" y="1713"/>
                  </a:cubicBezTo>
                  <a:cubicBezTo>
                    <a:pt x="914" y="1233"/>
                    <a:pt x="434" y="64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6356D4FF-4066-4904-84C1-111E00D5C499}"/>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70BAB96-750B-ACFD-B5E0-A6B68D8265B0}"/>
              </a:ext>
            </a:extLst>
          </p:cNvPr>
          <p:cNvSpPr/>
          <p:nvPr/>
        </p:nvSpPr>
        <p:spPr>
          <a:xfrm>
            <a:off x="5042376" y="-961622"/>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9B4EA36-E42A-8466-EEEF-EE1C6CC75070}"/>
              </a:ext>
            </a:extLst>
          </p:cNvPr>
          <p:cNvSpPr/>
          <p:nvPr/>
        </p:nvSpPr>
        <p:spPr>
          <a:xfrm>
            <a:off x="1242205" y="-961621"/>
            <a:ext cx="3045124" cy="8626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599;p62">
            <a:extLst>
              <a:ext uri="{FF2B5EF4-FFF2-40B4-BE49-F238E27FC236}">
                <a16:creationId xmlns:a16="http://schemas.microsoft.com/office/drawing/2014/main" id="{F48258D1-AA6E-8C84-E4E1-738F436B582F}"/>
              </a:ext>
            </a:extLst>
          </p:cNvPr>
          <p:cNvSpPr txBox="1">
            <a:spLocks noGrp="1"/>
          </p:cNvSpPr>
          <p:nvPr>
            <p:ph type="title"/>
          </p:nvPr>
        </p:nvSpPr>
        <p:spPr>
          <a:xfrm>
            <a:off x="1169124" y="-735383"/>
            <a:ext cx="3200400" cy="42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tx1"/>
                </a:solidFill>
                <a:latin typeface="Calibri" panose="020F0502020204030204" pitchFamily="34" charset="0"/>
                <a:cs typeface="Calibri" panose="020F0502020204030204" pitchFamily="34" charset="0"/>
              </a:rPr>
              <a:t>Tình huống có thể gây bỏng</a:t>
            </a:r>
            <a:endParaRPr sz="2800" b="1" dirty="0">
              <a:solidFill>
                <a:schemeClr val="tx1"/>
              </a:solidFill>
              <a:latin typeface="Calibri" panose="020F0502020204030204" pitchFamily="34" charset="0"/>
              <a:cs typeface="Calibri" panose="020F0502020204030204" pitchFamily="34" charset="0"/>
            </a:endParaRPr>
          </a:p>
        </p:txBody>
      </p:sp>
      <p:sp>
        <p:nvSpPr>
          <p:cNvPr id="41" name="Google Shape;1599;p62">
            <a:extLst>
              <a:ext uri="{FF2B5EF4-FFF2-40B4-BE49-F238E27FC236}">
                <a16:creationId xmlns:a16="http://schemas.microsoft.com/office/drawing/2014/main" id="{D2F3BFD7-E840-76D2-AC69-43BBE41C0EDA}"/>
              </a:ext>
            </a:extLst>
          </p:cNvPr>
          <p:cNvSpPr txBox="1">
            <a:spLocks/>
          </p:cNvSpPr>
          <p:nvPr/>
        </p:nvSpPr>
        <p:spPr>
          <a:xfrm>
            <a:off x="4970733" y="-735383"/>
            <a:ext cx="3200400" cy="42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200"/>
              <a:buFont typeface="Fredoka One"/>
              <a:buNone/>
              <a:defRPr sz="32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9pPr>
          </a:lstStyle>
          <a:p>
            <a:r>
              <a:rPr lang="en-US" sz="2800" b="1" dirty="0" err="1">
                <a:solidFill>
                  <a:schemeClr val="tx1"/>
                </a:solidFill>
                <a:latin typeface="Calibri" panose="020F0502020204030204" pitchFamily="34" charset="0"/>
                <a:cs typeface="Calibri" panose="020F0502020204030204" pitchFamily="34" charset="0"/>
              </a:rPr>
              <a:t>Tình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huống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thể</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gây</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điện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giật</a:t>
            </a:r>
            <a:endParaRPr lang="en-US" sz="2800" b="1" dirty="0">
              <a:solidFill>
                <a:schemeClr val="tx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6820A6CD-DD5B-A348-0917-3683DEE1BAF8}"/>
              </a:ext>
            </a:extLst>
          </p:cNvPr>
          <p:cNvGrpSpPr/>
          <p:nvPr/>
        </p:nvGrpSpPr>
        <p:grpSpPr>
          <a:xfrm>
            <a:off x="258261" y="417688"/>
            <a:ext cx="8671250" cy="838367"/>
            <a:chOff x="461674" y="-196802"/>
            <a:chExt cx="5076284" cy="838367"/>
          </a:xfrm>
        </p:grpSpPr>
        <p:sp>
          <p:nvSpPr>
            <p:cNvPr id="3" name="Rectangle: Rounded Corners 2">
              <a:extLst>
                <a:ext uri="{FF2B5EF4-FFF2-40B4-BE49-F238E27FC236}">
                  <a16:creationId xmlns:a16="http://schemas.microsoft.com/office/drawing/2014/main" id="{A812A1CD-605D-E0D4-5EFE-765B9D4DBF46}"/>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83AECAD2-EC26-28A6-3C95-7D43305F3AF8}"/>
                </a:ext>
              </a:extLst>
            </p:cNvPr>
            <p:cNvSpPr txBox="1"/>
            <p:nvPr/>
          </p:nvSpPr>
          <p:spPr>
            <a:xfrm>
              <a:off x="682268" y="-100379"/>
              <a:ext cx="4612516" cy="73635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Calibri" panose="020F0502020204030204" pitchFamily="34" charset="0"/>
                  <a:cs typeface="Calibri" panose="020F0502020204030204" pitchFamily="34" charset="0"/>
                </a:rPr>
                <a:t>Em</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cùng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bạn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thực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hành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chọn</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kênh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thanh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dưới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đây</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theo</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các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bước</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đã</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nêu</a:t>
              </a:r>
              <a:r>
                <a:rPr lang="en-US" sz="2000" b="1" dirty="0">
                  <a:solidFill>
                    <a:schemeClr val="accent4">
                      <a:lumMod val="75000"/>
                    </a:schemeClr>
                  </a:solidFill>
                  <a:effectLst/>
                  <a:latin typeface="Calibri" panose="020F0502020204030204" pitchFamily="34" charset="0"/>
                  <a:cs typeface="Calibri" panose="020F0502020204030204" pitchFamily="34" charset="0"/>
                </a:rPr>
                <a:t> ở </a:t>
              </a:r>
              <a:r>
                <a:rPr lang="en-US" sz="2000" b="1" dirty="0" err="1">
                  <a:solidFill>
                    <a:schemeClr val="accent4">
                      <a:lumMod val="75000"/>
                    </a:schemeClr>
                  </a:solidFill>
                  <a:effectLst/>
                  <a:latin typeface="Calibri" panose="020F0502020204030204" pitchFamily="34" charset="0"/>
                  <a:cs typeface="Calibri" panose="020F0502020204030204" pitchFamily="34" charset="0"/>
                </a:rPr>
                <a:t>Hình</a:t>
              </a:r>
              <a:r>
                <a:rPr lang="en-US" sz="2000" b="1" dirty="0">
                  <a:solidFill>
                    <a:schemeClr val="accent4">
                      <a:lumMod val="75000"/>
                    </a:schemeClr>
                  </a:solidFill>
                  <a:effectLst/>
                  <a:latin typeface="Calibri" panose="020F0502020204030204" pitchFamily="34" charset="0"/>
                  <a:cs typeface="Calibri" panose="020F0502020204030204" pitchFamily="34" charset="0"/>
                </a:rPr>
                <a:t> 4,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nói</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về</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nội</a:t>
              </a:r>
              <a:r>
                <a:rPr lang="en-US" sz="2000" b="1" dirty="0">
                  <a:solidFill>
                    <a:schemeClr val="accent4">
                      <a:lumMod val="75000"/>
                    </a:schemeClr>
                  </a:solidFill>
                  <a:effectLst/>
                  <a:latin typeface="Calibri" panose="020F0502020204030204" pitchFamily="34" charset="0"/>
                  <a:cs typeface="Calibri" panose="020F0502020204030204" pitchFamily="34" charset="0"/>
                </a:rPr>
                <a:t> dung </a:t>
              </a:r>
              <a:r>
                <a:rPr lang="en-US" sz="2000" b="1" dirty="0" err="1">
                  <a:solidFill>
                    <a:schemeClr val="accent4">
                      <a:lumMod val="75000"/>
                    </a:schemeClr>
                  </a:solidFill>
                  <a:effectLst/>
                  <a:latin typeface="Calibri" panose="020F0502020204030204" pitchFamily="34" charset="0"/>
                  <a:cs typeface="Calibri" panose="020F0502020204030204" pitchFamily="34" charset="0"/>
                </a:rPr>
                <a:t>chương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trình</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đang</a:t>
              </a:r>
              <a:r>
                <a:rPr lang="en-US" sz="2000" b="1" dirty="0">
                  <a:solidFill>
                    <a:schemeClr val="accent4">
                      <a:lumMod val="75000"/>
                    </a:schemeClr>
                  </a:solidFill>
                  <a:effectLst/>
                  <a:latin typeface="Calibri" panose="020F0502020204030204" pitchFamily="34" charset="0"/>
                  <a:cs typeface="Calibri" panose="020F0502020204030204" pitchFamily="34" charset="0"/>
                </a:rPr>
                <a:t> </a:t>
              </a:r>
              <a:r>
                <a:rPr lang="en-US" sz="2000" b="1" dirty="0" err="1">
                  <a:solidFill>
                    <a:schemeClr val="accent4">
                      <a:lumMod val="75000"/>
                    </a:schemeClr>
                  </a:solidFill>
                  <a:effectLst/>
                  <a:latin typeface="Calibri" panose="020F0502020204030204" pitchFamily="34" charset="0"/>
                  <a:cs typeface="Calibri" panose="020F0502020204030204" pitchFamily="34" charset="0"/>
                </a:rPr>
                <a:t>phát</a:t>
              </a:r>
              <a:endParaRPr lang="en-US" sz="1600"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8" name="Table 8">
            <a:extLst>
              <a:ext uri="{FF2B5EF4-FFF2-40B4-BE49-F238E27FC236}">
                <a16:creationId xmlns:a16="http://schemas.microsoft.com/office/drawing/2014/main" id="{F7982206-BB7C-9CD3-A4AF-51903B2FDB4C}"/>
              </a:ext>
            </a:extLst>
          </p:cNvPr>
          <p:cNvGraphicFramePr>
            <a:graphicFrameLocks noGrp="1"/>
          </p:cNvGraphicFramePr>
          <p:nvPr>
            <p:extLst>
              <p:ext uri="{D42A27DB-BD31-4B8C-83A1-F6EECF244321}">
                <p14:modId xmlns:p14="http://schemas.microsoft.com/office/powerpoint/2010/main" val="3673791892"/>
              </p:ext>
            </p:extLst>
          </p:nvPr>
        </p:nvGraphicFramePr>
        <p:xfrm>
          <a:off x="462844" y="1747660"/>
          <a:ext cx="8308625" cy="2062903"/>
        </p:xfrm>
        <a:graphic>
          <a:graphicData uri="http://schemas.openxmlformats.org/drawingml/2006/table">
            <a:tbl>
              <a:tblPr firstRow="1" bandRow="1">
                <a:tableStyleId>{D9B03360-4142-44F2-A5B0-1A1501B90F6F}</a:tableStyleId>
              </a:tblPr>
              <a:tblGrid>
                <a:gridCol w="948267">
                  <a:extLst>
                    <a:ext uri="{9D8B030D-6E8A-4147-A177-3AD203B41FA5}">
                      <a16:colId xmlns:a16="http://schemas.microsoft.com/office/drawing/2014/main" val="1973604941"/>
                    </a:ext>
                  </a:extLst>
                </a:gridCol>
                <a:gridCol w="1749778">
                  <a:extLst>
                    <a:ext uri="{9D8B030D-6E8A-4147-A177-3AD203B41FA5}">
                      <a16:colId xmlns:a16="http://schemas.microsoft.com/office/drawing/2014/main" val="1786053209"/>
                    </a:ext>
                  </a:extLst>
                </a:gridCol>
                <a:gridCol w="1648178">
                  <a:extLst>
                    <a:ext uri="{9D8B030D-6E8A-4147-A177-3AD203B41FA5}">
                      <a16:colId xmlns:a16="http://schemas.microsoft.com/office/drawing/2014/main" val="1149253652"/>
                    </a:ext>
                  </a:extLst>
                </a:gridCol>
                <a:gridCol w="1738489">
                  <a:extLst>
                    <a:ext uri="{9D8B030D-6E8A-4147-A177-3AD203B41FA5}">
                      <a16:colId xmlns:a16="http://schemas.microsoft.com/office/drawing/2014/main" val="414594588"/>
                    </a:ext>
                  </a:extLst>
                </a:gridCol>
                <a:gridCol w="2223913">
                  <a:extLst>
                    <a:ext uri="{9D8B030D-6E8A-4147-A177-3AD203B41FA5}">
                      <a16:colId xmlns:a16="http://schemas.microsoft.com/office/drawing/2014/main" val="2847146272"/>
                    </a:ext>
                  </a:extLst>
                </a:gridCol>
              </a:tblGrid>
              <a:tr h="508423">
                <a:tc>
                  <a:txBody>
                    <a:bodyPr/>
                    <a:lstStyle/>
                    <a:p>
                      <a:r>
                        <a:rPr lang="en-US" dirty="0" err="1"/>
                        <a:t>Số</a:t>
                      </a:r>
                      <a:r>
                        <a:rPr lang="en-US" dirty="0"/>
                        <a:t> </a:t>
                      </a:r>
                      <a:r>
                        <a:rPr lang="en-US" dirty="0" err="1"/>
                        <a:t>thứ</a:t>
                      </a:r>
                      <a:r>
                        <a:rPr lang="en-US" dirty="0"/>
                        <a:t> </a:t>
                      </a:r>
                      <a:r>
                        <a:rPr lang="en-US" dirty="0" err="1"/>
                        <a:t>tự</a:t>
                      </a:r>
                      <a:endParaRPr lang="en-US" dirty="0"/>
                    </a:p>
                  </a:txBody>
                  <a:tcPr/>
                </a:tc>
                <a:tc>
                  <a:txBody>
                    <a:bodyPr/>
                    <a:lstStyle/>
                    <a:p>
                      <a:pPr algn="ctr"/>
                      <a:r>
                        <a:rPr lang="en-US" dirty="0" err="1"/>
                        <a:t>Kênh</a:t>
                      </a:r>
                      <a:r>
                        <a:rPr lang="en-US" dirty="0"/>
                        <a:t> </a:t>
                      </a:r>
                      <a:r>
                        <a:rPr lang="en-US" dirty="0" err="1"/>
                        <a:t>phát</a:t>
                      </a:r>
                      <a:r>
                        <a:rPr lang="en-US" dirty="0"/>
                        <a:t> </a:t>
                      </a:r>
                      <a:r>
                        <a:rPr lang="en-US" dirty="0" err="1"/>
                        <a:t>thanh</a:t>
                      </a:r>
                      <a:endParaRPr lang="en-US" dirty="0"/>
                    </a:p>
                  </a:txBody>
                  <a:tcPr/>
                </a:tc>
                <a:tc>
                  <a:txBody>
                    <a:bodyPr/>
                    <a:lstStyle/>
                    <a:p>
                      <a:pPr algn="ctr"/>
                      <a:r>
                        <a:rPr lang="en-US" dirty="0"/>
                        <a:t>AM/ FM</a:t>
                      </a:r>
                    </a:p>
                  </a:txBody>
                  <a:tcPr/>
                </a:tc>
                <a:tc>
                  <a:txBody>
                    <a:bodyPr/>
                    <a:lstStyle/>
                    <a:p>
                      <a:pPr algn="ctr"/>
                      <a:r>
                        <a:rPr lang="en-US" dirty="0" err="1"/>
                        <a:t>Số</a:t>
                      </a:r>
                      <a:r>
                        <a:rPr lang="en-US" dirty="0"/>
                        <a:t> </a:t>
                      </a:r>
                      <a:r>
                        <a:rPr lang="en-US" dirty="0" err="1"/>
                        <a:t>chỉ</a:t>
                      </a:r>
                      <a:r>
                        <a:rPr lang="en-US" dirty="0"/>
                        <a:t> </a:t>
                      </a:r>
                      <a:r>
                        <a:rPr lang="en-US" dirty="0" err="1"/>
                        <a:t>trên</a:t>
                      </a:r>
                      <a:endParaRPr lang="en-US" dirty="0"/>
                    </a:p>
                    <a:p>
                      <a:pPr algn="ctr"/>
                      <a:r>
                        <a:rPr lang="en-US" dirty="0"/>
                        <a:t> AM/ FM</a:t>
                      </a:r>
                    </a:p>
                  </a:txBody>
                  <a:tcPr/>
                </a:tc>
                <a:tc>
                  <a:txBody>
                    <a:bodyPr/>
                    <a:lstStyle/>
                    <a:p>
                      <a:pPr algn="ctr"/>
                      <a:r>
                        <a:rPr lang="en-US" dirty="0" err="1"/>
                        <a:t>Nội</a:t>
                      </a:r>
                      <a:r>
                        <a:rPr lang="en-US" dirty="0"/>
                        <a:t> dung </a:t>
                      </a:r>
                    </a:p>
                    <a:p>
                      <a:pPr algn="ctr"/>
                      <a:r>
                        <a:rPr lang="en-US" dirty="0" err="1"/>
                        <a:t>chương</a:t>
                      </a:r>
                      <a:r>
                        <a:rPr lang="en-US" dirty="0"/>
                        <a:t> </a:t>
                      </a:r>
                      <a:r>
                        <a:rPr lang="en-US" dirty="0" err="1"/>
                        <a:t>trình</a:t>
                      </a:r>
                      <a:r>
                        <a:rPr lang="en-US" dirty="0"/>
                        <a:t> </a:t>
                      </a:r>
                      <a:r>
                        <a:rPr lang="en-US" dirty="0" err="1"/>
                        <a:t>đang</a:t>
                      </a:r>
                      <a:r>
                        <a:rPr lang="en-US" dirty="0"/>
                        <a:t> </a:t>
                      </a:r>
                      <a:r>
                        <a:rPr lang="en-US" dirty="0" err="1"/>
                        <a:t>phát</a:t>
                      </a:r>
                      <a:endParaRPr lang="en-US" dirty="0"/>
                    </a:p>
                  </a:txBody>
                  <a:tcPr/>
                </a:tc>
                <a:extLst>
                  <a:ext uri="{0D108BD9-81ED-4DB2-BD59-A6C34878D82A}">
                    <a16:rowId xmlns:a16="http://schemas.microsoft.com/office/drawing/2014/main" val="4112265496"/>
                  </a:ext>
                </a:extLst>
              </a:tr>
              <a:tr h="508423">
                <a:tc>
                  <a:txBody>
                    <a:bodyPr/>
                    <a:lstStyle/>
                    <a:p>
                      <a:pPr algn="ctr"/>
                      <a:r>
                        <a:rPr lang="en-US" dirty="0"/>
                        <a:t>1</a:t>
                      </a:r>
                    </a:p>
                  </a:txBody>
                  <a:tcPr/>
                </a:tc>
                <a:tc>
                  <a:txBody>
                    <a:bodyPr/>
                    <a:lstStyle/>
                    <a:p>
                      <a:pPr algn="ctr"/>
                      <a:r>
                        <a:rPr lang="en-US" dirty="0"/>
                        <a:t>VOV1</a:t>
                      </a:r>
                    </a:p>
                    <a:p>
                      <a:pPr algn="ctr"/>
                      <a:endParaRPr lang="en-US" dirty="0"/>
                    </a:p>
                  </a:txBody>
                  <a:tcPr/>
                </a:tc>
                <a:tc>
                  <a:txBody>
                    <a:bodyPr/>
                    <a:lstStyle/>
                    <a:p>
                      <a:pPr algn="ctr"/>
                      <a:r>
                        <a:rPr lang="en-US" dirty="0"/>
                        <a:t>FM</a:t>
                      </a:r>
                    </a:p>
                  </a:txBody>
                  <a:tcPr/>
                </a:tc>
                <a:tc>
                  <a:txBody>
                    <a:bodyPr/>
                    <a:lstStyle/>
                    <a:p>
                      <a:pPr algn="ctr"/>
                      <a:r>
                        <a:rPr lang="en-US" dirty="0"/>
                        <a:t>100</a:t>
                      </a:r>
                    </a:p>
                  </a:txBody>
                  <a:tcPr/>
                </a:tc>
                <a:tc>
                  <a:txBody>
                    <a:bodyPr/>
                    <a:lstStyle/>
                    <a:p>
                      <a:pPr algn="ctr"/>
                      <a:r>
                        <a:rPr lang="en-US" dirty="0"/>
                        <a:t>?</a:t>
                      </a:r>
                    </a:p>
                  </a:txBody>
                  <a:tcPr/>
                </a:tc>
                <a:extLst>
                  <a:ext uri="{0D108BD9-81ED-4DB2-BD59-A6C34878D82A}">
                    <a16:rowId xmlns:a16="http://schemas.microsoft.com/office/drawing/2014/main" val="120724513"/>
                  </a:ext>
                </a:extLst>
              </a:tr>
              <a:tr h="508423">
                <a:tc>
                  <a:txBody>
                    <a:bodyPr/>
                    <a:lstStyle/>
                    <a:p>
                      <a:pPr algn="ctr"/>
                      <a:r>
                        <a:rPr lang="en-US" dirty="0"/>
                        <a:t>2</a:t>
                      </a:r>
                    </a:p>
                  </a:txBody>
                  <a:tcPr/>
                </a:tc>
                <a:tc>
                  <a:txBody>
                    <a:bodyPr/>
                    <a:lstStyle/>
                    <a:p>
                      <a:pPr algn="ctr"/>
                      <a:r>
                        <a:rPr lang="en-US" dirty="0"/>
                        <a:t>VOV2</a:t>
                      </a:r>
                    </a:p>
                    <a:p>
                      <a:pPr algn="ctr"/>
                      <a:endParaRPr lang="en-US" dirty="0"/>
                    </a:p>
                  </a:txBody>
                  <a:tcPr/>
                </a:tc>
                <a:tc>
                  <a:txBody>
                    <a:bodyPr/>
                    <a:lstStyle/>
                    <a:p>
                      <a:pPr algn="ctr"/>
                      <a:r>
                        <a:rPr lang="en-US" dirty="0"/>
                        <a:t>AM</a:t>
                      </a:r>
                    </a:p>
                  </a:txBody>
                  <a:tcPr/>
                </a:tc>
                <a:tc>
                  <a:txBody>
                    <a:bodyPr/>
                    <a:lstStyle/>
                    <a:p>
                      <a:pPr algn="ctr"/>
                      <a:r>
                        <a:rPr lang="en-US" dirty="0"/>
                        <a:t>580</a:t>
                      </a:r>
                    </a:p>
                  </a:txBody>
                  <a:tcPr/>
                </a:tc>
                <a:tc>
                  <a:txBody>
                    <a:bodyPr/>
                    <a:lstStyle/>
                    <a:p>
                      <a:pPr algn="ctr"/>
                      <a:r>
                        <a:rPr lang="en-US" dirty="0"/>
                        <a:t>?</a:t>
                      </a:r>
                    </a:p>
                  </a:txBody>
                  <a:tcPr/>
                </a:tc>
                <a:extLst>
                  <a:ext uri="{0D108BD9-81ED-4DB2-BD59-A6C34878D82A}">
                    <a16:rowId xmlns:a16="http://schemas.microsoft.com/office/drawing/2014/main" val="1307281969"/>
                  </a:ext>
                </a:extLst>
              </a:tr>
              <a:tr h="508423">
                <a:tc>
                  <a:txBody>
                    <a:bodyPr/>
                    <a:lstStyle/>
                    <a:p>
                      <a:pPr algn="ctr"/>
                      <a:r>
                        <a:rPr lang="en-US" dirty="0"/>
                        <a:t>3</a:t>
                      </a:r>
                    </a:p>
                  </a:txBody>
                  <a:tcPr/>
                </a:tc>
                <a:tc>
                  <a:txBody>
                    <a:bodyPr/>
                    <a:lstStyle/>
                    <a:p>
                      <a:pPr algn="ctr"/>
                      <a:r>
                        <a:rPr lang="en-US" dirty="0"/>
                        <a:t>VOV </a:t>
                      </a:r>
                      <a:r>
                        <a:rPr lang="en-US" dirty="0" err="1"/>
                        <a:t>giao</a:t>
                      </a:r>
                      <a:r>
                        <a:rPr lang="en-US" dirty="0"/>
                        <a:t> </a:t>
                      </a:r>
                      <a:r>
                        <a:rPr lang="en-US" dirty="0" err="1"/>
                        <a:t>thông</a:t>
                      </a:r>
                      <a:endParaRPr lang="en-US" dirty="0"/>
                    </a:p>
                  </a:txBody>
                  <a:tcPr/>
                </a:tc>
                <a:tc>
                  <a:txBody>
                    <a:bodyPr/>
                    <a:lstStyle/>
                    <a:p>
                      <a:pPr algn="ctr"/>
                      <a:r>
                        <a:rPr lang="en-US" dirty="0"/>
                        <a:t>FM</a:t>
                      </a:r>
                    </a:p>
                  </a:txBody>
                  <a:tcPr/>
                </a:tc>
                <a:tc>
                  <a:txBody>
                    <a:bodyPr/>
                    <a:lstStyle/>
                    <a:p>
                      <a:pPr algn="ctr"/>
                      <a:r>
                        <a:rPr lang="en-US" dirty="0"/>
                        <a:t>91</a:t>
                      </a:r>
                    </a:p>
                  </a:txBody>
                  <a:tcPr/>
                </a:tc>
                <a:tc>
                  <a:txBody>
                    <a:bodyPr/>
                    <a:lstStyle/>
                    <a:p>
                      <a:pPr algn="ctr"/>
                      <a:r>
                        <a:rPr lang="en-US" dirty="0"/>
                        <a:t>?</a:t>
                      </a:r>
                    </a:p>
                  </a:txBody>
                  <a:tcPr/>
                </a:tc>
                <a:extLst>
                  <a:ext uri="{0D108BD9-81ED-4DB2-BD59-A6C34878D82A}">
                    <a16:rowId xmlns:a16="http://schemas.microsoft.com/office/drawing/2014/main" val="20994884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59"/>
          <p:cNvSpPr txBox="1">
            <a:spLocks noGrp="1"/>
          </p:cNvSpPr>
          <p:nvPr>
            <p:ph type="title"/>
          </p:nvPr>
        </p:nvSpPr>
        <p:spPr>
          <a:xfrm>
            <a:off x="720000" y="1106900"/>
            <a:ext cx="7704000" cy="22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800" b="1" dirty="0">
                <a:solidFill>
                  <a:schemeClr val="tx1"/>
                </a:solidFill>
                <a:latin typeface="Calibri" panose="020F0502020204030204" pitchFamily="34" charset="0"/>
                <a:cs typeface="Calibri" panose="020F0502020204030204" pitchFamily="34" charset="0"/>
              </a:rPr>
              <a:t>03</a:t>
            </a:r>
            <a:br>
              <a:rPr lang="es" sz="8800" b="1" dirty="0">
                <a:latin typeface="Calibri" panose="020F0502020204030204" pitchFamily="34" charset="0"/>
                <a:cs typeface="Calibri" panose="020F0502020204030204" pitchFamily="34" charset="0"/>
              </a:rPr>
            </a:br>
            <a:r>
              <a:rPr lang="es" sz="8800" b="1" dirty="0">
                <a:latin typeface="Calibri" panose="020F0502020204030204" pitchFamily="34" charset="0"/>
                <a:cs typeface="Calibri" panose="020F0502020204030204" pitchFamily="34" charset="0"/>
              </a:rPr>
              <a:t>VẬN DỤNG</a:t>
            </a:r>
            <a:endParaRPr sz="88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2FDB7E1-FEC1-A3A9-4DBD-48DAD8C933EE}"/>
              </a:ext>
            </a:extLst>
          </p:cNvPr>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grpSp>
        <p:nvGrpSpPr>
          <p:cNvPr id="1701" name="Google Shape;1701;p68"/>
          <p:cNvGrpSpPr/>
          <p:nvPr/>
        </p:nvGrpSpPr>
        <p:grpSpPr>
          <a:xfrm>
            <a:off x="1045087" y="389510"/>
            <a:ext cx="2152800" cy="2265267"/>
            <a:chOff x="1006475" y="911300"/>
            <a:chExt cx="2152800" cy="2265267"/>
          </a:xfrm>
        </p:grpSpPr>
        <p:sp>
          <p:nvSpPr>
            <p:cNvPr id="1702" name="Google Shape;1702;p68"/>
            <p:cNvSpPr/>
            <p:nvPr/>
          </p:nvSpPr>
          <p:spPr>
            <a:xfrm>
              <a:off x="1006475" y="1041400"/>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839325" y="12578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897594" y="13013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8"/>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8"/>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8"/>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8"/>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8"/>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8"/>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8"/>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8"/>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8"/>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8"/>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8"/>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8"/>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8"/>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8"/>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8"/>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8"/>
            <p:cNvSpPr/>
            <p:nvPr/>
          </p:nvSpPr>
          <p:spPr>
            <a:xfrm>
              <a:off x="1587332" y="1510014"/>
              <a:ext cx="89700" cy="8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8"/>
            <p:cNvSpPr/>
            <p:nvPr/>
          </p:nvSpPr>
          <p:spPr>
            <a:xfrm>
              <a:off x="1657000" y="1273300"/>
              <a:ext cx="148500" cy="148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8"/>
            <p:cNvSpPr/>
            <p:nvPr/>
          </p:nvSpPr>
          <p:spPr>
            <a:xfrm>
              <a:off x="1715269" y="1316892"/>
              <a:ext cx="78900" cy="7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68"/>
          <p:cNvGrpSpPr/>
          <p:nvPr/>
        </p:nvGrpSpPr>
        <p:grpSpPr>
          <a:xfrm>
            <a:off x="5984763" y="2078572"/>
            <a:ext cx="2152800" cy="2513796"/>
            <a:chOff x="5984763" y="2078572"/>
            <a:chExt cx="2152800" cy="2513796"/>
          </a:xfrm>
        </p:grpSpPr>
        <p:sp>
          <p:nvSpPr>
            <p:cNvPr id="1745" name="Google Shape;1745;p68"/>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68"/>
            <p:cNvGrpSpPr/>
            <p:nvPr/>
          </p:nvGrpSpPr>
          <p:grpSpPr>
            <a:xfrm>
              <a:off x="5984763" y="2078572"/>
              <a:ext cx="2152800" cy="2513796"/>
              <a:chOff x="5984763" y="2078572"/>
              <a:chExt cx="2152800" cy="2513796"/>
            </a:xfrm>
          </p:grpSpPr>
          <p:sp>
            <p:nvSpPr>
              <p:cNvPr id="1747" name="Google Shape;1747;p68"/>
              <p:cNvSpPr/>
              <p:nvPr/>
            </p:nvSpPr>
            <p:spPr>
              <a:xfrm>
                <a:off x="5984763" y="2504113"/>
                <a:ext cx="2152800" cy="20757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68"/>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8"/>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8"/>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8"/>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8"/>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8"/>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8"/>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8"/>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8"/>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8"/>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8"/>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8"/>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8"/>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8"/>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8"/>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8"/>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8"/>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8"/>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8"/>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8"/>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8"/>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8"/>
              <p:cNvSpPr/>
              <p:nvPr/>
            </p:nvSpPr>
            <p:spPr>
              <a:xfrm>
                <a:off x="7236657" y="2599473"/>
                <a:ext cx="87000" cy="8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8"/>
              <p:cNvSpPr/>
              <p:nvPr/>
            </p:nvSpPr>
            <p:spPr>
              <a:xfrm rot="10661177">
                <a:off x="69659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8"/>
              <p:cNvSpPr/>
              <p:nvPr/>
            </p:nvSpPr>
            <p:spPr>
              <a:xfrm rot="10656300">
                <a:off x="69768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8"/>
              <p:cNvSpPr/>
              <p:nvPr/>
            </p:nvSpPr>
            <p:spPr>
              <a:xfrm rot="10661177">
                <a:off x="7137515" y="2381116"/>
                <a:ext cx="148621" cy="148621"/>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8"/>
              <p:cNvSpPr/>
              <p:nvPr/>
            </p:nvSpPr>
            <p:spPr>
              <a:xfrm rot="10656300">
                <a:off x="7148499" y="2408203"/>
                <a:ext cx="78969" cy="78969"/>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68"/>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9E8FEB31-2BA7-B951-BF72-5B0F8D943903}"/>
              </a:ext>
            </a:extLst>
          </p:cNvPr>
          <p:cNvSpPr txBox="1"/>
          <p:nvPr/>
        </p:nvSpPr>
        <p:spPr>
          <a:xfrm>
            <a:off x="3384615" y="719180"/>
            <a:ext cx="4554119" cy="806375"/>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800"/>
              </a:spcAft>
              <a:buClr>
                <a:srgbClr val="000000"/>
              </a:buClr>
              <a:buSzTx/>
              <a:buFont typeface="Arial"/>
              <a:buNone/>
              <a:tabLst/>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1" i="0" u="none" strike="noStrike" kern="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9" name="TextBox 88">
            <a:extLst>
              <a:ext uri="{FF2B5EF4-FFF2-40B4-BE49-F238E27FC236}">
                <a16:creationId xmlns:a16="http://schemas.microsoft.com/office/drawing/2014/main" id="{D216E795-B1B5-1786-254B-259C3B68B69D}"/>
              </a:ext>
            </a:extLst>
          </p:cNvPr>
          <p:cNvSpPr txBox="1"/>
          <p:nvPr/>
        </p:nvSpPr>
        <p:spPr>
          <a:xfrm>
            <a:off x="2216609" y="3259562"/>
            <a:ext cx="3966987" cy="1323439"/>
          </a:xfrm>
          <a:prstGeom prst="rect">
            <a:avLst/>
          </a:prstGeom>
          <a:noFill/>
        </p:spPr>
        <p:txBody>
          <a:bodyPr wrap="square">
            <a:spAutoFit/>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trênmáy</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 calcmode="lin" valueType="num">
                                      <p:cBhvr>
                                        <p:cTn id="7" dur="500" fill="hold"/>
                                        <p:tgtEl>
                                          <p:spTgt spid="1701"/>
                                        </p:tgtEl>
                                        <p:attrNameLst>
                                          <p:attrName>ppt_w</p:attrName>
                                        </p:attrNameLst>
                                      </p:cBhvr>
                                      <p:tavLst>
                                        <p:tav tm="0">
                                          <p:val>
                                            <p:fltVal val="0"/>
                                          </p:val>
                                        </p:tav>
                                        <p:tav tm="100000">
                                          <p:val>
                                            <p:strVal val="#ppt_w"/>
                                          </p:val>
                                        </p:tav>
                                      </p:tavLst>
                                    </p:anim>
                                    <p:anim calcmode="lin" valueType="num">
                                      <p:cBhvr>
                                        <p:cTn id="8" dur="500" fill="hold"/>
                                        <p:tgtEl>
                                          <p:spTgt spid="17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strVal val="#ppt_w+.3"/>
                                          </p:val>
                                        </p:tav>
                                        <p:tav tm="100000">
                                          <p:val>
                                            <p:strVal val="#ppt_w"/>
                                          </p:val>
                                        </p:tav>
                                      </p:tavLst>
                                    </p:anim>
                                    <p:anim calcmode="lin" valueType="num">
                                      <p:cBhvr>
                                        <p:cTn id="13" dur="1000" fill="hold"/>
                                        <p:tgtEl>
                                          <p:spTgt spid="87"/>
                                        </p:tgtEl>
                                        <p:attrNameLst>
                                          <p:attrName>ppt_h</p:attrName>
                                        </p:attrNameLst>
                                      </p:cBhvr>
                                      <p:tavLst>
                                        <p:tav tm="0">
                                          <p:val>
                                            <p:strVal val="#ppt_h"/>
                                          </p:val>
                                        </p:tav>
                                        <p:tav tm="100000">
                                          <p:val>
                                            <p:strVal val="#ppt_h"/>
                                          </p:val>
                                        </p:tav>
                                      </p:tavLst>
                                    </p:anim>
                                    <p:animEffect transition="in" filter="fade">
                                      <p:cBhvr>
                                        <p:cTn id="14" dur="1000"/>
                                        <p:tgtEl>
                                          <p:spTgt spid="8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4"/>
                                        </p:tgtEl>
                                        <p:attrNameLst>
                                          <p:attrName>style.visibility</p:attrName>
                                        </p:attrNameLst>
                                      </p:cBhvr>
                                      <p:to>
                                        <p:strVal val="visible"/>
                                      </p:to>
                                    </p:set>
                                    <p:anim calcmode="lin" valueType="num">
                                      <p:cBhvr>
                                        <p:cTn id="19" dur="500" fill="hold"/>
                                        <p:tgtEl>
                                          <p:spTgt spid="1744"/>
                                        </p:tgtEl>
                                        <p:attrNameLst>
                                          <p:attrName>ppt_w</p:attrName>
                                        </p:attrNameLst>
                                      </p:cBhvr>
                                      <p:tavLst>
                                        <p:tav tm="0">
                                          <p:val>
                                            <p:fltVal val="0"/>
                                          </p:val>
                                        </p:tav>
                                        <p:tav tm="100000">
                                          <p:val>
                                            <p:strVal val="#ppt_w"/>
                                          </p:val>
                                        </p:tav>
                                      </p:tavLst>
                                    </p:anim>
                                    <p:anim calcmode="lin" valueType="num">
                                      <p:cBhvr>
                                        <p:cTn id="20" dur="500" fill="hold"/>
                                        <p:tgtEl>
                                          <p:spTgt spid="1744"/>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50"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1000" fill="hold"/>
                                        <p:tgtEl>
                                          <p:spTgt spid="89"/>
                                        </p:tgtEl>
                                        <p:attrNameLst>
                                          <p:attrName>ppt_w</p:attrName>
                                        </p:attrNameLst>
                                      </p:cBhvr>
                                      <p:tavLst>
                                        <p:tav tm="0">
                                          <p:val>
                                            <p:strVal val="#ppt_w+.3"/>
                                          </p:val>
                                        </p:tav>
                                        <p:tav tm="100000">
                                          <p:val>
                                            <p:strVal val="#ppt_w"/>
                                          </p:val>
                                        </p:tav>
                                      </p:tavLst>
                                    </p:anim>
                                    <p:anim calcmode="lin" valueType="num">
                                      <p:cBhvr>
                                        <p:cTn id="25" dur="1000" fill="hold"/>
                                        <p:tgtEl>
                                          <p:spTgt spid="89"/>
                                        </p:tgtEl>
                                        <p:attrNameLst>
                                          <p:attrName>ppt_h</p:attrName>
                                        </p:attrNameLst>
                                      </p:cBhvr>
                                      <p:tavLst>
                                        <p:tav tm="0">
                                          <p:val>
                                            <p:strVal val="#ppt_h"/>
                                          </p:val>
                                        </p:tav>
                                        <p:tav tm="100000">
                                          <p:val>
                                            <p:strVal val="#ppt_h"/>
                                          </p:val>
                                        </p:tav>
                                      </p:tavLst>
                                    </p:anim>
                                    <p:animEffect transition="in" filter="fade">
                                      <p:cBhvr>
                                        <p:cTn id="2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grpSp>
        <p:nvGrpSpPr>
          <p:cNvPr id="1782" name="Google Shape;1782;p69"/>
          <p:cNvGrpSpPr/>
          <p:nvPr/>
        </p:nvGrpSpPr>
        <p:grpSpPr>
          <a:xfrm>
            <a:off x="7616975" y="2560425"/>
            <a:ext cx="743182" cy="591001"/>
            <a:chOff x="7616975" y="2560425"/>
            <a:chExt cx="743182" cy="591001"/>
          </a:xfrm>
        </p:grpSpPr>
        <p:sp>
          <p:nvSpPr>
            <p:cNvPr id="1783" name="Google Shape;1783;p69"/>
            <p:cNvSpPr/>
            <p:nvPr/>
          </p:nvSpPr>
          <p:spPr>
            <a:xfrm>
              <a:off x="8144879" y="3035255"/>
              <a:ext cx="100875" cy="116171"/>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9"/>
            <p:cNvSpPr/>
            <p:nvPr/>
          </p:nvSpPr>
          <p:spPr>
            <a:xfrm>
              <a:off x="8190758" y="2980698"/>
              <a:ext cx="139107" cy="61615"/>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9"/>
            <p:cNvSpPr/>
            <p:nvPr/>
          </p:nvSpPr>
          <p:spPr>
            <a:xfrm>
              <a:off x="8222080" y="2872910"/>
              <a:ext cx="138078" cy="70879"/>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9"/>
            <p:cNvSpPr/>
            <p:nvPr/>
          </p:nvSpPr>
          <p:spPr>
            <a:xfrm>
              <a:off x="7616975" y="2925113"/>
              <a:ext cx="139107" cy="66909"/>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9"/>
            <p:cNvSpPr/>
            <p:nvPr/>
          </p:nvSpPr>
          <p:spPr>
            <a:xfrm>
              <a:off x="7647267" y="2790708"/>
              <a:ext cx="111021" cy="108084"/>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9"/>
            <p:cNvSpPr/>
            <p:nvPr/>
          </p:nvSpPr>
          <p:spPr>
            <a:xfrm>
              <a:off x="7703292" y="2692477"/>
              <a:ext cx="97492" cy="118671"/>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9"/>
            <p:cNvSpPr/>
            <p:nvPr/>
          </p:nvSpPr>
          <p:spPr>
            <a:xfrm>
              <a:off x="7688735" y="2560425"/>
              <a:ext cx="620982" cy="574975"/>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9"/>
            <p:cNvSpPr/>
            <p:nvPr/>
          </p:nvSpPr>
          <p:spPr>
            <a:xfrm>
              <a:off x="7718880" y="2605570"/>
              <a:ext cx="547164" cy="50541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9"/>
            <p:cNvSpPr/>
            <p:nvPr/>
          </p:nvSpPr>
          <p:spPr>
            <a:xfrm>
              <a:off x="8026211" y="2660714"/>
              <a:ext cx="81023" cy="74703"/>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9"/>
            <p:cNvSpPr/>
            <p:nvPr/>
          </p:nvSpPr>
          <p:spPr>
            <a:xfrm>
              <a:off x="7940776" y="2574836"/>
              <a:ext cx="159399" cy="352044"/>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9"/>
            <p:cNvSpPr/>
            <p:nvPr/>
          </p:nvSpPr>
          <p:spPr>
            <a:xfrm>
              <a:off x="7730202" y="2860998"/>
              <a:ext cx="421438" cy="274400"/>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9"/>
            <p:cNvSpPr/>
            <p:nvPr/>
          </p:nvSpPr>
          <p:spPr>
            <a:xfrm>
              <a:off x="7918424" y="2909231"/>
              <a:ext cx="260127" cy="235284"/>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9"/>
            <p:cNvSpPr/>
            <p:nvPr/>
          </p:nvSpPr>
          <p:spPr>
            <a:xfrm>
              <a:off x="7668317" y="2850264"/>
              <a:ext cx="260127" cy="235872"/>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rgbClr val="F6FB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9"/>
            <p:cNvSpPr/>
            <p:nvPr/>
          </p:nvSpPr>
          <p:spPr>
            <a:xfrm>
              <a:off x="7941952" y="2951288"/>
              <a:ext cx="171604" cy="155287"/>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9"/>
            <p:cNvSpPr/>
            <p:nvPr/>
          </p:nvSpPr>
          <p:spPr>
            <a:xfrm>
              <a:off x="7746966" y="2900849"/>
              <a:ext cx="171604" cy="155287"/>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9"/>
            <p:cNvSpPr/>
            <p:nvPr/>
          </p:nvSpPr>
          <p:spPr>
            <a:xfrm>
              <a:off x="7766082" y="2560866"/>
              <a:ext cx="255569" cy="174257"/>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9"/>
            <p:cNvSpPr/>
            <p:nvPr/>
          </p:nvSpPr>
          <p:spPr>
            <a:xfrm>
              <a:off x="8159437" y="2749975"/>
              <a:ext cx="101022" cy="94702"/>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9"/>
            <p:cNvSpPr/>
            <p:nvPr/>
          </p:nvSpPr>
          <p:spPr>
            <a:xfrm>
              <a:off x="8003566" y="2812324"/>
              <a:ext cx="39409" cy="37351"/>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9"/>
            <p:cNvSpPr/>
            <p:nvPr/>
          </p:nvSpPr>
          <p:spPr>
            <a:xfrm>
              <a:off x="7709910" y="2736152"/>
              <a:ext cx="47349" cy="136906"/>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Rounded Corners 5">
            <a:extLst>
              <a:ext uri="{FF2B5EF4-FFF2-40B4-BE49-F238E27FC236}">
                <a16:creationId xmlns:a16="http://schemas.microsoft.com/office/drawing/2014/main" id="{47B533E7-1DCA-3AFB-0E88-31EA665874FF}"/>
              </a:ext>
            </a:extLst>
          </p:cNvPr>
          <p:cNvSpPr/>
          <p:nvPr/>
        </p:nvSpPr>
        <p:spPr>
          <a:xfrm>
            <a:off x="2562045" y="3135398"/>
            <a:ext cx="3968151" cy="9017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E0462-2BE0-E19D-4347-5B7EECF45FFC}"/>
              </a:ext>
            </a:extLst>
          </p:cNvPr>
          <p:cNvPicPr>
            <a:picLocks noChangeAspect="1"/>
          </p:cNvPicPr>
          <p:nvPr/>
        </p:nvPicPr>
        <p:blipFill>
          <a:blip r:embed="rId3"/>
          <a:stretch>
            <a:fillRect/>
          </a:stretch>
        </p:blipFill>
        <p:spPr>
          <a:xfrm>
            <a:off x="2164848" y="826473"/>
            <a:ext cx="5054022" cy="22801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5"/>
          <p:cNvSpPr txBox="1">
            <a:spLocks noGrp="1"/>
          </p:cNvSpPr>
          <p:nvPr>
            <p:ph type="ctrTitle"/>
          </p:nvPr>
        </p:nvSpPr>
        <p:spPr>
          <a:xfrm>
            <a:off x="2567806" y="510823"/>
            <a:ext cx="3991800" cy="225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latin typeface="Calibri" panose="020F0502020204030204" pitchFamily="34" charset="0"/>
                <a:cs typeface="Calibri" panose="020F0502020204030204" pitchFamily="34" charset="0"/>
              </a:rPr>
              <a:t>KHỞI ĐỘNG</a:t>
            </a:r>
            <a:endParaRPr sz="6600" b="1" dirty="0">
              <a:solidFill>
                <a:schemeClr val="lt1"/>
              </a:solidFill>
              <a:latin typeface="Calibri" panose="020F0502020204030204" pitchFamily="34" charset="0"/>
              <a:cs typeface="Calibri" panose="020F0502020204030204" pitchFamily="34" charset="0"/>
            </a:endParaRPr>
          </a:p>
        </p:txBody>
      </p:sp>
      <p:grpSp>
        <p:nvGrpSpPr>
          <p:cNvPr id="677" name="Google Shape;677;p35"/>
          <p:cNvGrpSpPr/>
          <p:nvPr/>
        </p:nvGrpSpPr>
        <p:grpSpPr>
          <a:xfrm>
            <a:off x="491368" y="1039734"/>
            <a:ext cx="2385004" cy="3610737"/>
            <a:chOff x="491368" y="1039734"/>
            <a:chExt cx="2385004" cy="3610737"/>
          </a:xfrm>
        </p:grpSpPr>
        <p:sp>
          <p:nvSpPr>
            <p:cNvPr id="678" name="Google Shape;678;p35"/>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35"/>
            <p:cNvGrpSpPr/>
            <p:nvPr/>
          </p:nvGrpSpPr>
          <p:grpSpPr>
            <a:xfrm>
              <a:off x="491368" y="1039734"/>
              <a:ext cx="2385004" cy="3422897"/>
              <a:chOff x="3759075" y="4359075"/>
              <a:chExt cx="1307568" cy="1876588"/>
            </a:xfrm>
          </p:grpSpPr>
          <p:sp>
            <p:nvSpPr>
              <p:cNvPr id="680" name="Google Shape;680;p35"/>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0" name="Google Shape;720;p35"/>
          <p:cNvGrpSpPr/>
          <p:nvPr/>
        </p:nvGrpSpPr>
        <p:grpSpPr>
          <a:xfrm>
            <a:off x="6339257" y="1108066"/>
            <a:ext cx="2091374" cy="3542232"/>
            <a:chOff x="6339257" y="1108066"/>
            <a:chExt cx="2091374" cy="3542232"/>
          </a:xfrm>
        </p:grpSpPr>
        <p:sp>
          <p:nvSpPr>
            <p:cNvPr id="721" name="Google Shape;721;p35"/>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35"/>
            <p:cNvGrpSpPr/>
            <p:nvPr/>
          </p:nvGrpSpPr>
          <p:grpSpPr>
            <a:xfrm>
              <a:off x="6339257" y="1108066"/>
              <a:ext cx="2091374" cy="3329488"/>
              <a:chOff x="5351988" y="4492194"/>
              <a:chExt cx="1159684" cy="1846126"/>
            </a:xfrm>
          </p:grpSpPr>
          <p:sp>
            <p:nvSpPr>
              <p:cNvPr id="723" name="Google Shape;723;p35"/>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FF46AF3B-6024-4C16-4CFD-2E82688278A8}"/>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7"/>
          <p:cNvSpPr txBox="1">
            <a:spLocks noGrp="1"/>
          </p:cNvSpPr>
          <p:nvPr>
            <p:ph type="title" idx="2"/>
          </p:nvPr>
        </p:nvSpPr>
        <p:spPr>
          <a:xfrm flipH="1">
            <a:off x="4981523" y="908759"/>
            <a:ext cx="433181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800" b="1" dirty="0">
                <a:solidFill>
                  <a:schemeClr val="bg1"/>
                </a:solidFill>
                <a:latin typeface="Times New Roman" panose="02020603050405020304" pitchFamily="18" charset="0"/>
                <a:cs typeface="Times New Roman" panose="02020603050405020304" pitchFamily="18" charset="0"/>
              </a:rPr>
              <a:t>Trò chơi: Ai nhanh- ai đúng</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4DC3419C-549F-3B66-4F68-245DF1F9C44C}"/>
              </a:ext>
            </a:extLst>
          </p:cNvPr>
          <p:cNvSpPr>
            <a:spLocks noGrp="1"/>
          </p:cNvSpPr>
          <p:nvPr>
            <p:ph type="subTitle" idx="1"/>
          </p:nvPr>
        </p:nvSpPr>
        <p:spPr>
          <a:xfrm flipH="1">
            <a:off x="4830845" y="2160489"/>
            <a:ext cx="4106119" cy="619200"/>
          </a:xfrm>
        </p:spPr>
        <p:txBody>
          <a:bodyPr/>
          <a:lstStyle/>
          <a:p>
            <a:pPr marL="425450" indent="-285750" algn="l">
              <a:buFont typeface="Arial" panose="020B0604020202020204" pitchFamily="34" charset="0"/>
              <a:buChar char="•"/>
            </a:pPr>
            <a:r>
              <a:rPr lang="en-US" sz="2000" b="1" dirty="0" err="1">
                <a:solidFill>
                  <a:schemeClr val="bg1"/>
                </a:solidFill>
                <a:latin typeface="Times New Roman" panose="02020603050405020304" pitchFamily="18" charset="0"/>
                <a:cs typeface="Times New Roman" panose="02020603050405020304" pitchFamily="18" charset="0"/>
              </a:rPr>
              <a:t>Kế</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số</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mà</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em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biết</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4C0A7F-9AAF-BFF3-2D3C-E9D031C5985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9" b="89835" l="9471" r="89972">
                        <a14:foregroundMark x1="10864" y1="71395" x2="9471" y2="69267"/>
                        <a14:foregroundMark x1="29944" y1="87943" x2="29944" y2="87943"/>
                        <a14:foregroundMark x1="44011" y1="53664" x2="44011" y2="53664"/>
                        <a14:foregroundMark x1="41922" y1="61702" x2="50139" y2="36643"/>
                      </a14:backgroundRemoval>
                    </a14:imgEffect>
                  </a14:imgLayer>
                </a14:imgProps>
              </a:ext>
            </a:extLst>
          </a:blip>
          <a:srcRect r="47477"/>
          <a:stretch/>
        </p:blipFill>
        <p:spPr>
          <a:xfrm>
            <a:off x="431321" y="1065346"/>
            <a:ext cx="3881833" cy="4354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9"/>
                                        </p:tgtEl>
                                        <p:attrNameLst>
                                          <p:attrName>style.visibility</p:attrName>
                                        </p:attrNameLst>
                                      </p:cBhvr>
                                      <p:to>
                                        <p:strVal val="visible"/>
                                      </p:to>
                                    </p:set>
                                    <p:anim calcmode="lin" valueType="num">
                                      <p:cBhvr>
                                        <p:cTn id="7" dur="750" fill="hold"/>
                                        <p:tgtEl>
                                          <p:spTgt spid="769"/>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69"/>
                                        </p:tgtEl>
                                        <p:attrNameLst>
                                          <p:attrName>ppt_y</p:attrName>
                                        </p:attrNameLst>
                                      </p:cBhvr>
                                      <p:tavLst>
                                        <p:tav tm="0">
                                          <p:val>
                                            <p:strVal val="#ppt_y"/>
                                          </p:val>
                                        </p:tav>
                                        <p:tav tm="100000">
                                          <p:val>
                                            <p:strVal val="#ppt_y"/>
                                          </p:val>
                                        </p:tav>
                                      </p:tavLst>
                                    </p:anim>
                                    <p:anim calcmode="lin" valueType="num">
                                      <p:cBhvr>
                                        <p:cTn id="9" dur="750" fill="hold"/>
                                        <p:tgtEl>
                                          <p:spTgt spid="769"/>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69"/>
                                        </p:tgtEl>
                                      </p:cBhvr>
                                    </p:animEffect>
                                  </p:childTnLst>
                                </p:cTn>
                              </p:par>
                              <p:par>
                                <p:cTn id="12" presetID="32" presetClass="emph" presetSubtype="0" repeatCount="3000" fill="hold" nodeType="withEffect">
                                  <p:stCondLst>
                                    <p:cond delay="0"/>
                                  </p:stCondLst>
                                  <p:childTnLst>
                                    <p:animRot by="120000">
                                      <p:cBhvr>
                                        <p:cTn id="13" dur="200" fill="hold">
                                          <p:stCondLst>
                                            <p:cond delay="0"/>
                                          </p:stCondLst>
                                        </p:cTn>
                                        <p:tgtEl>
                                          <p:spTgt spid="5"/>
                                        </p:tgtEl>
                                        <p:attrNameLst>
                                          <p:attrName>r</p:attrName>
                                        </p:attrNameLst>
                                      </p:cBhvr>
                                    </p:animRot>
                                    <p:animRot by="-240000">
                                      <p:cBhvr>
                                        <p:cTn id="14" dur="400" fill="hold">
                                          <p:stCondLst>
                                            <p:cond delay="400"/>
                                          </p:stCondLst>
                                        </p:cTn>
                                        <p:tgtEl>
                                          <p:spTgt spid="5"/>
                                        </p:tgtEl>
                                        <p:attrNameLst>
                                          <p:attrName>r</p:attrName>
                                        </p:attrNameLst>
                                      </p:cBhvr>
                                    </p:animRot>
                                    <p:animRot by="240000">
                                      <p:cBhvr>
                                        <p:cTn id="15" dur="400" fill="hold">
                                          <p:stCondLst>
                                            <p:cond delay="800"/>
                                          </p:stCondLst>
                                        </p:cTn>
                                        <p:tgtEl>
                                          <p:spTgt spid="5"/>
                                        </p:tgtEl>
                                        <p:attrNameLst>
                                          <p:attrName>r</p:attrName>
                                        </p:attrNameLst>
                                      </p:cBhvr>
                                    </p:animRot>
                                    <p:animRot by="-240000">
                                      <p:cBhvr>
                                        <p:cTn id="16" dur="400" fill="hold">
                                          <p:stCondLst>
                                            <p:cond delay="1200"/>
                                          </p:stCondLst>
                                        </p:cTn>
                                        <p:tgtEl>
                                          <p:spTgt spid="5"/>
                                        </p:tgtEl>
                                        <p:attrNameLst>
                                          <p:attrName>r</p:attrName>
                                        </p:attrNameLst>
                                      </p:cBhvr>
                                    </p:animRot>
                                    <p:animRot by="120000">
                                      <p:cBhvr>
                                        <p:cTn id="17" dur="400" fill="hold">
                                          <p:stCondLst>
                                            <p:cond delay="1600"/>
                                          </p:stCondLst>
                                        </p:cTn>
                                        <p:tgtEl>
                                          <p:spTgt spid="5"/>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6600" b="1" dirty="0">
                <a:solidFill>
                  <a:schemeClr val="tx1"/>
                </a:solidFill>
                <a:latin typeface="Calibri" panose="020F0502020204030204" pitchFamily="34" charset="0"/>
                <a:cs typeface="Calibri" panose="020F0502020204030204" pitchFamily="34" charset="0"/>
              </a:rPr>
              <a:t>KHÁM PHÁ</a:t>
            </a:r>
            <a:endParaRPr sz="4400" b="1" dirty="0">
              <a:solidFill>
                <a:schemeClr val="tx1"/>
              </a:solidFill>
              <a:latin typeface="Calibri" panose="020F0502020204030204" pitchFamily="34" charset="0"/>
              <a:cs typeface="Calibri" panose="020F0502020204030204" pitchFamily="34" charset="0"/>
            </a:endParaRPr>
          </a:p>
        </p:txBody>
      </p:sp>
      <p:grpSp>
        <p:nvGrpSpPr>
          <p:cNvPr id="6" name="Google Shape;5219;p76">
            <a:extLst>
              <a:ext uri="{FF2B5EF4-FFF2-40B4-BE49-F238E27FC236}">
                <a16:creationId xmlns:a16="http://schemas.microsoft.com/office/drawing/2014/main" id="{89C13F4D-8DC2-625F-E6C1-3C3295404F54}"/>
              </a:ext>
            </a:extLst>
          </p:cNvPr>
          <p:cNvGrpSpPr/>
          <p:nvPr/>
        </p:nvGrpSpPr>
        <p:grpSpPr>
          <a:xfrm>
            <a:off x="1716450" y="1620877"/>
            <a:ext cx="1451326" cy="1901746"/>
            <a:chOff x="283725" y="642325"/>
            <a:chExt cx="1051800" cy="1378325"/>
          </a:xfrm>
        </p:grpSpPr>
        <p:sp>
          <p:nvSpPr>
            <p:cNvPr id="7" name="Google Shape;5220;p76">
              <a:extLst>
                <a:ext uri="{FF2B5EF4-FFF2-40B4-BE49-F238E27FC236}">
                  <a16:creationId xmlns:a16="http://schemas.microsoft.com/office/drawing/2014/main" id="{131F6F3C-2EA3-3C39-2C2E-26C1C18C76C1}"/>
                </a:ext>
              </a:extLst>
            </p:cNvPr>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1;p76">
              <a:extLst>
                <a:ext uri="{FF2B5EF4-FFF2-40B4-BE49-F238E27FC236}">
                  <a16:creationId xmlns:a16="http://schemas.microsoft.com/office/drawing/2014/main" id="{7F97C289-A92B-10DB-B124-BBA03C006104}"/>
                </a:ext>
              </a:extLst>
            </p:cNvPr>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2;p76">
              <a:extLst>
                <a:ext uri="{FF2B5EF4-FFF2-40B4-BE49-F238E27FC236}">
                  <a16:creationId xmlns:a16="http://schemas.microsoft.com/office/drawing/2014/main" id="{79A9EAA5-8EA6-610C-C68E-78D4130D0C59}"/>
                </a:ext>
              </a:extLst>
            </p:cNvPr>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3;p76">
              <a:extLst>
                <a:ext uri="{FF2B5EF4-FFF2-40B4-BE49-F238E27FC236}">
                  <a16:creationId xmlns:a16="http://schemas.microsoft.com/office/drawing/2014/main" id="{48C7B801-859C-7735-A21C-6FFEC6F67ACF}"/>
                </a:ext>
              </a:extLst>
            </p:cNvPr>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4;p76">
              <a:extLst>
                <a:ext uri="{FF2B5EF4-FFF2-40B4-BE49-F238E27FC236}">
                  <a16:creationId xmlns:a16="http://schemas.microsoft.com/office/drawing/2014/main" id="{F5BC758F-B088-AE66-DE59-5288A2512994}"/>
                </a:ext>
              </a:extLst>
            </p:cNvPr>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25;p76">
              <a:extLst>
                <a:ext uri="{FF2B5EF4-FFF2-40B4-BE49-F238E27FC236}">
                  <a16:creationId xmlns:a16="http://schemas.microsoft.com/office/drawing/2014/main" id="{A0C76EBB-FE0C-6A66-0B0E-C331220B6EC6}"/>
                </a:ext>
              </a:extLst>
            </p:cNvPr>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6;p76">
              <a:extLst>
                <a:ext uri="{FF2B5EF4-FFF2-40B4-BE49-F238E27FC236}">
                  <a16:creationId xmlns:a16="http://schemas.microsoft.com/office/drawing/2014/main" id="{5C29C1E4-DA99-0F9E-9AC3-B344AC330858}"/>
                </a:ext>
              </a:extLst>
            </p:cNvPr>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27;p76">
              <a:extLst>
                <a:ext uri="{FF2B5EF4-FFF2-40B4-BE49-F238E27FC236}">
                  <a16:creationId xmlns:a16="http://schemas.microsoft.com/office/drawing/2014/main" id="{2423CE00-C924-57A7-F1B6-3856A65F5325}"/>
                </a:ext>
              </a:extLst>
            </p:cNvPr>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8;p76">
              <a:extLst>
                <a:ext uri="{FF2B5EF4-FFF2-40B4-BE49-F238E27FC236}">
                  <a16:creationId xmlns:a16="http://schemas.microsoft.com/office/drawing/2014/main" id="{1177D4F0-B9E7-E999-2032-C2A5C11854D0}"/>
                </a:ext>
              </a:extLst>
            </p:cNvPr>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29;p76">
              <a:extLst>
                <a:ext uri="{FF2B5EF4-FFF2-40B4-BE49-F238E27FC236}">
                  <a16:creationId xmlns:a16="http://schemas.microsoft.com/office/drawing/2014/main" id="{485B378C-7EE8-3E1E-DB5B-3B21A3449A7E}"/>
                </a:ext>
              </a:extLst>
            </p:cNvPr>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30;p76">
              <a:extLst>
                <a:ext uri="{FF2B5EF4-FFF2-40B4-BE49-F238E27FC236}">
                  <a16:creationId xmlns:a16="http://schemas.microsoft.com/office/drawing/2014/main" id="{D4B48F81-9794-9C57-F978-AE7DF3CE585F}"/>
                </a:ext>
              </a:extLst>
            </p:cNvPr>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1;p76">
              <a:extLst>
                <a:ext uri="{FF2B5EF4-FFF2-40B4-BE49-F238E27FC236}">
                  <a16:creationId xmlns:a16="http://schemas.microsoft.com/office/drawing/2014/main" id="{BA8A978D-A53F-AAC2-738C-9AD3293639F3}"/>
                </a:ext>
              </a:extLst>
            </p:cNvPr>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32;p76">
              <a:extLst>
                <a:ext uri="{FF2B5EF4-FFF2-40B4-BE49-F238E27FC236}">
                  <a16:creationId xmlns:a16="http://schemas.microsoft.com/office/drawing/2014/main" id="{D19AE9AE-520F-8289-D6C2-DBB8C9BB119A}"/>
                </a:ext>
              </a:extLst>
            </p:cNvPr>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3;p76">
              <a:extLst>
                <a:ext uri="{FF2B5EF4-FFF2-40B4-BE49-F238E27FC236}">
                  <a16:creationId xmlns:a16="http://schemas.microsoft.com/office/drawing/2014/main" id="{C80741CD-DB81-C544-6213-2B30075BF87A}"/>
                </a:ext>
              </a:extLst>
            </p:cNvPr>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4;p76">
              <a:extLst>
                <a:ext uri="{FF2B5EF4-FFF2-40B4-BE49-F238E27FC236}">
                  <a16:creationId xmlns:a16="http://schemas.microsoft.com/office/drawing/2014/main" id="{C0490713-BD4D-B8A8-1177-BB683C595180}"/>
                </a:ext>
              </a:extLst>
            </p:cNvPr>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5;p76">
              <a:extLst>
                <a:ext uri="{FF2B5EF4-FFF2-40B4-BE49-F238E27FC236}">
                  <a16:creationId xmlns:a16="http://schemas.microsoft.com/office/drawing/2014/main" id="{B35AD90E-0372-72AD-CD0C-E83B14D734F8}"/>
                </a:ext>
              </a:extLst>
            </p:cNvPr>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6;p76">
              <a:extLst>
                <a:ext uri="{FF2B5EF4-FFF2-40B4-BE49-F238E27FC236}">
                  <a16:creationId xmlns:a16="http://schemas.microsoft.com/office/drawing/2014/main" id="{A4374207-2B40-37A0-E005-69A57842C905}"/>
                </a:ext>
              </a:extLst>
            </p:cNvPr>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7;p76">
              <a:extLst>
                <a:ext uri="{FF2B5EF4-FFF2-40B4-BE49-F238E27FC236}">
                  <a16:creationId xmlns:a16="http://schemas.microsoft.com/office/drawing/2014/main" id="{C8DAF249-6083-1A70-EEDE-3167021E43C7}"/>
                </a:ext>
              </a:extLst>
            </p:cNvPr>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38;p76">
              <a:extLst>
                <a:ext uri="{FF2B5EF4-FFF2-40B4-BE49-F238E27FC236}">
                  <a16:creationId xmlns:a16="http://schemas.microsoft.com/office/drawing/2014/main" id="{6E351BC4-3564-0E0F-AF6A-1993676FD0DE}"/>
                </a:ext>
              </a:extLst>
            </p:cNvPr>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39;p76">
              <a:extLst>
                <a:ext uri="{FF2B5EF4-FFF2-40B4-BE49-F238E27FC236}">
                  <a16:creationId xmlns:a16="http://schemas.microsoft.com/office/drawing/2014/main" id="{A3A82155-768A-424F-C33B-09A3E232BD4E}"/>
                </a:ext>
              </a:extLst>
            </p:cNvPr>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40;p76">
              <a:extLst>
                <a:ext uri="{FF2B5EF4-FFF2-40B4-BE49-F238E27FC236}">
                  <a16:creationId xmlns:a16="http://schemas.microsoft.com/office/drawing/2014/main" id="{A6023100-538F-B415-B49E-4B02E18BA368}"/>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1;p76">
              <a:extLst>
                <a:ext uri="{FF2B5EF4-FFF2-40B4-BE49-F238E27FC236}">
                  <a16:creationId xmlns:a16="http://schemas.microsoft.com/office/drawing/2014/main" id="{CA02DF88-2E15-E6CC-A7D7-025B1F81C29F}"/>
                </a:ext>
              </a:extLst>
            </p:cNvPr>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42;p76">
              <a:extLst>
                <a:ext uri="{FF2B5EF4-FFF2-40B4-BE49-F238E27FC236}">
                  <a16:creationId xmlns:a16="http://schemas.microsoft.com/office/drawing/2014/main" id="{FA3C10DE-6619-0E4E-1851-3C47F0AA996A}"/>
                </a:ext>
              </a:extLst>
            </p:cNvPr>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43;p76">
              <a:extLst>
                <a:ext uri="{FF2B5EF4-FFF2-40B4-BE49-F238E27FC236}">
                  <a16:creationId xmlns:a16="http://schemas.microsoft.com/office/drawing/2014/main" id="{40DB672A-0FB7-9C5E-1A2B-C20F69C3CFDB}"/>
                </a:ext>
              </a:extLst>
            </p:cNvPr>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44;p76">
              <a:extLst>
                <a:ext uri="{FF2B5EF4-FFF2-40B4-BE49-F238E27FC236}">
                  <a16:creationId xmlns:a16="http://schemas.microsoft.com/office/drawing/2014/main" id="{EC9719E5-05B0-1025-389E-38D2353B154B}"/>
                </a:ext>
              </a:extLst>
            </p:cNvPr>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5;p76">
              <a:extLst>
                <a:ext uri="{FF2B5EF4-FFF2-40B4-BE49-F238E27FC236}">
                  <a16:creationId xmlns:a16="http://schemas.microsoft.com/office/drawing/2014/main" id="{155030DF-8D64-6EF9-AC03-BE7D1B36C9CD}"/>
                </a:ext>
              </a:extLst>
            </p:cNvPr>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46;p76">
              <a:extLst>
                <a:ext uri="{FF2B5EF4-FFF2-40B4-BE49-F238E27FC236}">
                  <a16:creationId xmlns:a16="http://schemas.microsoft.com/office/drawing/2014/main" id="{94541697-90F6-C279-E7EB-93C7B48C7298}"/>
                </a:ext>
              </a:extLst>
            </p:cNvPr>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47;p76">
              <a:extLst>
                <a:ext uri="{FF2B5EF4-FFF2-40B4-BE49-F238E27FC236}">
                  <a16:creationId xmlns:a16="http://schemas.microsoft.com/office/drawing/2014/main" id="{4AA4A0CF-0C4A-D83F-187D-912E291FD772}"/>
                </a:ext>
              </a:extLst>
            </p:cNvPr>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48;p76">
              <a:extLst>
                <a:ext uri="{FF2B5EF4-FFF2-40B4-BE49-F238E27FC236}">
                  <a16:creationId xmlns:a16="http://schemas.microsoft.com/office/drawing/2014/main" id="{232C5745-AB79-A617-E3E2-B0F99E87334D}"/>
                </a:ext>
              </a:extLst>
            </p:cNvPr>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49;p76">
              <a:extLst>
                <a:ext uri="{FF2B5EF4-FFF2-40B4-BE49-F238E27FC236}">
                  <a16:creationId xmlns:a16="http://schemas.microsoft.com/office/drawing/2014/main" id="{B1A598B5-CADD-6F88-311A-744F6E5352FD}"/>
                </a:ext>
              </a:extLst>
            </p:cNvPr>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50;p76">
              <a:extLst>
                <a:ext uri="{FF2B5EF4-FFF2-40B4-BE49-F238E27FC236}">
                  <a16:creationId xmlns:a16="http://schemas.microsoft.com/office/drawing/2014/main" id="{CDEF7712-9893-0E37-7444-BB66B40043B9}"/>
                </a:ext>
              </a:extLst>
            </p:cNvPr>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51;p76">
              <a:extLst>
                <a:ext uri="{FF2B5EF4-FFF2-40B4-BE49-F238E27FC236}">
                  <a16:creationId xmlns:a16="http://schemas.microsoft.com/office/drawing/2014/main" id="{C7300FB8-743B-5937-D164-42A5EE01EE85}"/>
                </a:ext>
              </a:extLst>
            </p:cNvPr>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52;p76">
              <a:extLst>
                <a:ext uri="{FF2B5EF4-FFF2-40B4-BE49-F238E27FC236}">
                  <a16:creationId xmlns:a16="http://schemas.microsoft.com/office/drawing/2014/main" id="{B65835EF-BA58-A190-BE5D-C5288E1555F1}"/>
                </a:ext>
              </a:extLst>
            </p:cNvPr>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53;p76">
              <a:extLst>
                <a:ext uri="{FF2B5EF4-FFF2-40B4-BE49-F238E27FC236}">
                  <a16:creationId xmlns:a16="http://schemas.microsoft.com/office/drawing/2014/main" id="{F00C2AAE-097E-F103-C19B-0ECEA06FCB51}"/>
                </a:ext>
              </a:extLst>
            </p:cNvPr>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54;p76">
              <a:extLst>
                <a:ext uri="{FF2B5EF4-FFF2-40B4-BE49-F238E27FC236}">
                  <a16:creationId xmlns:a16="http://schemas.microsoft.com/office/drawing/2014/main" id="{45FEE0A4-2C5D-0816-8548-3570724893F5}"/>
                </a:ext>
              </a:extLst>
            </p:cNvPr>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55;p76">
              <a:extLst>
                <a:ext uri="{FF2B5EF4-FFF2-40B4-BE49-F238E27FC236}">
                  <a16:creationId xmlns:a16="http://schemas.microsoft.com/office/drawing/2014/main" id="{DA399F16-3CE6-73A8-EE3F-6789D427A6F5}"/>
                </a:ext>
              </a:extLst>
            </p:cNvPr>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6;p76">
              <a:extLst>
                <a:ext uri="{FF2B5EF4-FFF2-40B4-BE49-F238E27FC236}">
                  <a16:creationId xmlns:a16="http://schemas.microsoft.com/office/drawing/2014/main" id="{062CDAE0-6335-F3CA-2ED9-A2CAB61BFE30}"/>
                </a:ext>
              </a:extLst>
            </p:cNvPr>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7;p76">
              <a:extLst>
                <a:ext uri="{FF2B5EF4-FFF2-40B4-BE49-F238E27FC236}">
                  <a16:creationId xmlns:a16="http://schemas.microsoft.com/office/drawing/2014/main" id="{E85BAAE5-616C-A778-C9D5-588A69794CC1}"/>
                </a:ext>
              </a:extLst>
            </p:cNvPr>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58;p76">
              <a:extLst>
                <a:ext uri="{FF2B5EF4-FFF2-40B4-BE49-F238E27FC236}">
                  <a16:creationId xmlns:a16="http://schemas.microsoft.com/office/drawing/2014/main" id="{6127C3F7-C32E-6140-2A7D-E9FE4E451560}"/>
                </a:ext>
              </a:extLst>
            </p:cNvPr>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59;p76">
              <a:extLst>
                <a:ext uri="{FF2B5EF4-FFF2-40B4-BE49-F238E27FC236}">
                  <a16:creationId xmlns:a16="http://schemas.microsoft.com/office/drawing/2014/main" id="{32FD8495-4F62-680B-06C1-C76CEDDF0482}"/>
                </a:ext>
              </a:extLst>
            </p:cNvPr>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0;p76">
              <a:extLst>
                <a:ext uri="{FF2B5EF4-FFF2-40B4-BE49-F238E27FC236}">
                  <a16:creationId xmlns:a16="http://schemas.microsoft.com/office/drawing/2014/main" id="{B97319DF-6A93-BA05-D312-45F10F0D282C}"/>
                </a:ext>
              </a:extLst>
            </p:cNvPr>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1;p76">
              <a:extLst>
                <a:ext uri="{FF2B5EF4-FFF2-40B4-BE49-F238E27FC236}">
                  <a16:creationId xmlns:a16="http://schemas.microsoft.com/office/drawing/2014/main" id="{CF213BD5-C623-FAED-7AFF-44470B87ACDD}"/>
                </a:ext>
              </a:extLst>
            </p:cNvPr>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2;p76">
              <a:extLst>
                <a:ext uri="{FF2B5EF4-FFF2-40B4-BE49-F238E27FC236}">
                  <a16:creationId xmlns:a16="http://schemas.microsoft.com/office/drawing/2014/main" id="{1424293A-4E2D-E82D-ADDC-A584AC74A448}"/>
                </a:ext>
              </a:extLst>
            </p:cNvPr>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3;p76">
              <a:extLst>
                <a:ext uri="{FF2B5EF4-FFF2-40B4-BE49-F238E27FC236}">
                  <a16:creationId xmlns:a16="http://schemas.microsoft.com/office/drawing/2014/main" id="{7563781C-9505-45F7-FFD8-8A130D5A420F}"/>
                </a:ext>
              </a:extLst>
            </p:cNvPr>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4;p76">
              <a:extLst>
                <a:ext uri="{FF2B5EF4-FFF2-40B4-BE49-F238E27FC236}">
                  <a16:creationId xmlns:a16="http://schemas.microsoft.com/office/drawing/2014/main" id="{E7655C23-2E81-6079-C751-725CF734FAF0}"/>
                </a:ext>
              </a:extLst>
            </p:cNvPr>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5;p76">
              <a:extLst>
                <a:ext uri="{FF2B5EF4-FFF2-40B4-BE49-F238E27FC236}">
                  <a16:creationId xmlns:a16="http://schemas.microsoft.com/office/drawing/2014/main" id="{A116CC8C-D90E-0BDE-715B-F5A897B95B77}"/>
                </a:ext>
              </a:extLst>
            </p:cNvPr>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6;p76">
              <a:extLst>
                <a:ext uri="{FF2B5EF4-FFF2-40B4-BE49-F238E27FC236}">
                  <a16:creationId xmlns:a16="http://schemas.microsoft.com/office/drawing/2014/main" id="{531C9730-5C3F-8DDC-492F-0F9CF6E412D0}"/>
                </a:ext>
              </a:extLst>
            </p:cNvPr>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7;p76">
              <a:extLst>
                <a:ext uri="{FF2B5EF4-FFF2-40B4-BE49-F238E27FC236}">
                  <a16:creationId xmlns:a16="http://schemas.microsoft.com/office/drawing/2014/main" id="{1785DC40-05CE-EC5E-95A0-99458207CD08}"/>
                </a:ext>
              </a:extLst>
            </p:cNvPr>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68;p76">
              <a:extLst>
                <a:ext uri="{FF2B5EF4-FFF2-40B4-BE49-F238E27FC236}">
                  <a16:creationId xmlns:a16="http://schemas.microsoft.com/office/drawing/2014/main" id="{5957B8CE-DA2D-42C7-337A-0B8470BD6FAC}"/>
                </a:ext>
              </a:extLst>
            </p:cNvPr>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69;p76">
              <a:extLst>
                <a:ext uri="{FF2B5EF4-FFF2-40B4-BE49-F238E27FC236}">
                  <a16:creationId xmlns:a16="http://schemas.microsoft.com/office/drawing/2014/main" id="{BB8865DC-92AB-F164-E570-8DCFDB33615A}"/>
                </a:ext>
              </a:extLst>
            </p:cNvPr>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70;p76">
              <a:extLst>
                <a:ext uri="{FF2B5EF4-FFF2-40B4-BE49-F238E27FC236}">
                  <a16:creationId xmlns:a16="http://schemas.microsoft.com/office/drawing/2014/main" id="{18A67028-5AE6-72EE-1CBD-A12661017B30}"/>
                </a:ext>
              </a:extLst>
            </p:cNvPr>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71;p76">
              <a:extLst>
                <a:ext uri="{FF2B5EF4-FFF2-40B4-BE49-F238E27FC236}">
                  <a16:creationId xmlns:a16="http://schemas.microsoft.com/office/drawing/2014/main" id="{C93BD643-1073-A62E-D24F-F085B2436ECE}"/>
                </a:ext>
              </a:extLst>
            </p:cNvPr>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2;p76">
              <a:extLst>
                <a:ext uri="{FF2B5EF4-FFF2-40B4-BE49-F238E27FC236}">
                  <a16:creationId xmlns:a16="http://schemas.microsoft.com/office/drawing/2014/main" id="{05DEEE25-F10B-F896-BB3C-68875622F11E}"/>
                </a:ext>
              </a:extLst>
            </p:cNvPr>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73;p76">
              <a:extLst>
                <a:ext uri="{FF2B5EF4-FFF2-40B4-BE49-F238E27FC236}">
                  <a16:creationId xmlns:a16="http://schemas.microsoft.com/office/drawing/2014/main" id="{B9AC6464-7479-4E2C-7768-A2A51C3EB6FF}"/>
                </a:ext>
              </a:extLst>
            </p:cNvPr>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74;p76">
              <a:extLst>
                <a:ext uri="{FF2B5EF4-FFF2-40B4-BE49-F238E27FC236}">
                  <a16:creationId xmlns:a16="http://schemas.microsoft.com/office/drawing/2014/main" id="{CC971E81-75A2-5DDD-1BCE-385CE374A824}"/>
                </a:ext>
              </a:extLst>
            </p:cNvPr>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75;p76">
              <a:extLst>
                <a:ext uri="{FF2B5EF4-FFF2-40B4-BE49-F238E27FC236}">
                  <a16:creationId xmlns:a16="http://schemas.microsoft.com/office/drawing/2014/main" id="{1940F41E-5E76-4CCE-F215-F6185A9C4DB1}"/>
                </a:ext>
              </a:extLst>
            </p:cNvPr>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76;p76">
              <a:extLst>
                <a:ext uri="{FF2B5EF4-FFF2-40B4-BE49-F238E27FC236}">
                  <a16:creationId xmlns:a16="http://schemas.microsoft.com/office/drawing/2014/main" id="{EA01140E-8F59-D8D4-41DB-B041333AD436}"/>
                </a:ext>
              </a:extLst>
            </p:cNvPr>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7;p76">
              <a:extLst>
                <a:ext uri="{FF2B5EF4-FFF2-40B4-BE49-F238E27FC236}">
                  <a16:creationId xmlns:a16="http://schemas.microsoft.com/office/drawing/2014/main" id="{6464BF1E-7C5B-0534-FB64-C6411E8E4EA2}"/>
                </a:ext>
              </a:extLst>
            </p:cNvPr>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8;p76">
              <a:extLst>
                <a:ext uri="{FF2B5EF4-FFF2-40B4-BE49-F238E27FC236}">
                  <a16:creationId xmlns:a16="http://schemas.microsoft.com/office/drawing/2014/main" id="{026EB732-9255-A9FD-D534-ED5B25C135C4}"/>
                </a:ext>
              </a:extLst>
            </p:cNvPr>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79;p76">
              <a:extLst>
                <a:ext uri="{FF2B5EF4-FFF2-40B4-BE49-F238E27FC236}">
                  <a16:creationId xmlns:a16="http://schemas.microsoft.com/office/drawing/2014/main" id="{F961096F-6792-DE2E-E36B-39BD7424A17F}"/>
                </a:ext>
              </a:extLst>
            </p:cNvPr>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80;p76">
              <a:extLst>
                <a:ext uri="{FF2B5EF4-FFF2-40B4-BE49-F238E27FC236}">
                  <a16:creationId xmlns:a16="http://schemas.microsoft.com/office/drawing/2014/main" id="{682372EE-3C98-8C5E-F2C5-8861CC569AF6}"/>
                </a:ext>
              </a:extLst>
            </p:cNvPr>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81;p76">
              <a:extLst>
                <a:ext uri="{FF2B5EF4-FFF2-40B4-BE49-F238E27FC236}">
                  <a16:creationId xmlns:a16="http://schemas.microsoft.com/office/drawing/2014/main" id="{5596B849-F8AE-948A-53E5-26AEE39D5836}"/>
                </a:ext>
              </a:extLst>
            </p:cNvPr>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82;p76">
              <a:extLst>
                <a:ext uri="{FF2B5EF4-FFF2-40B4-BE49-F238E27FC236}">
                  <a16:creationId xmlns:a16="http://schemas.microsoft.com/office/drawing/2014/main" id="{4C188EA3-364D-5654-2E7D-6B67947C0667}"/>
                </a:ext>
              </a:extLst>
            </p:cNvPr>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3;p76">
              <a:extLst>
                <a:ext uri="{FF2B5EF4-FFF2-40B4-BE49-F238E27FC236}">
                  <a16:creationId xmlns:a16="http://schemas.microsoft.com/office/drawing/2014/main" id="{9FCC129E-00E2-091A-BD9A-4A4AC7DD6847}"/>
                </a:ext>
              </a:extLst>
            </p:cNvPr>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84;p76">
              <a:extLst>
                <a:ext uri="{FF2B5EF4-FFF2-40B4-BE49-F238E27FC236}">
                  <a16:creationId xmlns:a16="http://schemas.microsoft.com/office/drawing/2014/main" id="{47621429-6334-DF10-C24D-BABCA48AA293}"/>
                </a:ext>
              </a:extLst>
            </p:cNvPr>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85;p76">
              <a:extLst>
                <a:ext uri="{FF2B5EF4-FFF2-40B4-BE49-F238E27FC236}">
                  <a16:creationId xmlns:a16="http://schemas.microsoft.com/office/drawing/2014/main" id="{91198037-B622-53B4-F0C3-6233AC78E538}"/>
                </a:ext>
              </a:extLst>
            </p:cNvPr>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86;p76">
              <a:extLst>
                <a:ext uri="{FF2B5EF4-FFF2-40B4-BE49-F238E27FC236}">
                  <a16:creationId xmlns:a16="http://schemas.microsoft.com/office/drawing/2014/main" id="{E5783DFC-91BD-8A08-D2D0-751B1FB24347}"/>
                </a:ext>
              </a:extLst>
            </p:cNvPr>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87;p76">
              <a:extLst>
                <a:ext uri="{FF2B5EF4-FFF2-40B4-BE49-F238E27FC236}">
                  <a16:creationId xmlns:a16="http://schemas.microsoft.com/office/drawing/2014/main" id="{BD77E8DE-C0B4-9E9F-684A-B50536F32212}"/>
                </a:ext>
              </a:extLst>
            </p:cNvPr>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88;p76">
              <a:extLst>
                <a:ext uri="{FF2B5EF4-FFF2-40B4-BE49-F238E27FC236}">
                  <a16:creationId xmlns:a16="http://schemas.microsoft.com/office/drawing/2014/main" id="{7DBE4EA4-E649-8D55-0990-F6A3CF908309}"/>
                </a:ext>
              </a:extLst>
            </p:cNvPr>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89;p76">
              <a:extLst>
                <a:ext uri="{FF2B5EF4-FFF2-40B4-BE49-F238E27FC236}">
                  <a16:creationId xmlns:a16="http://schemas.microsoft.com/office/drawing/2014/main" id="{4CEAB0AB-A2C7-7A4B-054E-DF19F455E0DD}"/>
                </a:ext>
              </a:extLst>
            </p:cNvPr>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90;p76">
              <a:extLst>
                <a:ext uri="{FF2B5EF4-FFF2-40B4-BE49-F238E27FC236}">
                  <a16:creationId xmlns:a16="http://schemas.microsoft.com/office/drawing/2014/main" id="{354F8511-2A80-2276-1B2C-69A1BB05E4D6}"/>
                </a:ext>
              </a:extLst>
            </p:cNvPr>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91;p76">
              <a:extLst>
                <a:ext uri="{FF2B5EF4-FFF2-40B4-BE49-F238E27FC236}">
                  <a16:creationId xmlns:a16="http://schemas.microsoft.com/office/drawing/2014/main" id="{1EDC0FB5-CC50-275F-4047-DC178C619083}"/>
                </a:ext>
              </a:extLst>
            </p:cNvPr>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92;p76">
              <a:extLst>
                <a:ext uri="{FF2B5EF4-FFF2-40B4-BE49-F238E27FC236}">
                  <a16:creationId xmlns:a16="http://schemas.microsoft.com/office/drawing/2014/main" id="{6FA44294-783A-097F-DCD8-B8C410A7C362}"/>
                </a:ext>
              </a:extLst>
            </p:cNvPr>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93;p76">
              <a:extLst>
                <a:ext uri="{FF2B5EF4-FFF2-40B4-BE49-F238E27FC236}">
                  <a16:creationId xmlns:a16="http://schemas.microsoft.com/office/drawing/2014/main" id="{D9BE66AE-D389-6322-CCA7-E876C61E4E08}"/>
                </a:ext>
              </a:extLst>
            </p:cNvPr>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94;p76">
              <a:extLst>
                <a:ext uri="{FF2B5EF4-FFF2-40B4-BE49-F238E27FC236}">
                  <a16:creationId xmlns:a16="http://schemas.microsoft.com/office/drawing/2014/main" id="{53EA1AAC-90B7-8D44-B858-C431666F3A9F}"/>
                </a:ext>
              </a:extLst>
            </p:cNvPr>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95;p76">
              <a:extLst>
                <a:ext uri="{FF2B5EF4-FFF2-40B4-BE49-F238E27FC236}">
                  <a16:creationId xmlns:a16="http://schemas.microsoft.com/office/drawing/2014/main" id="{F5B4EBA4-CE72-1230-A5A5-3D217DE712B0}"/>
                </a:ext>
              </a:extLst>
            </p:cNvPr>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6;p76">
              <a:extLst>
                <a:ext uri="{FF2B5EF4-FFF2-40B4-BE49-F238E27FC236}">
                  <a16:creationId xmlns:a16="http://schemas.microsoft.com/office/drawing/2014/main" id="{1518FDDF-8350-4D85-E82C-DAD18D4B1286}"/>
                </a:ext>
              </a:extLst>
            </p:cNvPr>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97;p76">
              <a:extLst>
                <a:ext uri="{FF2B5EF4-FFF2-40B4-BE49-F238E27FC236}">
                  <a16:creationId xmlns:a16="http://schemas.microsoft.com/office/drawing/2014/main" id="{09EC495B-C937-ECF5-CCC3-664AA5B2B8F9}"/>
                </a:ext>
              </a:extLst>
            </p:cNvPr>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98;p76">
              <a:extLst>
                <a:ext uri="{FF2B5EF4-FFF2-40B4-BE49-F238E27FC236}">
                  <a16:creationId xmlns:a16="http://schemas.microsoft.com/office/drawing/2014/main" id="{4E7B56B7-89BD-13BE-0065-F5B072E20964}"/>
                </a:ext>
              </a:extLst>
            </p:cNvPr>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99;p76">
              <a:extLst>
                <a:ext uri="{FF2B5EF4-FFF2-40B4-BE49-F238E27FC236}">
                  <a16:creationId xmlns:a16="http://schemas.microsoft.com/office/drawing/2014/main" id="{305176D6-F755-68C8-DC91-C83DEE068E87}"/>
                </a:ext>
              </a:extLst>
            </p:cNvPr>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0;p76">
              <a:extLst>
                <a:ext uri="{FF2B5EF4-FFF2-40B4-BE49-F238E27FC236}">
                  <a16:creationId xmlns:a16="http://schemas.microsoft.com/office/drawing/2014/main" id="{B9044200-40E7-3C7B-2F4E-EC2AA791C2E7}"/>
                </a:ext>
              </a:extLst>
            </p:cNvPr>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01;p76">
              <a:extLst>
                <a:ext uri="{FF2B5EF4-FFF2-40B4-BE49-F238E27FC236}">
                  <a16:creationId xmlns:a16="http://schemas.microsoft.com/office/drawing/2014/main" id="{37BBF977-409C-8FCB-F25F-ECAEEE9AE3C3}"/>
                </a:ext>
              </a:extLst>
            </p:cNvPr>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2;p76">
              <a:extLst>
                <a:ext uri="{FF2B5EF4-FFF2-40B4-BE49-F238E27FC236}">
                  <a16:creationId xmlns:a16="http://schemas.microsoft.com/office/drawing/2014/main" id="{F3FE6334-6F4C-7192-AECA-0F6A71EE4C2A}"/>
                </a:ext>
              </a:extLst>
            </p:cNvPr>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03;p76">
              <a:extLst>
                <a:ext uri="{FF2B5EF4-FFF2-40B4-BE49-F238E27FC236}">
                  <a16:creationId xmlns:a16="http://schemas.microsoft.com/office/drawing/2014/main" id="{94EF7720-551F-0675-6820-875E3F29FF70}"/>
                </a:ext>
              </a:extLst>
            </p:cNvPr>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04;p76">
              <a:extLst>
                <a:ext uri="{FF2B5EF4-FFF2-40B4-BE49-F238E27FC236}">
                  <a16:creationId xmlns:a16="http://schemas.microsoft.com/office/drawing/2014/main" id="{6D4CB0C5-C15E-0A2E-AC44-F3FB26D76038}"/>
                </a:ext>
              </a:extLst>
            </p:cNvPr>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05;p76">
              <a:extLst>
                <a:ext uri="{FF2B5EF4-FFF2-40B4-BE49-F238E27FC236}">
                  <a16:creationId xmlns:a16="http://schemas.microsoft.com/office/drawing/2014/main" id="{0BF5662B-F2D3-E001-F6BD-9792760C1F8D}"/>
                </a:ext>
              </a:extLst>
            </p:cNvPr>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06;p76">
              <a:extLst>
                <a:ext uri="{FF2B5EF4-FFF2-40B4-BE49-F238E27FC236}">
                  <a16:creationId xmlns:a16="http://schemas.microsoft.com/office/drawing/2014/main" id="{DE46DF2E-E838-A253-E7AA-9D380E4DBA14}"/>
                </a:ext>
              </a:extLst>
            </p:cNvPr>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07;p76">
              <a:extLst>
                <a:ext uri="{FF2B5EF4-FFF2-40B4-BE49-F238E27FC236}">
                  <a16:creationId xmlns:a16="http://schemas.microsoft.com/office/drawing/2014/main" id="{44BA83EF-189B-6E61-F5C1-1E89F3A2FAC0}"/>
                </a:ext>
              </a:extLst>
            </p:cNvPr>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08;p76">
              <a:extLst>
                <a:ext uri="{FF2B5EF4-FFF2-40B4-BE49-F238E27FC236}">
                  <a16:creationId xmlns:a16="http://schemas.microsoft.com/office/drawing/2014/main" id="{FEAE9CED-B028-4D88-1EDF-B02554D67E24}"/>
                </a:ext>
              </a:extLst>
            </p:cNvPr>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09;p76">
              <a:extLst>
                <a:ext uri="{FF2B5EF4-FFF2-40B4-BE49-F238E27FC236}">
                  <a16:creationId xmlns:a16="http://schemas.microsoft.com/office/drawing/2014/main" id="{BA798E48-B548-2A70-E9B5-1E30EFF4DAFB}"/>
                </a:ext>
              </a:extLst>
            </p:cNvPr>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0;p76">
              <a:extLst>
                <a:ext uri="{FF2B5EF4-FFF2-40B4-BE49-F238E27FC236}">
                  <a16:creationId xmlns:a16="http://schemas.microsoft.com/office/drawing/2014/main" id="{4E0B8096-BBEB-1D60-E93C-BF856003CE0E}"/>
                </a:ext>
              </a:extLst>
            </p:cNvPr>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9"/>
          <p:cNvSpPr txBox="1">
            <a:spLocks noGrp="1"/>
          </p:cNvSpPr>
          <p:nvPr>
            <p:ph type="title"/>
          </p:nvPr>
        </p:nvSpPr>
        <p:spPr>
          <a:xfrm>
            <a:off x="738770" y="2632656"/>
            <a:ext cx="3630030" cy="151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800" dirty="0">
                <a:latin typeface="Times New Roman" panose="02020603050405020304" pitchFamily="18" charset="0"/>
                <a:cs typeface="Times New Roman" panose="02020603050405020304" pitchFamily="18" charset="0"/>
              </a:rPr>
              <a:t>Sử dụng máy thu thanh</a:t>
            </a:r>
            <a:endParaRPr sz="4800" dirty="0">
              <a:latin typeface="Times New Roman" panose="02020603050405020304" pitchFamily="18" charset="0"/>
              <a:cs typeface="Times New Roman" panose="02020603050405020304" pitchFamily="18" charset="0"/>
            </a:endParaRPr>
          </a:p>
        </p:txBody>
      </p:sp>
      <p:sp>
        <p:nvSpPr>
          <p:cNvPr id="793" name="Google Shape;793;p39"/>
          <p:cNvSpPr txBox="1">
            <a:spLocks noGrp="1"/>
          </p:cNvSpPr>
          <p:nvPr>
            <p:ph type="title" idx="2"/>
          </p:nvPr>
        </p:nvSpPr>
        <p:spPr>
          <a:xfrm>
            <a:off x="764690" y="1473884"/>
            <a:ext cx="3452100" cy="10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0000" dirty="0"/>
              <a:t>01.</a:t>
            </a:r>
            <a:endParaRPr sz="10000" dirty="0"/>
          </a:p>
        </p:txBody>
      </p:sp>
      <p:grpSp>
        <p:nvGrpSpPr>
          <p:cNvPr id="795" name="Google Shape;795;p39"/>
          <p:cNvGrpSpPr/>
          <p:nvPr/>
        </p:nvGrpSpPr>
        <p:grpSpPr>
          <a:xfrm>
            <a:off x="3210575" y="643800"/>
            <a:ext cx="5431011" cy="3964771"/>
            <a:chOff x="3210575" y="643800"/>
            <a:chExt cx="5431011" cy="3964771"/>
          </a:xfrm>
        </p:grpSpPr>
        <p:sp>
          <p:nvSpPr>
            <p:cNvPr id="796" name="Google Shape;796;p39"/>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8A92B7-0C0A-2215-2CC0-D2E1D2D67EAC}"/>
              </a:ext>
            </a:extLst>
          </p:cNvPr>
          <p:cNvSpPr/>
          <p:nvPr/>
        </p:nvSpPr>
        <p:spPr>
          <a:xfrm>
            <a:off x="267419" y="293298"/>
            <a:ext cx="8566030" cy="577969"/>
          </a:xfrm>
          <a:prstGeom prst="round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Quan </a:t>
            </a:r>
            <a:r>
              <a:rPr lang="en-US" sz="2000" b="1" dirty="0" err="1">
                <a:solidFill>
                  <a:schemeClr val="tx1"/>
                </a:solidFill>
                <a:latin typeface="Times New Roman" panose="02020603050405020304" pitchFamily="18" charset="0"/>
                <a:cs typeface="Times New Roman" panose="02020603050405020304" pitchFamily="18" charset="0"/>
              </a:rPr>
              <a:t>sát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Hình</a:t>
            </a:r>
            <a:r>
              <a:rPr lang="en-US" sz="2000" b="1" dirty="0">
                <a:solidFill>
                  <a:schemeClr val="tx1"/>
                </a:solidFill>
                <a:latin typeface="Times New Roman" panose="02020603050405020304" pitchFamily="18" charset="0"/>
                <a:cs typeface="Times New Roman" panose="02020603050405020304" pitchFamily="18" charset="0"/>
              </a:rPr>
              <a:t> 4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biết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bước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thực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khi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dụng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máy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thanh</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BC1E8E-FDB1-FFE8-F95F-13EEEA534575}"/>
              </a:ext>
            </a:extLst>
          </p:cNvPr>
          <p:cNvPicPr>
            <a:picLocks noChangeAspect="1"/>
          </p:cNvPicPr>
          <p:nvPr/>
        </p:nvPicPr>
        <p:blipFill>
          <a:blip r:embed="rId3"/>
          <a:stretch>
            <a:fillRect/>
          </a:stretch>
        </p:blipFill>
        <p:spPr>
          <a:xfrm>
            <a:off x="1275644" y="948266"/>
            <a:ext cx="6570134" cy="403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4E10A65-A907-D87F-D6FA-3836882AB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4651">
            <a:off x="6166233" y="47724"/>
            <a:ext cx="3019818" cy="1947884"/>
          </a:xfrm>
          <a:prstGeom prst="rect">
            <a:avLst/>
          </a:prstGeom>
        </p:spPr>
      </p:pic>
      <p:sp>
        <p:nvSpPr>
          <p:cNvPr id="3" name="TextBox 2">
            <a:extLst>
              <a:ext uri="{FF2B5EF4-FFF2-40B4-BE49-F238E27FC236}">
                <a16:creationId xmlns:a16="http://schemas.microsoft.com/office/drawing/2014/main" id="{FF53A091-4DEA-EA1F-9E14-E4FF0E864686}"/>
              </a:ext>
            </a:extLst>
          </p:cNvPr>
          <p:cNvSpPr txBox="1"/>
          <p:nvPr/>
        </p:nvSpPr>
        <p:spPr>
          <a:xfrm>
            <a:off x="5530091" y="509149"/>
            <a:ext cx="40370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ln>
                  <a:solidFill>
                    <a:prstClr val="black"/>
                  </a:solidFill>
                </a:ln>
                <a:solidFill>
                  <a:srgbClr val="FF0000"/>
                </a:solidFill>
                <a:latin typeface="UTM Cookies" panose="02040603050506020204" pitchFamily="18" charset="0"/>
              </a:rPr>
              <a:t>TRÌNH BÀY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solidFill>
                    <a:prstClr val="black"/>
                  </a:solidFill>
                </a:ln>
                <a:solidFill>
                  <a:srgbClr val="FF0000"/>
                </a:solidFill>
                <a:effectLst/>
                <a:uLnTx/>
                <a:uFillTx/>
                <a:latin typeface="UTM Cookies" panose="02040603050506020204" pitchFamily="18" charset="0"/>
              </a:rPr>
              <a:t>TRƯỚC</a:t>
            </a:r>
            <a:r>
              <a:rPr kumimoji="0" lang="en-US" sz="2800" b="0" i="0" u="none" strike="noStrike" kern="1200" cap="none" spc="0" normalizeH="0" dirty="0">
                <a:ln>
                  <a:solidFill>
                    <a:prstClr val="black"/>
                  </a:solidFill>
                </a:ln>
                <a:solidFill>
                  <a:srgbClr val="FF0000"/>
                </a:solidFill>
                <a:effectLst/>
                <a:uLnTx/>
                <a:uFillTx/>
                <a:latin typeface="UTM Cookies" panose="02040603050506020204" pitchFamily="18" charset="0"/>
              </a:rPr>
              <a:t> LỚP</a:t>
            </a:r>
            <a:endParaRPr kumimoji="0" lang="en-US" sz="28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grpSp>
        <p:nvGrpSpPr>
          <p:cNvPr id="70" name="Group 69">
            <a:extLst>
              <a:ext uri="{FF2B5EF4-FFF2-40B4-BE49-F238E27FC236}">
                <a16:creationId xmlns:a16="http://schemas.microsoft.com/office/drawing/2014/main" id="{41941E2D-0A44-7064-DCCB-87AC6E027DC0}"/>
              </a:ext>
            </a:extLst>
          </p:cNvPr>
          <p:cNvGrpSpPr/>
          <p:nvPr/>
        </p:nvGrpSpPr>
        <p:grpSpPr>
          <a:xfrm>
            <a:off x="1567207" y="2781388"/>
            <a:ext cx="1306992" cy="1169013"/>
            <a:chOff x="4498962" y="1917212"/>
            <a:chExt cx="1681070" cy="1503600"/>
          </a:xfrm>
        </p:grpSpPr>
        <p:sp>
          <p:nvSpPr>
            <p:cNvPr id="5" name="Google Shape;1018;p46">
              <a:extLst>
                <a:ext uri="{FF2B5EF4-FFF2-40B4-BE49-F238E27FC236}">
                  <a16:creationId xmlns:a16="http://schemas.microsoft.com/office/drawing/2014/main" id="{4793A60B-4DD9-2BC6-19C3-1CB49037CE51}"/>
                </a:ext>
              </a:extLst>
            </p:cNvPr>
            <p:cNvSpPr/>
            <p:nvPr/>
          </p:nvSpPr>
          <p:spPr>
            <a:xfrm>
              <a:off x="4599909" y="19172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019;p46">
              <a:extLst>
                <a:ext uri="{FF2B5EF4-FFF2-40B4-BE49-F238E27FC236}">
                  <a16:creationId xmlns:a16="http://schemas.microsoft.com/office/drawing/2014/main" id="{F98B30E9-36AC-74ED-A6B5-43A3621FDCF1}"/>
                </a:ext>
              </a:extLst>
            </p:cNvPr>
            <p:cNvGrpSpPr/>
            <p:nvPr/>
          </p:nvGrpSpPr>
          <p:grpSpPr>
            <a:xfrm>
              <a:off x="4498962" y="2036640"/>
              <a:ext cx="1681070" cy="1264750"/>
              <a:chOff x="3853403" y="1600228"/>
              <a:chExt cx="1681070" cy="1264750"/>
            </a:xfrm>
          </p:grpSpPr>
          <p:sp>
            <p:nvSpPr>
              <p:cNvPr id="7" name="Google Shape;1020;p46">
                <a:extLst>
                  <a:ext uri="{FF2B5EF4-FFF2-40B4-BE49-F238E27FC236}">
                    <a16:creationId xmlns:a16="http://schemas.microsoft.com/office/drawing/2014/main" id="{9178F2B4-CA82-D56E-F0B9-2C754774AC05}"/>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1;p46">
                <a:extLst>
                  <a:ext uri="{FF2B5EF4-FFF2-40B4-BE49-F238E27FC236}">
                    <a16:creationId xmlns:a16="http://schemas.microsoft.com/office/drawing/2014/main" id="{869D0BE5-F095-E387-0BCE-3255B2D70567}"/>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22;p46">
                <a:extLst>
                  <a:ext uri="{FF2B5EF4-FFF2-40B4-BE49-F238E27FC236}">
                    <a16:creationId xmlns:a16="http://schemas.microsoft.com/office/drawing/2014/main" id="{6C0921FC-6335-9044-53E5-E1272CB81EFD}"/>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23;p46">
                <a:extLst>
                  <a:ext uri="{FF2B5EF4-FFF2-40B4-BE49-F238E27FC236}">
                    <a16:creationId xmlns:a16="http://schemas.microsoft.com/office/drawing/2014/main" id="{B2E92AEB-AA5B-6984-40CB-26668213AE63}"/>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4;p46">
                <a:extLst>
                  <a:ext uri="{FF2B5EF4-FFF2-40B4-BE49-F238E27FC236}">
                    <a16:creationId xmlns:a16="http://schemas.microsoft.com/office/drawing/2014/main" id="{17C1A058-BE7F-E462-F20B-CFB8EFDDAFD3}"/>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5;p46">
                <a:extLst>
                  <a:ext uri="{FF2B5EF4-FFF2-40B4-BE49-F238E27FC236}">
                    <a16:creationId xmlns:a16="http://schemas.microsoft.com/office/drawing/2014/main" id="{DFFC0065-0ECC-F5F8-1513-74FEC7CBD740}"/>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6;p46">
                <a:extLst>
                  <a:ext uri="{FF2B5EF4-FFF2-40B4-BE49-F238E27FC236}">
                    <a16:creationId xmlns:a16="http://schemas.microsoft.com/office/drawing/2014/main" id="{1247D3FD-C427-77F6-BD40-A240F837A864}"/>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7;p46">
                <a:extLst>
                  <a:ext uri="{FF2B5EF4-FFF2-40B4-BE49-F238E27FC236}">
                    <a16:creationId xmlns:a16="http://schemas.microsoft.com/office/drawing/2014/main" id="{2FAB11CF-20EB-B1F1-F98D-2C3D62DB9D79}"/>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28;p46">
                <a:extLst>
                  <a:ext uri="{FF2B5EF4-FFF2-40B4-BE49-F238E27FC236}">
                    <a16:creationId xmlns:a16="http://schemas.microsoft.com/office/drawing/2014/main" id="{DB2D7AF8-1484-0FD1-53C9-0DCD72F1DC14}"/>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9;p46">
                <a:extLst>
                  <a:ext uri="{FF2B5EF4-FFF2-40B4-BE49-F238E27FC236}">
                    <a16:creationId xmlns:a16="http://schemas.microsoft.com/office/drawing/2014/main" id="{506EAB0B-3C04-DB55-8267-8F9B41717B5F}"/>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0;p46">
                <a:extLst>
                  <a:ext uri="{FF2B5EF4-FFF2-40B4-BE49-F238E27FC236}">
                    <a16:creationId xmlns:a16="http://schemas.microsoft.com/office/drawing/2014/main" id="{1577A71C-555D-DAD6-3528-019F8BA0A593}"/>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46">
                <a:extLst>
                  <a:ext uri="{FF2B5EF4-FFF2-40B4-BE49-F238E27FC236}">
                    <a16:creationId xmlns:a16="http://schemas.microsoft.com/office/drawing/2014/main" id="{325E5D4A-1FB1-73CB-3FAB-A8B9CC8E2EB4}"/>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46">
                <a:extLst>
                  <a:ext uri="{FF2B5EF4-FFF2-40B4-BE49-F238E27FC236}">
                    <a16:creationId xmlns:a16="http://schemas.microsoft.com/office/drawing/2014/main" id="{9E0A9361-4ADD-C193-A950-46B6F240350F}"/>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p46">
                <a:extLst>
                  <a:ext uri="{FF2B5EF4-FFF2-40B4-BE49-F238E27FC236}">
                    <a16:creationId xmlns:a16="http://schemas.microsoft.com/office/drawing/2014/main" id="{58429D4F-F5E7-9724-0376-874A5D84902C}"/>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4;p46">
                <a:extLst>
                  <a:ext uri="{FF2B5EF4-FFF2-40B4-BE49-F238E27FC236}">
                    <a16:creationId xmlns:a16="http://schemas.microsoft.com/office/drawing/2014/main" id="{41B50D2D-968C-3C63-8318-81FFF978180C}"/>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5;p46">
                <a:extLst>
                  <a:ext uri="{FF2B5EF4-FFF2-40B4-BE49-F238E27FC236}">
                    <a16:creationId xmlns:a16="http://schemas.microsoft.com/office/drawing/2014/main" id="{DE9CA0B1-E632-EA01-673C-2DA64E193E6D}"/>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roup 68">
            <a:extLst>
              <a:ext uri="{FF2B5EF4-FFF2-40B4-BE49-F238E27FC236}">
                <a16:creationId xmlns:a16="http://schemas.microsoft.com/office/drawing/2014/main" id="{5D99A1D5-05FF-2AA2-29B8-FF0778E98AB0}"/>
              </a:ext>
            </a:extLst>
          </p:cNvPr>
          <p:cNvGrpSpPr/>
          <p:nvPr/>
        </p:nvGrpSpPr>
        <p:grpSpPr>
          <a:xfrm>
            <a:off x="15907" y="2055743"/>
            <a:ext cx="1656661" cy="1483131"/>
            <a:chOff x="1584258" y="1652700"/>
            <a:chExt cx="2130820" cy="1907623"/>
          </a:xfrm>
        </p:grpSpPr>
        <p:sp>
          <p:nvSpPr>
            <p:cNvPr id="4" name="Google Shape;1017;p46">
              <a:extLst>
                <a:ext uri="{FF2B5EF4-FFF2-40B4-BE49-F238E27FC236}">
                  <a16:creationId xmlns:a16="http://schemas.microsoft.com/office/drawing/2014/main" id="{E95F3C10-DD20-C42A-FB38-66F62E1FED92}"/>
                </a:ext>
              </a:extLst>
            </p:cNvPr>
            <p:cNvSpPr/>
            <p:nvPr/>
          </p:nvSpPr>
          <p:spPr>
            <a:xfrm>
              <a:off x="1929709" y="1854712"/>
              <a:ext cx="1503600" cy="150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058;p46">
              <a:extLst>
                <a:ext uri="{FF2B5EF4-FFF2-40B4-BE49-F238E27FC236}">
                  <a16:creationId xmlns:a16="http://schemas.microsoft.com/office/drawing/2014/main" id="{E8900D21-6A9F-4A31-9652-77E8FD204251}"/>
                </a:ext>
              </a:extLst>
            </p:cNvPr>
            <p:cNvGrpSpPr/>
            <p:nvPr/>
          </p:nvGrpSpPr>
          <p:grpSpPr>
            <a:xfrm>
              <a:off x="1584258" y="1652700"/>
              <a:ext cx="2130820" cy="1907623"/>
              <a:chOff x="3507949" y="1278788"/>
              <a:chExt cx="2130820" cy="1907623"/>
            </a:xfrm>
          </p:grpSpPr>
          <p:grpSp>
            <p:nvGrpSpPr>
              <p:cNvPr id="24" name="Google Shape;1059;p46">
                <a:extLst>
                  <a:ext uri="{FF2B5EF4-FFF2-40B4-BE49-F238E27FC236}">
                    <a16:creationId xmlns:a16="http://schemas.microsoft.com/office/drawing/2014/main" id="{BEFF51C9-ADDD-3E5A-1D8C-3D003B8CAE9F}"/>
                  </a:ext>
                </a:extLst>
              </p:cNvPr>
              <p:cNvGrpSpPr/>
              <p:nvPr/>
            </p:nvGrpSpPr>
            <p:grpSpPr>
              <a:xfrm rot="-1198303">
                <a:off x="3690983" y="1538763"/>
                <a:ext cx="1764751" cy="1387673"/>
                <a:chOff x="9765000" y="262195"/>
                <a:chExt cx="1866135" cy="1388003"/>
              </a:xfrm>
            </p:grpSpPr>
            <p:sp>
              <p:nvSpPr>
                <p:cNvPr id="27" name="Google Shape;1060;p46">
                  <a:extLst>
                    <a:ext uri="{FF2B5EF4-FFF2-40B4-BE49-F238E27FC236}">
                      <a16:creationId xmlns:a16="http://schemas.microsoft.com/office/drawing/2014/main" id="{C4CA77C7-1F24-9FE3-B7D5-9E4B0A7C5630}"/>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1;p46">
                  <a:extLst>
                    <a:ext uri="{FF2B5EF4-FFF2-40B4-BE49-F238E27FC236}">
                      <a16:creationId xmlns:a16="http://schemas.microsoft.com/office/drawing/2014/main" id="{67F67DC9-25B4-E407-0B30-6DAD044F5711}"/>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2;p46">
                  <a:extLst>
                    <a:ext uri="{FF2B5EF4-FFF2-40B4-BE49-F238E27FC236}">
                      <a16:creationId xmlns:a16="http://schemas.microsoft.com/office/drawing/2014/main" id="{195D9D85-F6A7-98D2-3DAE-B1C42F47CB1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3;p46">
                  <a:extLst>
                    <a:ext uri="{FF2B5EF4-FFF2-40B4-BE49-F238E27FC236}">
                      <a16:creationId xmlns:a16="http://schemas.microsoft.com/office/drawing/2014/main" id="{CAE1F878-4649-79D4-E8E9-7329B6FC47BC}"/>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4;p46">
                  <a:extLst>
                    <a:ext uri="{FF2B5EF4-FFF2-40B4-BE49-F238E27FC236}">
                      <a16:creationId xmlns:a16="http://schemas.microsoft.com/office/drawing/2014/main" id="{41A26649-5C34-31EA-FC42-6EF5A748A101}"/>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5;p46">
                  <a:extLst>
                    <a:ext uri="{FF2B5EF4-FFF2-40B4-BE49-F238E27FC236}">
                      <a16:creationId xmlns:a16="http://schemas.microsoft.com/office/drawing/2014/main" id="{D6807AAB-54BE-B362-56E5-98EE56C40612}"/>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66;p46">
                  <a:extLst>
                    <a:ext uri="{FF2B5EF4-FFF2-40B4-BE49-F238E27FC236}">
                      <a16:creationId xmlns:a16="http://schemas.microsoft.com/office/drawing/2014/main" id="{4D9A73A0-8F2B-0F0D-872E-DE832637BCE2}"/>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7;p46">
                  <a:extLst>
                    <a:ext uri="{FF2B5EF4-FFF2-40B4-BE49-F238E27FC236}">
                      <a16:creationId xmlns:a16="http://schemas.microsoft.com/office/drawing/2014/main" id="{93BB97CA-2A2E-1B66-BAC9-16A166A9AED9}"/>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8;p46">
                  <a:extLst>
                    <a:ext uri="{FF2B5EF4-FFF2-40B4-BE49-F238E27FC236}">
                      <a16:creationId xmlns:a16="http://schemas.microsoft.com/office/drawing/2014/main" id="{50F39F99-D22E-7D62-C9F5-DD2E501308DE}"/>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9;p46">
                  <a:extLst>
                    <a:ext uri="{FF2B5EF4-FFF2-40B4-BE49-F238E27FC236}">
                      <a16:creationId xmlns:a16="http://schemas.microsoft.com/office/drawing/2014/main" id="{FB6A75BF-2BD3-7A1D-E92E-27276C994B8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p46">
                  <a:extLst>
                    <a:ext uri="{FF2B5EF4-FFF2-40B4-BE49-F238E27FC236}">
                      <a16:creationId xmlns:a16="http://schemas.microsoft.com/office/drawing/2014/main" id="{993A6986-D284-9EA8-E959-1CB86028EEE6}"/>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1;p46">
                  <a:extLst>
                    <a:ext uri="{FF2B5EF4-FFF2-40B4-BE49-F238E27FC236}">
                      <a16:creationId xmlns:a16="http://schemas.microsoft.com/office/drawing/2014/main" id="{57B62B39-333D-43BB-5212-80F737705FFD}"/>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2;p46">
                  <a:extLst>
                    <a:ext uri="{FF2B5EF4-FFF2-40B4-BE49-F238E27FC236}">
                      <a16:creationId xmlns:a16="http://schemas.microsoft.com/office/drawing/2014/main" id="{FEDFBD75-4696-0C08-78B3-A2DA2A915E9A}"/>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3;p46">
                  <a:extLst>
                    <a:ext uri="{FF2B5EF4-FFF2-40B4-BE49-F238E27FC236}">
                      <a16:creationId xmlns:a16="http://schemas.microsoft.com/office/drawing/2014/main" id="{905AA572-6C0F-3B6A-F787-81F35B6CD218}"/>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4;p46">
                  <a:extLst>
                    <a:ext uri="{FF2B5EF4-FFF2-40B4-BE49-F238E27FC236}">
                      <a16:creationId xmlns:a16="http://schemas.microsoft.com/office/drawing/2014/main" id="{FDA09180-926F-2F15-3A69-7D24C04F00FE}"/>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5;p46">
                  <a:extLst>
                    <a:ext uri="{FF2B5EF4-FFF2-40B4-BE49-F238E27FC236}">
                      <a16:creationId xmlns:a16="http://schemas.microsoft.com/office/drawing/2014/main" id="{BEC18EF1-137C-B902-371D-29023773726D}"/>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6;p46">
                  <a:extLst>
                    <a:ext uri="{FF2B5EF4-FFF2-40B4-BE49-F238E27FC236}">
                      <a16:creationId xmlns:a16="http://schemas.microsoft.com/office/drawing/2014/main" id="{95B265E6-7D8B-85AE-7BEE-45F899565977}"/>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7;p46">
                  <a:extLst>
                    <a:ext uri="{FF2B5EF4-FFF2-40B4-BE49-F238E27FC236}">
                      <a16:creationId xmlns:a16="http://schemas.microsoft.com/office/drawing/2014/main" id="{5F8FB673-5DA8-88B1-CEAB-F55E20956A19}"/>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8;p46">
                  <a:extLst>
                    <a:ext uri="{FF2B5EF4-FFF2-40B4-BE49-F238E27FC236}">
                      <a16:creationId xmlns:a16="http://schemas.microsoft.com/office/drawing/2014/main" id="{F7EC436E-E85E-7CB0-BDD2-3A08E9493632}"/>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9;p46">
                  <a:extLst>
                    <a:ext uri="{FF2B5EF4-FFF2-40B4-BE49-F238E27FC236}">
                      <a16:creationId xmlns:a16="http://schemas.microsoft.com/office/drawing/2014/main" id="{C6FA494D-1D11-7765-990F-87FEFF243609}"/>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0;p46">
                  <a:extLst>
                    <a:ext uri="{FF2B5EF4-FFF2-40B4-BE49-F238E27FC236}">
                      <a16:creationId xmlns:a16="http://schemas.microsoft.com/office/drawing/2014/main" id="{99F45311-7766-9796-863A-C709635779C1}"/>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81;p46">
                  <a:extLst>
                    <a:ext uri="{FF2B5EF4-FFF2-40B4-BE49-F238E27FC236}">
                      <a16:creationId xmlns:a16="http://schemas.microsoft.com/office/drawing/2014/main" id="{C2B6B6E8-1ADD-F0D4-AFF6-FFBBFA19C15E}"/>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82;p46">
                  <a:extLst>
                    <a:ext uri="{FF2B5EF4-FFF2-40B4-BE49-F238E27FC236}">
                      <a16:creationId xmlns:a16="http://schemas.microsoft.com/office/drawing/2014/main" id="{552CD178-5B47-CB48-F4A4-18E96D757D7E}"/>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83;p46">
                  <a:extLst>
                    <a:ext uri="{FF2B5EF4-FFF2-40B4-BE49-F238E27FC236}">
                      <a16:creationId xmlns:a16="http://schemas.microsoft.com/office/drawing/2014/main" id="{8EC0AE5F-D2D1-C3EF-42FB-4B0673787325}"/>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4;p46">
                  <a:extLst>
                    <a:ext uri="{FF2B5EF4-FFF2-40B4-BE49-F238E27FC236}">
                      <a16:creationId xmlns:a16="http://schemas.microsoft.com/office/drawing/2014/main" id="{96DAEF0A-6148-BB99-6630-F2464D2E12AC}"/>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85;p46">
                  <a:extLst>
                    <a:ext uri="{FF2B5EF4-FFF2-40B4-BE49-F238E27FC236}">
                      <a16:creationId xmlns:a16="http://schemas.microsoft.com/office/drawing/2014/main" id="{7976F017-BEB0-0AB2-3BE9-DC02A0569AE8}"/>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6;p46">
                  <a:extLst>
                    <a:ext uri="{FF2B5EF4-FFF2-40B4-BE49-F238E27FC236}">
                      <a16:creationId xmlns:a16="http://schemas.microsoft.com/office/drawing/2014/main" id="{5A309EB1-B660-F023-22B6-52F7CBE60012}"/>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7;p46">
                  <a:extLst>
                    <a:ext uri="{FF2B5EF4-FFF2-40B4-BE49-F238E27FC236}">
                      <a16:creationId xmlns:a16="http://schemas.microsoft.com/office/drawing/2014/main" id="{84389C6F-1A57-B0C0-5AF7-2551FE18F635}"/>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8;p46">
                  <a:extLst>
                    <a:ext uri="{FF2B5EF4-FFF2-40B4-BE49-F238E27FC236}">
                      <a16:creationId xmlns:a16="http://schemas.microsoft.com/office/drawing/2014/main" id="{4EB504E2-F4BE-9D79-1B16-9737B2FCA4E9}"/>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9;p46">
                  <a:extLst>
                    <a:ext uri="{FF2B5EF4-FFF2-40B4-BE49-F238E27FC236}">
                      <a16:creationId xmlns:a16="http://schemas.microsoft.com/office/drawing/2014/main" id="{1EF3BDF2-2F76-911C-DBE3-EAEBEE8547A5}"/>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90;p46">
                  <a:extLst>
                    <a:ext uri="{FF2B5EF4-FFF2-40B4-BE49-F238E27FC236}">
                      <a16:creationId xmlns:a16="http://schemas.microsoft.com/office/drawing/2014/main" id="{AFDE00A0-5134-D838-2944-BDACE497CA5A}"/>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91;p46">
                  <a:extLst>
                    <a:ext uri="{FF2B5EF4-FFF2-40B4-BE49-F238E27FC236}">
                      <a16:creationId xmlns:a16="http://schemas.microsoft.com/office/drawing/2014/main" id="{DC6CAFD5-86B7-2761-D1B1-33A01FB059A8}"/>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92;p46">
                  <a:extLst>
                    <a:ext uri="{FF2B5EF4-FFF2-40B4-BE49-F238E27FC236}">
                      <a16:creationId xmlns:a16="http://schemas.microsoft.com/office/drawing/2014/main" id="{5654E3BD-9EB9-969E-55C7-4DB6AE0B1392}"/>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3;p46">
                  <a:extLst>
                    <a:ext uri="{FF2B5EF4-FFF2-40B4-BE49-F238E27FC236}">
                      <a16:creationId xmlns:a16="http://schemas.microsoft.com/office/drawing/2014/main" id="{D9A214FC-D5C1-5368-E878-EA97AAAFDE78}"/>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4;p46">
                  <a:extLst>
                    <a:ext uri="{FF2B5EF4-FFF2-40B4-BE49-F238E27FC236}">
                      <a16:creationId xmlns:a16="http://schemas.microsoft.com/office/drawing/2014/main" id="{DB7062D8-F253-AB53-938F-C8227E12ACD2}"/>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5;p46">
                  <a:extLst>
                    <a:ext uri="{FF2B5EF4-FFF2-40B4-BE49-F238E27FC236}">
                      <a16:creationId xmlns:a16="http://schemas.microsoft.com/office/drawing/2014/main" id="{1A433EA7-F1FB-5480-7300-C5C648647381}"/>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6;p46">
                  <a:extLst>
                    <a:ext uri="{FF2B5EF4-FFF2-40B4-BE49-F238E27FC236}">
                      <a16:creationId xmlns:a16="http://schemas.microsoft.com/office/drawing/2014/main" id="{8BB097BD-3084-45A8-161C-3880341F9005}"/>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097;p46">
                <a:extLst>
                  <a:ext uri="{FF2B5EF4-FFF2-40B4-BE49-F238E27FC236}">
                    <a16:creationId xmlns:a16="http://schemas.microsoft.com/office/drawing/2014/main" id="{DB41F7CB-2C5F-5EF5-D4D7-A6AB17F2FCBE}"/>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8;p46">
                <a:extLst>
                  <a:ext uri="{FF2B5EF4-FFF2-40B4-BE49-F238E27FC236}">
                    <a16:creationId xmlns:a16="http://schemas.microsoft.com/office/drawing/2014/main" id="{B29E7E27-8615-8FC6-D921-E645E5ADFFE7}"/>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roup 67">
            <a:extLst>
              <a:ext uri="{FF2B5EF4-FFF2-40B4-BE49-F238E27FC236}">
                <a16:creationId xmlns:a16="http://schemas.microsoft.com/office/drawing/2014/main" id="{39FAD475-7D4E-48E0-B244-FC3C1A4D2C0F}"/>
              </a:ext>
            </a:extLst>
          </p:cNvPr>
          <p:cNvGrpSpPr/>
          <p:nvPr/>
        </p:nvGrpSpPr>
        <p:grpSpPr>
          <a:xfrm>
            <a:off x="698740" y="448574"/>
            <a:ext cx="5076284" cy="1370421"/>
            <a:chOff x="698740" y="448574"/>
            <a:chExt cx="5076284" cy="1370421"/>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698740" y="448574"/>
              <a:ext cx="5076284" cy="1059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CD9E0123-F632-7E25-B001-F6ED723AB83C}"/>
                </a:ext>
              </a:extLst>
            </p:cNvPr>
            <p:cNvSpPr txBox="1"/>
            <p:nvPr/>
          </p:nvSpPr>
          <p:spPr>
            <a:xfrm>
              <a:off x="962731" y="509149"/>
              <a:ext cx="4612516" cy="1309846"/>
            </a:xfrm>
            <a:prstGeom prst="rect">
              <a:avLst/>
            </a:prstGeom>
            <a:noFill/>
          </p:spPr>
          <p:txBody>
            <a:bodyPr wrap="square">
              <a:spAutoFit/>
            </a:bodyPr>
            <a:lstStyle/>
            <a:p>
              <a:pPr algn="just">
                <a:lnSpc>
                  <a:spcPct val="107000"/>
                </a:lnSpc>
                <a:spcAft>
                  <a:spcPts val="800"/>
                </a:spcAft>
              </a:pP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Nhiệm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vụ</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HS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làm</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việc</a:t>
              </a:r>
              <a:r>
                <a:rPr lang="en-US" sz="18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effectLst/>
                  <a:latin typeface="Times New Roman" panose="02020603050405020304" pitchFamily="18" charset="0"/>
                  <a:cs typeface="Times New Roman" panose="02020603050405020304" pitchFamily="18" charset="0"/>
                </a:rPr>
                <a:t>c</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á</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75000"/>
                    </a:schemeClr>
                  </a:solidFill>
                  <a:latin typeface="Times New Roman" panose="02020603050405020304" pitchFamily="18" charset="0"/>
                  <a:cs typeface="Times New Roman" panose="02020603050405020304" pitchFamily="18" charset="0"/>
                </a:rPr>
                <a:t>nhân</a:t>
              </a:r>
              <a:r>
                <a:rPr lang="en-US" sz="1800" b="1" dirty="0">
                  <a:solidFill>
                    <a:schemeClr val="accent4">
                      <a:lumMod val="75000"/>
                    </a:schemeClr>
                  </a:solidFill>
                  <a:latin typeface="Times New Roman" panose="02020603050405020304" pitchFamily="18" charset="0"/>
                  <a:cs typeface="Times New Roman" panose="02020603050405020304" pitchFamily="18" charset="0"/>
                </a:rPr>
                <a:t> </a:t>
              </a: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quan sát hình 4 SGK và cho biết các bước cần thực hiện khi sử dụng máy thu thanh.</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64" name="Picture 63">
            <a:extLst>
              <a:ext uri="{FF2B5EF4-FFF2-40B4-BE49-F238E27FC236}">
                <a16:creationId xmlns:a16="http://schemas.microsoft.com/office/drawing/2014/main" id="{1B599DF1-ED0E-9C17-48E4-1AB6134F214A}"/>
              </a:ext>
            </a:extLst>
          </p:cNvPr>
          <p:cNvPicPr>
            <a:picLocks noChangeAspect="1"/>
          </p:cNvPicPr>
          <p:nvPr/>
        </p:nvPicPr>
        <p:blipFill>
          <a:blip r:embed="rId4"/>
          <a:stretch>
            <a:fillRect/>
          </a:stretch>
        </p:blipFill>
        <p:spPr>
          <a:xfrm>
            <a:off x="3747911" y="1768122"/>
            <a:ext cx="4210756" cy="3375378"/>
          </a:xfrm>
          <a:prstGeom prst="rect">
            <a:avLst/>
          </a:prstGeom>
        </p:spPr>
      </p:pic>
    </p:spTree>
    <p:extLst>
      <p:ext uri="{BB962C8B-B14F-4D97-AF65-F5344CB8AC3E}">
        <p14:creationId xmlns:p14="http://schemas.microsoft.com/office/powerpoint/2010/main" val="20895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 calcmode="lin" valueType="num">
                                      <p:cBhvr>
                                        <p:cTn id="13" dur="500" fill="hold"/>
                                        <p:tgtEl>
                                          <p:spTgt spid="69"/>
                                        </p:tgtEl>
                                        <p:attrNameLst>
                                          <p:attrName>style.rotation</p:attrName>
                                        </p:attrNameLst>
                                      </p:cBhvr>
                                      <p:tavLst>
                                        <p:tav tm="0">
                                          <p:val>
                                            <p:fltVal val="360"/>
                                          </p:val>
                                        </p:tav>
                                        <p:tav tm="100000">
                                          <p:val>
                                            <p:fltVal val="0"/>
                                          </p:val>
                                        </p:tav>
                                      </p:tavLst>
                                    </p:anim>
                                    <p:animEffect transition="in" filter="fade">
                                      <p:cBhvr>
                                        <p:cTn id="14" dur="500"/>
                                        <p:tgtEl>
                                          <p:spTgt spid="6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 calcmode="lin" valueType="num">
                                      <p:cBhvr>
                                        <p:cTn id="19" dur="500" fill="hold"/>
                                        <p:tgtEl>
                                          <p:spTgt spid="70"/>
                                        </p:tgtEl>
                                        <p:attrNameLst>
                                          <p:attrName>style.rotation</p:attrName>
                                        </p:attrNameLst>
                                      </p:cBhvr>
                                      <p:tavLst>
                                        <p:tav tm="0">
                                          <p:val>
                                            <p:fltVal val="360"/>
                                          </p:val>
                                        </p:tav>
                                        <p:tav tm="100000">
                                          <p:val>
                                            <p:fltVal val="0"/>
                                          </p:val>
                                        </p:tav>
                                      </p:tavLst>
                                    </p:anim>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ircle(in)">
                                      <p:cBhvr>
                                        <p:cTn id="3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39FAD475-7D4E-48E0-B244-FC3C1A4D2C0F}"/>
              </a:ext>
            </a:extLst>
          </p:cNvPr>
          <p:cNvGrpSpPr/>
          <p:nvPr/>
        </p:nvGrpSpPr>
        <p:grpSpPr>
          <a:xfrm>
            <a:off x="2583772" y="0"/>
            <a:ext cx="5076284" cy="838367"/>
            <a:chOff x="461674" y="-196802"/>
            <a:chExt cx="5076284" cy="838367"/>
          </a:xfrm>
        </p:grpSpPr>
        <p:sp>
          <p:nvSpPr>
            <p:cNvPr id="65" name="Rectangle: Rounded Corners 64">
              <a:extLst>
                <a:ext uri="{FF2B5EF4-FFF2-40B4-BE49-F238E27FC236}">
                  <a16:creationId xmlns:a16="http://schemas.microsoft.com/office/drawing/2014/main" id="{79B16DFB-F3E2-5755-B85B-B67D1AEEB8C3}"/>
                </a:ext>
              </a:extLst>
            </p:cNvPr>
            <p:cNvSpPr/>
            <p:nvPr/>
          </p:nvSpPr>
          <p:spPr>
            <a:xfrm>
              <a:off x="461674" y="-196802"/>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CD9E0123-F632-7E25-B001-F6ED723AB83C}"/>
                </a:ext>
              </a:extLst>
            </p:cNvPr>
            <p:cNvSpPr txBox="1"/>
            <p:nvPr/>
          </p:nvSpPr>
          <p:spPr>
            <a:xfrm>
              <a:off x="682268" y="-10037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1: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Bật</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nguồn</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CF7ECC6F-873B-9722-0252-A7D511B01706}"/>
              </a:ext>
            </a:extLst>
          </p:cNvPr>
          <p:cNvGrpSpPr/>
          <p:nvPr/>
        </p:nvGrpSpPr>
        <p:grpSpPr>
          <a:xfrm>
            <a:off x="2662793" y="1153679"/>
            <a:ext cx="5076284" cy="838367"/>
            <a:chOff x="698740" y="448574"/>
            <a:chExt cx="5076284" cy="838367"/>
          </a:xfrm>
        </p:grpSpPr>
        <p:sp>
          <p:nvSpPr>
            <p:cNvPr id="75" name="Rectangle: Rounded Corners 74">
              <a:extLst>
                <a:ext uri="{FF2B5EF4-FFF2-40B4-BE49-F238E27FC236}">
                  <a16:creationId xmlns:a16="http://schemas.microsoft.com/office/drawing/2014/main" id="{7C3394CB-CAD8-6B50-D63C-ADB97D662269}"/>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21908A26-DCDF-8654-A357-038883C16832}"/>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2: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chỉnh</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âm</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424B0EF8-048B-F6BB-2CA4-4CCCB10FD355}"/>
              </a:ext>
            </a:extLst>
          </p:cNvPr>
          <p:cNvGrpSpPr/>
          <p:nvPr/>
        </p:nvGrpSpPr>
        <p:grpSpPr>
          <a:xfrm>
            <a:off x="2561194" y="2519939"/>
            <a:ext cx="5076284" cy="838367"/>
            <a:chOff x="439096" y="-1086715"/>
            <a:chExt cx="5076284" cy="838367"/>
          </a:xfrm>
        </p:grpSpPr>
        <p:sp>
          <p:nvSpPr>
            <p:cNvPr id="78" name="Rectangle: Rounded Corners 77">
              <a:extLst>
                <a:ext uri="{FF2B5EF4-FFF2-40B4-BE49-F238E27FC236}">
                  <a16:creationId xmlns:a16="http://schemas.microsoft.com/office/drawing/2014/main" id="{EDEA0FF3-D6AC-50F8-7032-EA63DEBF6208}"/>
                </a:ext>
              </a:extLst>
            </p:cNvPr>
            <p:cNvSpPr/>
            <p:nvPr/>
          </p:nvSpPr>
          <p:spPr>
            <a:xfrm>
              <a:off x="439096" y="-1086715"/>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45959D40-BB1E-AD35-25EF-98B39741165F}"/>
                </a:ext>
              </a:extLst>
            </p:cNvPr>
            <p:cNvSpPr txBox="1"/>
            <p:nvPr/>
          </p:nvSpPr>
          <p:spPr>
            <a:xfrm>
              <a:off x="761291" y="-1059934"/>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3: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Chọn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kênh</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phát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thanh</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66C674-66B2-45A6-4E86-B40633AB48F0}"/>
              </a:ext>
            </a:extLst>
          </p:cNvPr>
          <p:cNvPicPr>
            <a:picLocks noChangeAspect="1"/>
          </p:cNvPicPr>
          <p:nvPr/>
        </p:nvPicPr>
        <p:blipFill>
          <a:blip r:embed="rId2"/>
          <a:stretch>
            <a:fillRect/>
          </a:stretch>
        </p:blipFill>
        <p:spPr>
          <a:xfrm>
            <a:off x="661719" y="-115804"/>
            <a:ext cx="1697658" cy="1380160"/>
          </a:xfrm>
          <a:prstGeom prst="rect">
            <a:avLst/>
          </a:prstGeom>
        </p:spPr>
      </p:pic>
      <p:pic>
        <p:nvPicPr>
          <p:cNvPr id="5" name="Picture 4">
            <a:extLst>
              <a:ext uri="{FF2B5EF4-FFF2-40B4-BE49-F238E27FC236}">
                <a16:creationId xmlns:a16="http://schemas.microsoft.com/office/drawing/2014/main" id="{74E85218-C80F-4D46-3437-EE42CB5EA4F4}"/>
              </a:ext>
            </a:extLst>
          </p:cNvPr>
          <p:cNvPicPr>
            <a:picLocks noChangeAspect="1"/>
          </p:cNvPicPr>
          <p:nvPr/>
        </p:nvPicPr>
        <p:blipFill>
          <a:blip r:embed="rId2"/>
          <a:stretch>
            <a:fillRect/>
          </a:stretch>
        </p:blipFill>
        <p:spPr>
          <a:xfrm>
            <a:off x="582698" y="1193707"/>
            <a:ext cx="1821835" cy="1188249"/>
          </a:xfrm>
          <a:prstGeom prst="rect">
            <a:avLst/>
          </a:prstGeom>
        </p:spPr>
      </p:pic>
      <p:pic>
        <p:nvPicPr>
          <p:cNvPr id="7" name="Picture 6">
            <a:extLst>
              <a:ext uri="{FF2B5EF4-FFF2-40B4-BE49-F238E27FC236}">
                <a16:creationId xmlns:a16="http://schemas.microsoft.com/office/drawing/2014/main" id="{95016AA6-BC08-F863-56BC-08323DE8A4FF}"/>
              </a:ext>
            </a:extLst>
          </p:cNvPr>
          <p:cNvPicPr>
            <a:picLocks noChangeAspect="1"/>
          </p:cNvPicPr>
          <p:nvPr/>
        </p:nvPicPr>
        <p:blipFill>
          <a:blip r:embed="rId3"/>
          <a:stretch>
            <a:fillRect/>
          </a:stretch>
        </p:blipFill>
        <p:spPr>
          <a:xfrm>
            <a:off x="392045" y="2459448"/>
            <a:ext cx="2068933" cy="1367486"/>
          </a:xfrm>
          <a:prstGeom prst="rect">
            <a:avLst/>
          </a:prstGeom>
        </p:spPr>
      </p:pic>
      <p:pic>
        <p:nvPicPr>
          <p:cNvPr id="9" name="Picture 8">
            <a:extLst>
              <a:ext uri="{FF2B5EF4-FFF2-40B4-BE49-F238E27FC236}">
                <a16:creationId xmlns:a16="http://schemas.microsoft.com/office/drawing/2014/main" id="{E7F809E8-96DC-548A-A32D-AACF77CDB973}"/>
              </a:ext>
            </a:extLst>
          </p:cNvPr>
          <p:cNvPicPr>
            <a:picLocks noChangeAspect="1"/>
          </p:cNvPicPr>
          <p:nvPr/>
        </p:nvPicPr>
        <p:blipFill>
          <a:blip r:embed="rId4"/>
          <a:stretch>
            <a:fillRect/>
          </a:stretch>
        </p:blipFill>
        <p:spPr>
          <a:xfrm>
            <a:off x="383822" y="3838393"/>
            <a:ext cx="2082950" cy="1305107"/>
          </a:xfrm>
          <a:prstGeom prst="rect">
            <a:avLst/>
          </a:prstGeom>
        </p:spPr>
      </p:pic>
      <p:grpSp>
        <p:nvGrpSpPr>
          <p:cNvPr id="10" name="Group 9">
            <a:extLst>
              <a:ext uri="{FF2B5EF4-FFF2-40B4-BE49-F238E27FC236}">
                <a16:creationId xmlns:a16="http://schemas.microsoft.com/office/drawing/2014/main" id="{3852A915-A33D-6549-0988-85EF92E98F8F}"/>
              </a:ext>
            </a:extLst>
          </p:cNvPr>
          <p:cNvGrpSpPr/>
          <p:nvPr/>
        </p:nvGrpSpPr>
        <p:grpSpPr>
          <a:xfrm>
            <a:off x="2634571" y="3947679"/>
            <a:ext cx="5076284" cy="838367"/>
            <a:chOff x="698740" y="448574"/>
            <a:chExt cx="5076284" cy="838367"/>
          </a:xfrm>
        </p:grpSpPr>
        <p:sp>
          <p:nvSpPr>
            <p:cNvPr id="11" name="Rectangle: Rounded Corners 10">
              <a:extLst>
                <a:ext uri="{FF2B5EF4-FFF2-40B4-BE49-F238E27FC236}">
                  <a16:creationId xmlns:a16="http://schemas.microsoft.com/office/drawing/2014/main" id="{AB88B2BB-A9CF-9536-DA4B-7B24E2C298FB}"/>
                </a:ext>
              </a:extLst>
            </p:cNvPr>
            <p:cNvSpPr/>
            <p:nvPr/>
          </p:nvSpPr>
          <p:spPr>
            <a:xfrm>
              <a:off x="698740" y="448574"/>
              <a:ext cx="5076284" cy="838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1AE4F39-5DE9-6A39-53D9-2B814B925B1A}"/>
                </a:ext>
              </a:extLst>
            </p:cNvPr>
            <p:cNvSpPr txBox="1"/>
            <p:nvPr/>
          </p:nvSpPr>
          <p:spPr>
            <a:xfrm>
              <a:off x="930624" y="531799"/>
              <a:ext cx="4612516" cy="407035"/>
            </a:xfrm>
            <a:prstGeom prst="rect">
              <a:avLst/>
            </a:prstGeom>
            <a:noFill/>
          </p:spPr>
          <p:txBody>
            <a:bodyPr wrap="square">
              <a:spAutoFit/>
            </a:bodyPr>
            <a:lstStyle/>
            <a:p>
              <a:pPr algn="just">
                <a:lnSpc>
                  <a:spcPct val="107000"/>
                </a:lnSpc>
                <a:spcAft>
                  <a:spcPts val="800"/>
                </a:spcAft>
              </a:pP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Bước</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4: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Tắt</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nguồn</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khi</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sử</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effectLst/>
                  <a:latin typeface="Times New Roman" panose="02020603050405020304" pitchFamily="18" charset="0"/>
                  <a:cs typeface="Times New Roman" panose="02020603050405020304" pitchFamily="18" charset="0"/>
                </a:rPr>
                <a:t>dụng</a:t>
              </a: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a:t>
              </a:r>
              <a:endParaRPr lang="en-US" sz="16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35835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1+#ppt_w/2"/>
                                          </p:val>
                                        </p:tav>
                                        <p:tav tm="100000">
                                          <p:val>
                                            <p:strVal val="#ppt_x"/>
                                          </p:val>
                                        </p:tav>
                                      </p:tavLst>
                                    </p:anim>
                                    <p:anim calcmode="lin" valueType="num">
                                      <p:cBhvr additive="base">
                                        <p:cTn id="8" dur="75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750" fill="hold"/>
                                        <p:tgtEl>
                                          <p:spTgt spid="74"/>
                                        </p:tgtEl>
                                        <p:attrNameLst>
                                          <p:attrName>ppt_x</p:attrName>
                                        </p:attrNameLst>
                                      </p:cBhvr>
                                      <p:tavLst>
                                        <p:tav tm="0">
                                          <p:val>
                                            <p:strVal val="1+#ppt_w/2"/>
                                          </p:val>
                                        </p:tav>
                                        <p:tav tm="100000">
                                          <p:val>
                                            <p:strVal val="#ppt_x"/>
                                          </p:val>
                                        </p:tav>
                                      </p:tavLst>
                                    </p:anim>
                                    <p:anim calcmode="lin" valueType="num">
                                      <p:cBhvr additive="base">
                                        <p:cTn id="14"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1+#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E85147-2B2F-57A4-E526-695E583977F0}"/>
              </a:ext>
            </a:extLst>
          </p:cNvPr>
          <p:cNvSpPr/>
          <p:nvPr/>
        </p:nvSpPr>
        <p:spPr>
          <a:xfrm>
            <a:off x="4873925" y="2113472"/>
            <a:ext cx="4270075" cy="25382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Google Shape;1103;p47"/>
          <p:cNvSpPr txBox="1">
            <a:spLocks noGrp="1"/>
          </p:cNvSpPr>
          <p:nvPr>
            <p:ph type="title"/>
          </p:nvPr>
        </p:nvSpPr>
        <p:spPr>
          <a:xfrm>
            <a:off x="5243252" y="2083279"/>
            <a:ext cx="3660817" cy="2598620"/>
          </a:xfrm>
          <a:prstGeom prst="rect">
            <a:avLst/>
          </a:prstGeom>
        </p:spPr>
        <p:txBody>
          <a:bodyPr spcFirstLastPara="1" wrap="square" lIns="0" tIns="0" rIns="0" bIns="0" anchor="ctr" anchorCtr="0">
            <a:noAutofit/>
          </a:bodyPr>
          <a:lstStyle/>
          <a:p>
            <a:pPr marL="0" lvl="0" indent="0" algn="just" rtl="0">
              <a:lnSpc>
                <a:spcPct val="100000"/>
              </a:lnSpc>
              <a:spcBef>
                <a:spcPts val="0"/>
              </a:spcBef>
              <a:spcAft>
                <a:spcPts val="0"/>
              </a:spcAft>
              <a:buNone/>
            </a:pPr>
            <a:r>
              <a:rPr lang="en-US" sz="2400" dirty="0">
                <a:effectLst/>
                <a:latin typeface="Times New Roman" panose="02020603050405020304" pitchFamily="18" charset="0"/>
                <a:ea typeface="Calibri" panose="020F0502020204030204" pitchFamily="34" charset="0"/>
              </a:rPr>
              <a:t>Khi </a:t>
            </a:r>
            <a:r>
              <a:rPr lang="en-US" sz="2400" dirty="0" err="1">
                <a:effectLst/>
                <a:latin typeface="Times New Roman" panose="02020603050405020304" pitchFamily="18" charset="0"/>
                <a:ea typeface="Calibri" panose="020F0502020204030204" pitchFamily="34" charset="0"/>
              </a:rPr>
              <a:t>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bị</a:t>
            </a:r>
            <a:r>
              <a:rPr lang="en-US" sz="2400" dirty="0">
                <a:effectLst/>
                <a:latin typeface="Times New Roman" panose="02020603050405020304" pitchFamily="18" charset="0"/>
                <a:ea typeface="Calibri" panose="020F0502020204030204" pitchFamily="34" charset="0"/>
              </a:rPr>
              <a:t> ù, </a:t>
            </a:r>
            <a:r>
              <a:rPr lang="en-US" sz="2400" dirty="0" err="1">
                <a:effectLst/>
                <a:latin typeface="Times New Roman" panose="02020603050405020304" pitchFamily="18" charset="0"/>
                <a:ea typeface="Calibri" panose="020F0502020204030204" pitchFamily="34" charset="0"/>
              </a:rPr>
              <a:t>nghe</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chọn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vị</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đặt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máy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điều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chỉnh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ăng</a:t>
            </a:r>
            <a:r>
              <a:rPr lang="en-US" sz="2400" dirty="0">
                <a:effectLst/>
                <a:latin typeface="Times New Roman" panose="02020603050405020304" pitchFamily="18" charset="0"/>
                <a:ea typeface="Calibri" panose="020F0502020204030204" pitchFamily="34" charset="0"/>
              </a:rPr>
              <a:t> ten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a:t>
            </a:r>
            <a:endParaRPr sz="2400" dirty="0"/>
          </a:p>
        </p:txBody>
      </p:sp>
    </p:spTree>
  </p:cSld>
  <p:clrMapOvr>
    <a:masterClrMapping/>
  </p:clrMapOvr>
  <p:transition spd="slow">
    <p:push/>
  </p:transition>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340</Words>
  <Application>Microsoft Office PowerPoint</Application>
  <PresentationFormat>On-screen Show (16:9)</PresentationFormat>
  <Paragraphs>55</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UTM Cookies</vt:lpstr>
      <vt:lpstr>Raleway</vt:lpstr>
      <vt:lpstr>Fredoka One</vt:lpstr>
      <vt:lpstr>Calibri</vt:lpstr>
      <vt:lpstr>Times New Roman</vt:lpstr>
      <vt:lpstr>Arial</vt:lpstr>
      <vt:lpstr>Raleway Medium</vt:lpstr>
      <vt:lpstr>Día del Niño by Slidesgo</vt:lpstr>
      <vt:lpstr>PowerPoint Presentation</vt:lpstr>
      <vt:lpstr>KHỞI ĐỘNG</vt:lpstr>
      <vt:lpstr>Trò chơi: Ai nhanh- ai đúng</vt:lpstr>
      <vt:lpstr>KHÁM PHÁ</vt:lpstr>
      <vt:lpstr>Sử dụng máy thu thanh</vt:lpstr>
      <vt:lpstr>PowerPoint Presentation</vt:lpstr>
      <vt:lpstr>PowerPoint Presentation</vt:lpstr>
      <vt:lpstr>PowerPoint Presentation</vt:lpstr>
      <vt:lpstr>Khi âm thanh phát ra từ máy phát thanh bị ù, nghe không rõ, cần lựa chọn vị trí đặt máy thu thanh hoặc điều chỉnh ăng ten để thu được tín hiệu tốt nhất.</vt:lpstr>
      <vt:lpstr>PowerPoint Presentation</vt:lpstr>
      <vt:lpstr>LUYỆN TẬP</vt:lpstr>
      <vt:lpstr>Tình huống có thể gây bỏng</vt:lpstr>
      <vt:lpstr>03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Thu Thieu Thi Van</cp:lastModifiedBy>
  <cp:revision>20</cp:revision>
  <dcterms:modified xsi:type="dcterms:W3CDTF">2022-08-14T14:17:24Z</dcterms:modified>
</cp:coreProperties>
</file>