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8" r:id="rId4"/>
    <p:sldId id="260" r:id="rId5"/>
    <p:sldId id="261" r:id="rId6"/>
    <p:sldId id="2631" r:id="rId7"/>
    <p:sldId id="288" r:id="rId8"/>
    <p:sldId id="276" r:id="rId9"/>
    <p:sldId id="289" r:id="rId10"/>
    <p:sldId id="280" r:id="rId11"/>
    <p:sldId id="2632" r:id="rId12"/>
    <p:sldId id="290" r:id="rId13"/>
    <p:sldId id="284" r:id="rId14"/>
    <p:sldId id="2633" r:id="rId15"/>
    <p:sldId id="291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413838"/>
    <a:srgbClr val="2A4A1E"/>
    <a:srgbClr val="3B6A2B"/>
    <a:srgbClr val="90CA7C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3447" autoAdjust="0"/>
  </p:normalViewPr>
  <p:slideViewPr>
    <p:cSldViewPr snapToGrid="0">
      <p:cViewPr varScale="1">
        <p:scale>
          <a:sx n="75" d="100"/>
          <a:sy n="75" d="100"/>
        </p:scale>
        <p:origin x="41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5FE94-ED01-427F-87D4-BD01020862B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1CDA8-2317-459F-8BF1-1ABB2439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1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4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3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4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7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3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33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28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2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09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9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7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0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5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9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6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5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3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2F1AF82B-39A2-DF12-A8AE-ACD80A9F8A7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1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4028AEC4-3DBD-3B56-76CF-6277CBEB4FF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FCEF1-3216-004D-2955-B67520F5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75646-2828-DD4D-A085-E4C0DF17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18637-2043-BCD5-B20E-3AF7A54F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6124-FC6D-23F7-FA7C-0CB4F314C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4859-AD73-1471-4DEE-50FBC023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0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12" Type="http://schemas.openxmlformats.org/officeDocument/2006/relationships/image" Target="../media/image15.jpe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7.jpe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15.jpe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jpeg"/><Relationship Id="rId9" Type="http://schemas.openxmlformats.org/officeDocument/2006/relationships/image" Target="../media/image14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15.jpe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jpe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slide" Target="slide4.xml"/><Relationship Id="rId17" Type="http://schemas.openxmlformats.org/officeDocument/2006/relationships/image" Target="../media/image15.jpeg"/><Relationship Id="rId25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openxmlformats.org/officeDocument/2006/relationships/slide" Target="slide12.xml"/><Relationship Id="rId11" Type="http://schemas.openxmlformats.org/officeDocument/2006/relationships/image" Target="../media/image11.gif"/><Relationship Id="rId24" Type="http://schemas.openxmlformats.org/officeDocument/2006/relationships/image" Target="../media/image21.sv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slide" Target="slide3.xml"/><Relationship Id="rId19" Type="http://schemas.openxmlformats.org/officeDocument/2006/relationships/image" Target="../media/image16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openxmlformats.org/officeDocument/2006/relationships/image" Target="../media/image13.png"/><Relationship Id="rId22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microsoft.com/office/2007/relationships/hdphoto" Target="../media/hdphoto1.wdp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1.sv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7.sv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5.png"/><Relationship Id="rId10" Type="http://schemas.openxmlformats.org/officeDocument/2006/relationships/image" Target="../media/image12.png"/><Relationship Id="rId19" Type="http://schemas.openxmlformats.org/officeDocument/2006/relationships/image" Target="../media/image19.svg"/><Relationship Id="rId4" Type="http://schemas.openxmlformats.org/officeDocument/2006/relationships/image" Target="../media/image7.jpeg"/><Relationship Id="rId9" Type="http://schemas.openxmlformats.org/officeDocument/2006/relationships/image" Target="../media/image11.gif"/><Relationship Id="rId14" Type="http://schemas.openxmlformats.org/officeDocument/2006/relationships/image" Target="../media/image15.jpe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5.jpeg"/><Relationship Id="rId18" Type="http://schemas.openxmlformats.org/officeDocument/2006/relationships/image" Target="../media/image21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microsoft.com/office/2007/relationships/hdphoto" Target="../media/hdphoto1.wdp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svg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1.gif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E2AB53-E042-F3BB-4436-8214F506D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68" y="2417227"/>
            <a:ext cx="6156289" cy="2023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F8B242-36C9-0387-8307-1FFA7154DCBF}"/>
              </a:ext>
            </a:extLst>
          </p:cNvPr>
          <p:cNvSpPr txBox="1"/>
          <p:nvPr/>
        </p:nvSpPr>
        <p:spPr>
          <a:xfrm>
            <a:off x="6372553" y="4587184"/>
            <a:ext cx="2773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#9Slide01 Tieu de ngan" panose="00000800000000000000" pitchFamily="2" charset="0"/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382388773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3840" y="228600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333F3-2272-5C84-8BF5-621F92164D5B}"/>
              </a:ext>
            </a:extLst>
          </p:cNvPr>
          <p:cNvSpPr txBox="1"/>
          <p:nvPr/>
        </p:nvSpPr>
        <p:spPr>
          <a:xfrm>
            <a:off x="962024" y="2608029"/>
            <a:ext cx="1026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28 cm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                       B. 27 cm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                        C. 36 cm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              D. 18 cm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67995-BFA4-6003-F33A-6DB53E73E8C3}"/>
              </a:ext>
            </a:extLst>
          </p:cNvPr>
          <p:cNvSpPr txBox="1"/>
          <p:nvPr/>
        </p:nvSpPr>
        <p:spPr>
          <a:xfrm>
            <a:off x="1606550" y="4249971"/>
            <a:ext cx="8572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MC = NC = 12 : 2 = 6 (cm)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(6 × 6) : 2 = 18 (cm</a:t>
            </a:r>
            <a:r>
              <a:rPr lang="en-US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18 cm</a:t>
            </a:r>
            <a:r>
              <a:rPr lang="en-US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999391-4CF4-6B8E-4DBC-A1F9E113E01B}"/>
              </a:ext>
            </a:extLst>
          </p:cNvPr>
          <p:cNvSpPr/>
          <p:nvPr/>
        </p:nvSpPr>
        <p:spPr>
          <a:xfrm>
            <a:off x="8772522" y="3331929"/>
            <a:ext cx="501015" cy="4889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C51BAD-FCCE-1E98-BFF1-32471DE7A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23" y="343740"/>
            <a:ext cx="5134924" cy="193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88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0" name="Picture 9" descr="020cafd9e8d2e8024e60e3d66391fe0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36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id="{E3669699-AF3F-FD89-0FDF-D389FE16B7B9}"/>
              </a:ext>
            </a:extLst>
          </p:cNvPr>
          <p:cNvSpPr/>
          <p:nvPr/>
        </p:nvSpPr>
        <p:spPr>
          <a:xfrm>
            <a:off x="1122128" y="195163"/>
            <a:ext cx="11069872" cy="9015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id="{26052696-93B8-42CC-168C-3394A48C7BEB}"/>
              </a:ext>
            </a:extLst>
          </p:cNvPr>
          <p:cNvSpPr/>
          <p:nvPr/>
        </p:nvSpPr>
        <p:spPr>
          <a:xfrm>
            <a:off x="362473" y="38259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873F0-84EF-8B62-F388-E8AEA4C9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80" y="1449136"/>
            <a:ext cx="1029094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20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20B4F-9B0C-B8D8-7876-6683EAB2B2AF}"/>
              </a:ext>
            </a:extLst>
          </p:cNvPr>
          <p:cNvSpPr txBox="1"/>
          <p:nvPr/>
        </p:nvSpPr>
        <p:spPr>
          <a:xfrm>
            <a:off x="1419225" y="771525"/>
            <a:ext cx="89058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 × 6) : 2 = 9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 × 8) : 2 = 16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cam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(5 × 10) : 2 = 25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4 = 4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 + 16 + 25 + 4 = 54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54 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75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65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1" y="3545271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9900461" y="5717667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8958" y="4173855"/>
            <a:ext cx="665919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r>
              <a:rPr lang="en-US" sz="70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en-US" sz="70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7000" b="1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19436" y="5248308"/>
            <a:ext cx="9026470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55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55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5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55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báu</a:t>
            </a:r>
            <a:endParaRPr lang="en-US" sz="5500" b="1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609600" y="6514098"/>
            <a:ext cx="609600" cy="69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03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1.12708 0.00347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-1.15 -1.11111E-6 " pathEditMode="relative" rAng="0" ptsTypes="AA">
                                      <p:cBhvr>
                                        <p:cTn id="8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90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7F4452-E776-4192-8A85-0F15D497C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073" y="1237912"/>
            <a:ext cx="8486368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699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59" y="354256"/>
            <a:ext cx="11420057" cy="6182436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111032" y="1162594"/>
            <a:ext cx="3599319" cy="5374098"/>
          </a:xfrm>
          <a:prstGeom prst="rect">
            <a:avLst/>
          </a:prstGeom>
        </p:spPr>
      </p:pic>
      <p:pic>
        <p:nvPicPr>
          <p:cNvPr id="1026" name="Picture 2" descr="Free vector realistic old style pirate treasure ches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18" y="3313358"/>
            <a:ext cx="3474721" cy="34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9170" y="6237027"/>
            <a:ext cx="609600" cy="695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E90554-A713-488C-AC58-F3225CD2A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3296" y="1292359"/>
            <a:ext cx="6108721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524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7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95126" y="5029200"/>
            <a:ext cx="2577353" cy="1752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6884" y="5029200"/>
            <a:ext cx="2438400" cy="18288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1B549C8-2EE9-F0AA-D2DE-5658485F09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9331" y="5073584"/>
            <a:ext cx="409407" cy="775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CA5D62-47B3-AE36-0F26-1E7462A213C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77383" y="4857816"/>
            <a:ext cx="517844" cy="7148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hlinkClick r:id="rId8" action="ppaction://hlinksldjump"/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95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id="{E3669699-AF3F-FD89-0FDF-D389FE16B7B9}"/>
              </a:ext>
            </a:extLst>
          </p:cNvPr>
          <p:cNvSpPr/>
          <p:nvPr/>
        </p:nvSpPr>
        <p:spPr>
          <a:xfrm>
            <a:off x="1122128" y="195163"/>
            <a:ext cx="10566727" cy="739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a) Hoàn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cap="none" spc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id="{26052696-93B8-42CC-168C-3394A48C7BEB}"/>
              </a:ext>
            </a:extLst>
          </p:cNvPr>
          <p:cNvSpPr/>
          <p:nvPr/>
        </p:nvSpPr>
        <p:spPr>
          <a:xfrm>
            <a:off x="362473" y="38259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D23AEC-D706-BC12-67E5-E5EB1CF4B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534519"/>
              </p:ext>
            </p:extLst>
          </p:nvPr>
        </p:nvGraphicFramePr>
        <p:xfrm>
          <a:off x="782320" y="1605280"/>
          <a:ext cx="10891520" cy="3356133"/>
        </p:xfrm>
        <a:graphic>
          <a:graphicData uri="http://schemas.openxmlformats.org/drawingml/2006/table">
            <a:tbl>
              <a:tblPr/>
              <a:tblGrid>
                <a:gridCol w="4500760">
                  <a:extLst>
                    <a:ext uri="{9D8B030D-6E8A-4147-A177-3AD203B41FA5}">
                      <a16:colId xmlns:a16="http://schemas.microsoft.com/office/drawing/2014/main" val="1808306919"/>
                    </a:ext>
                  </a:extLst>
                </a:gridCol>
                <a:gridCol w="1521609">
                  <a:extLst>
                    <a:ext uri="{9D8B030D-6E8A-4147-A177-3AD203B41FA5}">
                      <a16:colId xmlns:a16="http://schemas.microsoft.com/office/drawing/2014/main" val="2511232327"/>
                    </a:ext>
                  </a:extLst>
                </a:gridCol>
                <a:gridCol w="1665762">
                  <a:extLst>
                    <a:ext uri="{9D8B030D-6E8A-4147-A177-3AD203B41FA5}">
                      <a16:colId xmlns:a16="http://schemas.microsoft.com/office/drawing/2014/main" val="3738326496"/>
                    </a:ext>
                  </a:extLst>
                </a:gridCol>
                <a:gridCol w="1665762">
                  <a:extLst>
                    <a:ext uri="{9D8B030D-6E8A-4147-A177-3AD203B41FA5}">
                      <a16:colId xmlns:a16="http://schemas.microsoft.com/office/drawing/2014/main" val="100645475"/>
                    </a:ext>
                  </a:extLst>
                </a:gridCol>
                <a:gridCol w="1537627">
                  <a:extLst>
                    <a:ext uri="{9D8B030D-6E8A-4147-A177-3AD203B41FA5}">
                      <a16:colId xmlns:a16="http://schemas.microsoft.com/office/drawing/2014/main" val="3625110552"/>
                    </a:ext>
                  </a:extLst>
                </a:gridCol>
              </a:tblGrid>
              <a:tr h="11187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đáy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6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10 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4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20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937841"/>
                  </a:ext>
                </a:extLst>
              </a:tr>
              <a:tr h="11187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Chiều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cao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5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5 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4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10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600175"/>
                  </a:ext>
                </a:extLst>
              </a:tr>
              <a:tr h="11187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Diện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tích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hình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giác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 cm</a:t>
                      </a:r>
                      <a:r>
                        <a:rPr lang="en-US" sz="3200" baseline="300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865476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A90958-73A1-83CA-53A4-4962382E788F}"/>
              </a:ext>
            </a:extLst>
          </p:cNvPr>
          <p:cNvSpPr/>
          <p:nvPr/>
        </p:nvSpPr>
        <p:spPr>
          <a:xfrm>
            <a:off x="6878320" y="3891280"/>
            <a:ext cx="1483360" cy="5283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  <a:effectLst/>
              </a:rPr>
              <a:t>5 cm</a:t>
            </a:r>
            <a:r>
              <a:rPr lang="en-US" sz="3200" baseline="30000" dirty="0">
                <a:solidFill>
                  <a:srgbClr val="FF0000"/>
                </a:solidFill>
                <a:effectLst/>
              </a:rPr>
              <a:t>2</a:t>
            </a:r>
            <a:endParaRPr lang="en-US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B1B094-FEE5-2B07-368F-7DFFD2DFD80C}"/>
              </a:ext>
            </a:extLst>
          </p:cNvPr>
          <p:cNvSpPr/>
          <p:nvPr/>
        </p:nvSpPr>
        <p:spPr>
          <a:xfrm>
            <a:off x="8585200" y="3881120"/>
            <a:ext cx="1483360" cy="5283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r>
              <a:rPr lang="en-US" sz="3200" dirty="0">
                <a:solidFill>
                  <a:srgbClr val="FF0000"/>
                </a:solidFill>
                <a:effectLst/>
              </a:rPr>
              <a:t> m</a:t>
            </a:r>
            <a:r>
              <a:rPr lang="en-US" sz="3200" baseline="30000" dirty="0">
                <a:solidFill>
                  <a:srgbClr val="FF0000"/>
                </a:solidFill>
                <a:effectLst/>
              </a:rPr>
              <a:t>2</a:t>
            </a:r>
            <a:endParaRPr lang="en-US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7C22F3-647F-F0DF-2CFB-FF5D14D4EE3C}"/>
              </a:ext>
            </a:extLst>
          </p:cNvPr>
          <p:cNvSpPr/>
          <p:nvPr/>
        </p:nvSpPr>
        <p:spPr>
          <a:xfrm>
            <a:off x="10190480" y="3982720"/>
            <a:ext cx="1483360" cy="5283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</a:t>
            </a:r>
            <a:r>
              <a:rPr lang="en-US" sz="2800" dirty="0">
                <a:solidFill>
                  <a:srgbClr val="FF0000"/>
                </a:solidFill>
                <a:effectLst/>
              </a:rPr>
              <a:t> cm</a:t>
            </a:r>
            <a:r>
              <a:rPr lang="en-US" sz="2800" baseline="30000" dirty="0">
                <a:solidFill>
                  <a:srgbClr val="FF0000"/>
                </a:solidFill>
                <a:effectLst/>
              </a:rPr>
              <a:t>2</a:t>
            </a:r>
            <a:endParaRPr lang="en-US" sz="28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8619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id="{E3669699-AF3F-FD89-0FDF-D389FE16B7B9}"/>
              </a:ext>
            </a:extLst>
          </p:cNvPr>
          <p:cNvSpPr/>
          <p:nvPr/>
        </p:nvSpPr>
        <p:spPr>
          <a:xfrm>
            <a:off x="741680" y="439003"/>
            <a:ext cx="1094717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b)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 2 dm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 20 cm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r>
              <a:rPr lang="en-US" sz="3200" dirty="0"/>
              <a:t>A. 20 dm</a:t>
            </a:r>
            <a:r>
              <a:rPr lang="en-US" sz="3200" baseline="30000" dirty="0"/>
              <a:t>2</a:t>
            </a:r>
            <a:r>
              <a:rPr lang="en-US" sz="3200" dirty="0"/>
              <a:t>                 B. 20 cm</a:t>
            </a:r>
            <a:r>
              <a:rPr lang="en-US" sz="3200" baseline="30000" dirty="0"/>
              <a:t>2</a:t>
            </a:r>
            <a:r>
              <a:rPr lang="en-US" sz="3200" dirty="0"/>
              <a:t>                 C. 2 cm</a:t>
            </a:r>
            <a:r>
              <a:rPr lang="en-US" sz="3200" baseline="30000" dirty="0"/>
              <a:t>2</a:t>
            </a:r>
            <a:r>
              <a:rPr lang="en-US" sz="3200" dirty="0"/>
              <a:t>                 D. 2 dm</a:t>
            </a:r>
            <a:r>
              <a:rPr lang="en-US" sz="3200" baseline="30000" dirty="0"/>
              <a:t>2</a:t>
            </a:r>
            <a:endParaRPr lang="en-US" sz="3200" dirty="0"/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id="{26052696-93B8-42CC-168C-3394A48C7BEB}"/>
              </a:ext>
            </a:extLst>
          </p:cNvPr>
          <p:cNvSpPr/>
          <p:nvPr/>
        </p:nvSpPr>
        <p:spPr>
          <a:xfrm>
            <a:off x="169433" y="39275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C396CE-133E-37D0-ABF0-D5AFFDEFD4C8}"/>
              </a:ext>
            </a:extLst>
          </p:cNvPr>
          <p:cNvSpPr txBox="1"/>
          <p:nvPr/>
        </p:nvSpPr>
        <p:spPr>
          <a:xfrm>
            <a:off x="3606800" y="3048000"/>
            <a:ext cx="6339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cm = 2 dm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 × 2) : 2 = 2 (dm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 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2A4643-34E1-F750-06A7-B105C9D339FD}"/>
              </a:ext>
            </a:extLst>
          </p:cNvPr>
          <p:cNvSpPr/>
          <p:nvPr/>
        </p:nvSpPr>
        <p:spPr>
          <a:xfrm>
            <a:off x="9814560" y="1910080"/>
            <a:ext cx="640080" cy="579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28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0" name="Picture 9" descr="020cafd9e8d2e8024e60e3d66391fe0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2" name="Picture 11" descr="fb44a5326e85d476b1b0027a81526e0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5126" y="5029200"/>
            <a:ext cx="2577353" cy="1752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6884" y="5029200"/>
            <a:ext cx="2438400" cy="18288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1B549C8-2EE9-F0AA-D2DE-5658485F09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9331" y="5073584"/>
            <a:ext cx="409407" cy="775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CA5D62-47B3-AE36-0F26-1E7462A213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77383" y="4857816"/>
            <a:ext cx="517844" cy="7148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7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id="{E3669699-AF3F-FD89-0FDF-D389FE16B7B9}"/>
              </a:ext>
            </a:extLst>
          </p:cNvPr>
          <p:cNvSpPr/>
          <p:nvPr/>
        </p:nvSpPr>
        <p:spPr>
          <a:xfrm>
            <a:off x="1122128" y="195163"/>
            <a:ext cx="105667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vi-VN" sz="3600" dirty="0">
                <a:ln w="0"/>
                <a:solidFill>
                  <a:sysClr val="windowText" lastClr="000000"/>
                </a:solidFill>
                <a:cs typeface="Arial" panose="020B0604020202020204" pitchFamily="34" charset="0"/>
              </a:rPr>
              <a:t>Vẽ các hình tam giác sau vào vở, sau đó vẽ đường cao ứng với đáy BC của mỗi hình tam giác đó.</a:t>
            </a:r>
            <a:endParaRPr kumimoji="0" lang="vi-VN" sz="36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id="{26052696-93B8-42CC-168C-3394A48C7BEB}"/>
              </a:ext>
            </a:extLst>
          </p:cNvPr>
          <p:cNvSpPr/>
          <p:nvPr/>
        </p:nvSpPr>
        <p:spPr>
          <a:xfrm>
            <a:off x="362473" y="38259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D168D-D38A-23C7-99B3-D2E4C0F5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81187"/>
            <a:ext cx="10668654" cy="295751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B8518A-6360-726C-B809-0CB675794621}"/>
              </a:ext>
            </a:extLst>
          </p:cNvPr>
          <p:cNvCxnSpPr/>
          <p:nvPr/>
        </p:nvCxnSpPr>
        <p:spPr>
          <a:xfrm>
            <a:off x="2324100" y="2457450"/>
            <a:ext cx="0" cy="1933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BC19800-4F8E-3E64-B879-934D970DC831}"/>
              </a:ext>
            </a:extLst>
          </p:cNvPr>
          <p:cNvSpPr txBox="1"/>
          <p:nvPr/>
        </p:nvSpPr>
        <p:spPr>
          <a:xfrm>
            <a:off x="2171700" y="44577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2A9A16-A2F3-DDFF-AE9D-2320CDED5969}"/>
              </a:ext>
            </a:extLst>
          </p:cNvPr>
          <p:cNvCxnSpPr>
            <a:cxnSpLocks/>
          </p:cNvCxnSpPr>
          <p:nvPr/>
        </p:nvCxnSpPr>
        <p:spPr>
          <a:xfrm>
            <a:off x="7734300" y="2438400"/>
            <a:ext cx="0" cy="1562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7FFCF6-E979-F85D-3EAB-3BD03000BCC3}"/>
              </a:ext>
            </a:extLst>
          </p:cNvPr>
          <p:cNvCxnSpPr>
            <a:cxnSpLocks/>
          </p:cNvCxnSpPr>
          <p:nvPr/>
        </p:nvCxnSpPr>
        <p:spPr>
          <a:xfrm>
            <a:off x="6962775" y="2447925"/>
            <a:ext cx="79057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022675-8F68-9D55-D9C9-D4D0CFA36075}"/>
              </a:ext>
            </a:extLst>
          </p:cNvPr>
          <p:cNvSpPr txBox="1"/>
          <p:nvPr/>
        </p:nvSpPr>
        <p:spPr>
          <a:xfrm>
            <a:off x="7553325" y="19431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F34DDC-D992-F6BF-68CE-670ACE52B6A6}"/>
              </a:ext>
            </a:extLst>
          </p:cNvPr>
          <p:cNvCxnSpPr>
            <a:cxnSpLocks/>
          </p:cNvCxnSpPr>
          <p:nvPr/>
        </p:nvCxnSpPr>
        <p:spPr>
          <a:xfrm>
            <a:off x="8486775" y="2438400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071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0" name="Picture 9" descr="020cafd9e8d2e8024e60e3d66391fe0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2" name="Picture 11" descr="fb44a5326e85d476b1b0027a81526e0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5126" y="5029200"/>
            <a:ext cx="2577353" cy="1752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CA5D62-47B3-AE36-0F26-1E7462A213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77383" y="4857816"/>
            <a:ext cx="517844" cy="7148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57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id="{E3669699-AF3F-FD89-0FDF-D389FE16B7B9}"/>
              </a:ext>
            </a:extLst>
          </p:cNvPr>
          <p:cNvSpPr/>
          <p:nvPr/>
        </p:nvSpPr>
        <p:spPr>
          <a:xfrm>
            <a:off x="1122128" y="195163"/>
            <a:ext cx="105667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vi-VN" sz="2400" b="1" dirty="0">
                <a:ln w="0"/>
                <a:solidFill>
                  <a:sysClr val="windowText" lastClr="000000"/>
                </a:solidFill>
                <a:cs typeface="Arial" panose="020B0604020202020204" pitchFamily="34" charset="0"/>
              </a:rPr>
              <a:t>Chọn câu trả lời đúng.</a:t>
            </a:r>
          </a:p>
          <a:p>
            <a:pPr lvl="0"/>
            <a:r>
              <a:rPr lang="vi-VN" sz="2400" dirty="0">
                <a:ln w="0"/>
                <a:solidFill>
                  <a:sysClr val="windowText" lastClr="000000"/>
                </a:solidFill>
                <a:cs typeface="Arial" panose="020B0604020202020204" pitchFamily="34" charset="0"/>
              </a:rPr>
              <a:t>Mai tô màu một tờ giấy hình vuông cạnh 12 cm như hình 1 rồi cắt theo các vạch chia. Từ các mảnh giấy thu được, Mai ghép thành con cá như hình 2.</a:t>
            </a:r>
            <a:endParaRPr kumimoji="0" lang="vi-VN" sz="24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id="{26052696-93B8-42CC-168C-3394A48C7BEB}"/>
              </a:ext>
            </a:extLst>
          </p:cNvPr>
          <p:cNvSpPr/>
          <p:nvPr/>
        </p:nvSpPr>
        <p:spPr>
          <a:xfrm>
            <a:off x="362473" y="38259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9FC9F-77ED-B4C0-9341-88FB9F3CF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485899"/>
            <a:ext cx="8718041" cy="3286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3333F3-2272-5C84-8BF5-621F92164D5B}"/>
              </a:ext>
            </a:extLst>
          </p:cNvPr>
          <p:cNvSpPr txBox="1"/>
          <p:nvPr/>
        </p:nvSpPr>
        <p:spPr>
          <a:xfrm>
            <a:off x="1190626" y="4953000"/>
            <a:ext cx="1026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28 cm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B. 27 cm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C. 36 cm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D. 18 cm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84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512</TotalTime>
  <Words>439</Words>
  <Application>Microsoft Office PowerPoint</Application>
  <PresentationFormat>Widescreen</PresentationFormat>
  <Paragraphs>60</Paragraphs>
  <Slides>16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#9Slide01 Tieu de ngan</vt:lpstr>
      <vt:lpstr>Arial</vt:lpstr>
      <vt:lpstr>Calibri</vt:lpstr>
      <vt:lpstr>Calibri Light</vt:lpstr>
      <vt:lpstr>Cambria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thaom</dc:creator>
  <dc:description>9Slide.vn</dc:description>
  <cp:lastModifiedBy>Thao Dao Thi Thu</cp:lastModifiedBy>
  <cp:revision>23</cp:revision>
  <dcterms:created xsi:type="dcterms:W3CDTF">2023-11-02T13:31:32Z</dcterms:created>
  <dcterms:modified xsi:type="dcterms:W3CDTF">2024-11-24T11:02:43Z</dcterms:modified>
  <cp:category>9Slide.vn</cp:category>
</cp:coreProperties>
</file>