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41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11/21/2024</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11/21/2024</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1DFE76A-4196-A5B9-6079-470D41EB00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30424D5-D2D3-DBFA-613F-A625758E64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0.png"/><Relationship Id="rId2" Type="http://schemas.openxmlformats.org/officeDocument/2006/relationships/image" Target="../media/image10.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down)">
                                      <p:cBhvr>
                                        <p:cTn id="32" dur="500"/>
                                        <p:tgtEl>
                                          <p:spTgt spid="3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wipe(down)">
                                      <p:cBhvr>
                                        <p:cTn id="3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spTree>
    <p:extLst>
      <p:ext uri="{BB962C8B-B14F-4D97-AF65-F5344CB8AC3E}">
        <p14:creationId xmlns:p14="http://schemas.microsoft.com/office/powerpoint/2010/main" val="1733600643"/>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TotalTime>
  <Words>603</Words>
  <Application>Microsoft Office PowerPoint</Application>
  <PresentationFormat>Widescreen</PresentationFormat>
  <Paragraphs>95</Paragraphs>
  <Slides>26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Aptos</vt:lpstr>
      <vt:lpstr>Arial</vt:lpstr>
      <vt:lpstr>Calibri</vt:lpstr>
      <vt:lpstr>Cambria</vt:lpstr>
      <vt:lpstr>Cambria Math</vt:lpstr>
      <vt:lpstr>iCiel Gotham Medium</vt:lpstr>
      <vt:lpstr>SVN-Dumpling</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23</cp:revision>
  <dcterms:created xsi:type="dcterms:W3CDTF">2024-09-17T13:08:29Z</dcterms:created>
  <dcterms:modified xsi:type="dcterms:W3CDTF">2024-11-21T03:22:22Z</dcterms:modified>
  <cp:category>9Slide.vn</cp:category>
</cp:coreProperties>
</file>