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354" r:id="rId5"/>
    <p:sldId id="355" r:id="rId6"/>
    <p:sldId id="357" r:id="rId7"/>
    <p:sldId id="391" r:id="rId8"/>
    <p:sldId id="257" r:id="rId9"/>
    <p:sldId id="359" r:id="rId10"/>
    <p:sldId id="361" r:id="rId11"/>
    <p:sldId id="399" r:id="rId12"/>
    <p:sldId id="400" r:id="rId13"/>
    <p:sldId id="370" r:id="rId14"/>
    <p:sldId id="362" r:id="rId15"/>
    <p:sldId id="402" r:id="rId16"/>
    <p:sldId id="367" r:id="rId17"/>
    <p:sldId id="368" r:id="rId18"/>
    <p:sldId id="371" r:id="rId19"/>
    <p:sldId id="372" r:id="rId20"/>
    <p:sldId id="373" r:id="rId21"/>
    <p:sldId id="377" r:id="rId22"/>
    <p:sldId id="382" r:id="rId23"/>
    <p:sldId id="393" r:id="rId24"/>
    <p:sldId id="394" r:id="rId25"/>
    <p:sldId id="395" r:id="rId26"/>
    <p:sldId id="390" r:id="rId27"/>
    <p:sldId id="384" r:id="rId28"/>
    <p:sldId id="385" r:id="rId29"/>
    <p:sldId id="386" r:id="rId30"/>
    <p:sldId id="396" r:id="rId31"/>
    <p:sldId id="397" r:id="rId32"/>
    <p:sldId id="344" r:id="rId33"/>
    <p:sldId id="345" r:id="rId34"/>
    <p:sldId id="403" r:id="rId35"/>
    <p:sldId id="398" r:id="rId36"/>
    <p:sldId id="404" r:id="rId37"/>
    <p:sldId id="405" r:id="rId38"/>
    <p:sldId id="406" r:id="rId39"/>
    <p:sldId id="302" r:id="rId40"/>
    <p:sldId id="401" r:id="rId41"/>
    <p:sldId id="392" r:id="rId42"/>
    <p:sldId id="35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8" autoAdjust="0"/>
  </p:normalViewPr>
  <p:slideViewPr>
    <p:cSldViewPr snapToGrid="0">
      <p:cViewPr varScale="1">
        <p:scale>
          <a:sx n="80" d="100"/>
          <a:sy n="80" d="100"/>
        </p:scale>
        <p:origin x="1044"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1200" i="0" u="none" strike="noStrike" kern="1200" cap="none" spc="0" normalizeH="0" baseline="0" noProof="0">
              <a:ln>
                <a:noFill/>
              </a:ln>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7</a:t>
            </a:fld>
            <a:endParaRPr lang="en-US"/>
          </a:p>
        </p:txBody>
      </p:sp>
    </p:spTree>
    <p:extLst>
      <p:ext uri="{BB962C8B-B14F-4D97-AF65-F5344CB8AC3E}">
        <p14:creationId xmlns:p14="http://schemas.microsoft.com/office/powerpoint/2010/main" val="2775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9</a:t>
            </a:fld>
            <a:endParaRPr lang="en-US"/>
          </a:p>
        </p:txBody>
      </p:sp>
    </p:spTree>
    <p:extLst>
      <p:ext uri="{BB962C8B-B14F-4D97-AF65-F5344CB8AC3E}">
        <p14:creationId xmlns:p14="http://schemas.microsoft.com/office/powerpoint/2010/main" val="249428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2024/11/18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pic>
        <p:nvPicPr>
          <p:cNvPr id="5" name="Picture 4">
            <a:extLst>
              <a:ext uri="{FF2B5EF4-FFF2-40B4-BE49-F238E27FC236}">
                <a16:creationId xmlns:a16="http://schemas.microsoft.com/office/drawing/2014/main" id="{E832F9B0-0DE6-49C3-97E4-159B84AC11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5343DCAA-A3D6-4346-9D80-7C0CAF2B128C}"/>
              </a:ext>
            </a:extLst>
          </p:cNvPr>
          <p:cNvSpPr/>
          <p:nvPr userDrawn="1"/>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18/11/2024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C07DCB6-5FBB-4BC3-9BE6-0EF1F8F60B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6B6C86E7-168A-18BB-A4E2-A7D4223F84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7826" y="0"/>
            <a:ext cx="1628891" cy="1628891"/>
          </a:xfrm>
          <a:prstGeom prst="rect">
            <a:avLst/>
          </a:prstGeom>
        </p:spPr>
      </p:pic>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16.sv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2.svg"/><Relationship Id="rId4" Type="http://schemas.openxmlformats.org/officeDocument/2006/relationships/image" Target="../media/image28.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40.svg"/><Relationship Id="rId4" Type="http://schemas.openxmlformats.org/officeDocument/2006/relationships/image" Target="../media/image17.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1.wav"/><Relationship Id="rId3" Type="http://schemas.openxmlformats.org/officeDocument/2006/relationships/image" Target="../media/image6.jpe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42.svg"/><Relationship Id="rId4" Type="http://schemas.openxmlformats.org/officeDocument/2006/relationships/image" Target="../media/image16.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6.jpe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7.png"/><Relationship Id="rId10" Type="http://schemas.openxmlformats.org/officeDocument/2006/relationships/image" Target="../media/image44.jpeg"/><Relationship Id="rId4" Type="http://schemas.openxmlformats.org/officeDocument/2006/relationships/image" Target="../media/image16.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6.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53.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6.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7.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2.sv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60.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70.svg"/><Relationship Id="rId5" Type="http://schemas.openxmlformats.org/officeDocument/2006/relationships/image" Target="../media/image60.png"/><Relationship Id="rId4" Type="http://schemas.openxmlformats.org/officeDocument/2006/relationships/image" Target="../media/image68.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8"/>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10135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smtClean="0">
                  <a:solidFill>
                    <a:srgbClr val="FF0000"/>
                  </a:solidFill>
                  <a:latin typeface="Cambria" panose="02040503050406030204" pitchFamily="18" charset="0"/>
                  <a:ea typeface="Cambria" panose="02040503050406030204" pitchFamily="18" charset="0"/>
                </a:rPr>
                <a:t>Rối</a:t>
              </a:r>
              <a:r>
                <a:rPr lang="en-US" sz="4800" b="1" dirty="0" smtClean="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8" cstate="hq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9"/>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a:t>
            </a:r>
            <a:r>
              <a:rPr lang="en-US" sz="4400" dirty="0">
                <a:solidFill>
                  <a:srgbClr val="002060"/>
                </a:solidFill>
                <a:latin typeface="Calibri" panose="020F0502020204030204"/>
              </a:rPr>
              <a:t> </a:t>
            </a:r>
            <a:r>
              <a:rPr lang="vi-VN" sz="4400" dirty="0">
                <a:solidFill>
                  <a:srgbClr val="002060"/>
                </a:solidFill>
                <a:latin typeface="Calibri" panose="020F0502020204030204"/>
              </a:rPr>
              <a:t>có </a:t>
            </a:r>
            <a:r>
              <a:rPr lang="vi-VN" sz="4400" dirty="0" smtClean="0">
                <a:solidFill>
                  <a:srgbClr val="002060"/>
                </a:solidFill>
                <a:latin typeface="Calibri" panose="020F0502020204030204"/>
              </a:rPr>
              <a:t>t</a:t>
            </a:r>
            <a:r>
              <a:rPr lang="en-US" sz="4400" dirty="0">
                <a:solidFill>
                  <a:srgbClr val="002060"/>
                </a:solidFill>
                <a:latin typeface="Calibri" panose="020F0502020204030204"/>
              </a:rPr>
              <a:t>â</a:t>
            </a:r>
            <a:r>
              <a:rPr lang="vi-VN" sz="4400" dirty="0" smtClean="0">
                <a:solidFill>
                  <a:srgbClr val="002060"/>
                </a:solidFill>
                <a:latin typeface="Calibri" panose="020F0502020204030204"/>
              </a:rPr>
              <a:t>m </a:t>
            </a:r>
            <a:r>
              <a:rPr lang="vi-VN" sz="4400" dirty="0">
                <a:solidFill>
                  <a:srgbClr val="002060"/>
                </a:solidFill>
                <a:latin typeface="Calibri" panose="020F0502020204030204"/>
              </a:rPr>
              <a:t>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a:t>
            </a:r>
            <a:r>
              <a:rPr lang="vi-VN" sz="4400" dirty="0" smtClean="0">
                <a:solidFill>
                  <a:srgbClr val="002060"/>
                </a:solidFill>
                <a:latin typeface="Calibri" panose="020F0502020204030204"/>
              </a:rPr>
              <a:t>Mạch </a:t>
            </a:r>
            <a:r>
              <a:rPr lang="vi-VN" sz="4400" dirty="0">
                <a:solidFill>
                  <a:srgbClr val="002060"/>
                </a:solidFill>
                <a:latin typeface="Calibri" panose="020F0502020204030204"/>
              </a:rPr>
              <a:t>rất thích thú,/ cho gọi An-đéc-xen đến/ và hỏi ông/có </a:t>
            </a:r>
            <a:r>
              <a:rPr lang="vi-VN" sz="4400" dirty="0" smtClean="0">
                <a:solidFill>
                  <a:srgbClr val="002060"/>
                </a:solidFill>
                <a:latin typeface="Calibri" panose="020F0502020204030204"/>
              </a:rPr>
              <a:t>t</a:t>
            </a:r>
            <a:r>
              <a:rPr lang="en-US" sz="4400" dirty="0">
                <a:solidFill>
                  <a:srgbClr val="002060"/>
                </a:solidFill>
                <a:latin typeface="Calibri" panose="020F0502020204030204"/>
              </a:rPr>
              <a:t>â</a:t>
            </a:r>
            <a:r>
              <a:rPr lang="vi-VN" sz="4400" dirty="0" smtClean="0">
                <a:solidFill>
                  <a:srgbClr val="002060"/>
                </a:solidFill>
                <a:latin typeface="Calibri" panose="020F0502020204030204"/>
              </a:rPr>
              <a:t>m </a:t>
            </a:r>
            <a:r>
              <a:rPr lang="vi-VN" sz="4400" dirty="0">
                <a:solidFill>
                  <a:srgbClr val="002060"/>
                </a:solidFill>
                <a:latin typeface="Calibri" panose="020F0502020204030204"/>
              </a:rPr>
              <a:t>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01398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561277" y="3869613"/>
            <a:ext cx="6388517" cy="2842352"/>
            <a:chOff x="4785937" y="3817600"/>
            <a:chExt cx="6388517" cy="284235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785937" y="3817600"/>
              <a:ext cx="6388517" cy="2842352"/>
              <a:chOff x="2920037" y="1255651"/>
              <a:chExt cx="6388517" cy="284235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20037" y="172395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458501" y="238041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97652"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6303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4350066" y="2000135"/>
            <a:ext cx="5905057" cy="2062103"/>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1095056" y="1799578"/>
            <a:ext cx="2560542" cy="3950550"/>
          </a:xfrm>
          <a:prstGeom prst="rect">
            <a:avLst/>
          </a:prstGeom>
        </p:spPr>
      </p:pic>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40806" y="361423"/>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842430" y="2454054"/>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191148" y="714831"/>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493842" y="983054"/>
            <a:ext cx="3750197" cy="2123658"/>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993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3026820" y="827342"/>
            <a:ext cx="576993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Nêu giọng đọc toàn bài?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D7312F52-3966-44C5-A6FB-00841CFE514E}"/>
              </a:ext>
            </a:extLst>
          </p:cNvPr>
          <p:cNvSpPr txBox="1"/>
          <p:nvPr/>
        </p:nvSpPr>
        <p:spPr>
          <a:xfrm>
            <a:off x="1211523" y="1925265"/>
            <a:ext cx="9768955" cy="646331"/>
          </a:xfrm>
          <a:prstGeom prst="rect">
            <a:avLst/>
          </a:prstGeom>
          <a:noFill/>
        </p:spPr>
        <p:txBody>
          <a:bodyPr wrap="square" rtlCol="0">
            <a:spAutoFit/>
          </a:bodyPr>
          <a:lstStyle/>
          <a:p>
            <a:pPr lvl="0" algn="ju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a:solidFill>
                  <a:prstClr val="black"/>
                </a:solidFill>
                <a:latin typeface="Cambria" panose="02040503050406030204" pitchFamily="18" charset="0"/>
                <a:ea typeface="Cambria" panose="02040503050406030204" pitchFamily="18" charset="0"/>
              </a:rPr>
              <a:t>-	Giọng đọc kể chuyện rõ ràng, mạch lạc.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5092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xit" presetSubtype="0" fill="hold" grpId="1" nodeType="afterEffect">
                                  <p:stCondLst>
                                    <p:cond delay="0"/>
                                  </p:stCondLst>
                                  <p:childTnLst>
                                    <p:animEffect transition="out" filter="fade">
                                      <p:cBhvr>
                                        <p:cTn id="17" dur="750"/>
                                        <p:tgtEl>
                                          <p:spTgt spid="6"/>
                                        </p:tgtEl>
                                      </p:cBhvr>
                                    </p:animEffect>
                                    <p:anim calcmode="lin" valueType="num">
                                      <p:cBhvr>
                                        <p:cTn id="18" dur="750"/>
                                        <p:tgtEl>
                                          <p:spTgt spid="6"/>
                                        </p:tgtEl>
                                        <p:attrNameLst>
                                          <p:attrName>ppt_x</p:attrName>
                                        </p:attrNameLst>
                                      </p:cBhvr>
                                      <p:tavLst>
                                        <p:tav tm="0">
                                          <p:val>
                                            <p:strVal val="ppt_x"/>
                                          </p:val>
                                        </p:tav>
                                        <p:tav tm="100000">
                                          <p:val>
                                            <p:strVal val="ppt_x"/>
                                          </p:val>
                                        </p:tav>
                                      </p:tavLst>
                                    </p:anim>
                                    <p:anim calcmode="lin" valueType="num">
                                      <p:cBhvr>
                                        <p:cTn id="19" dur="750"/>
                                        <p:tgtEl>
                                          <p:spTgt spid="6"/>
                                        </p:tgtEl>
                                        <p:attrNameLst>
                                          <p:attrName>ppt_y</p:attrName>
                                        </p:attrNameLst>
                                      </p:cBhvr>
                                      <p:tavLst>
                                        <p:tav tm="0">
                                          <p:val>
                                            <p:strVal val="ppt_y"/>
                                          </p:val>
                                        </p:tav>
                                        <p:tav tm="100000">
                                          <p:val>
                                            <p:strVal val="ppt_y+.1"/>
                                          </p:val>
                                        </p:tav>
                                      </p:tavLst>
                                    </p:anim>
                                    <p:set>
                                      <p:cBhvr>
                                        <p:cTn id="20"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1437017" y="1304509"/>
            <a:ext cx="9388613"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759402" y="599136"/>
            <a:ext cx="8864352" cy="835224"/>
          </a:xfrm>
          <a:prstGeom prst="rect">
            <a:avLst/>
          </a:prstGeom>
        </p:spPr>
      </p:pic>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1117235" y="1016748"/>
            <a:ext cx="9957529"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vui sướng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cho chúng di chuyển,</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lắc lư</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cái đầu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và </a:t>
            </a:r>
            <a:r>
              <a:rPr lang="vi-VN" sz="3200" dirty="0">
                <a:solidFill>
                  <a:srgbClr val="FF0000"/>
                </a:solidFill>
                <a:latin typeface="Cambria" panose="02040503050406030204" pitchFamily="18" charset="0"/>
                <a:ea typeface="Cambria" panose="02040503050406030204" pitchFamily="18" charset="0"/>
              </a:rPr>
              <a:t>trò chuyện</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cùng nhau. Cha An-đéc-xen thấy vậy liền dựng một cái sân khấu ngoài sân. Cậu bé may quần áo cho rối gỗ, đưa rối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lên </a:t>
            </a:r>
            <a:r>
              <a:rPr lang="vi-VN" sz="3200" dirty="0">
                <a:solidFill>
                  <a:srgbClr val="FF0000"/>
                </a:solidFill>
                <a:latin typeface="Cambria" panose="02040503050406030204" pitchFamily="18" charset="0"/>
                <a:ea typeface="Cambria" panose="02040503050406030204" pitchFamily="18" charset="0"/>
              </a:rPr>
              <a:t>biểu diễn</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Tối nọ, An-đéc-xen đứng trên sân khấu</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lang="vi-VN" sz="3200" dirty="0">
                <a:solidFill>
                  <a:srgbClr val="FF0000"/>
                </a:solidFill>
                <a:latin typeface="Cambria" panose="02040503050406030204" pitchFamily="18" charset="0"/>
                <a:ea typeface="Cambria" panose="02040503050406030204" pitchFamily="18" charset="0"/>
              </a:rPr>
              <a:t>ca hát</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và </a:t>
            </a:r>
            <a:r>
              <a:rPr lang="vi-VN" sz="3200" dirty="0">
                <a:solidFill>
                  <a:srgbClr val="FF0000"/>
                </a:solidFill>
                <a:latin typeface="Cambria" panose="02040503050406030204" pitchFamily="18" charset="0"/>
                <a:ea typeface="Cambria" panose="02040503050406030204" pitchFamily="18" charset="0"/>
              </a:rPr>
              <a:t>đọc thơ</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Đột nhiên, có ngôi sao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chổi </a:t>
            </a:r>
            <a:r>
              <a:rPr lang="vi-VN" sz="3200" dirty="0">
                <a:solidFill>
                  <a:srgbClr val="FF0000"/>
                </a:solidFill>
                <a:latin typeface="Cambria" panose="02040503050406030204" pitchFamily="18" charset="0"/>
                <a:ea typeface="Cambria" panose="02040503050406030204" pitchFamily="18" charset="0"/>
              </a:rPr>
              <a:t>vụt qua</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bầu trời. Xúc động bởi hiện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tượng </a:t>
            </a:r>
            <a:r>
              <a:rPr lang="vi-VN" sz="3200" dirty="0">
                <a:solidFill>
                  <a:srgbClr val="FF0000"/>
                </a:solidFill>
                <a:latin typeface="Cambria" panose="02040503050406030204" pitchFamily="18" charset="0"/>
                <a:ea typeface="Cambria" panose="02040503050406030204" pitchFamily="18" charset="0"/>
              </a:rPr>
              <a:t>độc đáo</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ấy, cậu viết câu chuyện </a:t>
            </a: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759402" y="599136"/>
            <a:ext cx="8864352" cy="835224"/>
          </a:xfrm>
          <a:prstGeom prst="rect">
            <a:avLst/>
          </a:prstGeom>
        </p:spPr>
      </p:pic>
    </p:spTree>
    <p:extLst>
      <p:ext uri="{BB962C8B-B14F-4D97-AF65-F5344CB8AC3E}">
        <p14:creationId xmlns:p14="http://schemas.microsoft.com/office/powerpoint/2010/main" val="65563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525FAA-A9CD-4571-B3E1-59B9B5BFAE1D}"/>
              </a:ext>
            </a:extLst>
          </p:cNvPr>
          <p:cNvSpPr/>
          <p:nvPr/>
        </p:nvSpPr>
        <p:spPr>
          <a:xfrm>
            <a:off x="2308935" y="2544610"/>
            <a:ext cx="7388946" cy="1323439"/>
          </a:xfrm>
          <a:prstGeom prst="rect">
            <a:avLst/>
          </a:prstGeom>
          <a:noFill/>
        </p:spPr>
        <p:txBody>
          <a:bodyPr wrap="none" lIns="91440" tIns="45720" rIns="91440" bIns="45720">
            <a:spAutoFit/>
          </a:bodyPr>
          <a:lstStyle/>
          <a:p>
            <a:pPr algn="ctr"/>
            <a:r>
              <a:rPr lang="en-US" sz="8000" b="1" cap="none" spc="0">
                <a:ln w="22225">
                  <a:solidFill>
                    <a:schemeClr val="accent2"/>
                  </a:solidFill>
                  <a:prstDash val="solid"/>
                </a:ln>
                <a:solidFill>
                  <a:schemeClr val="accent2">
                    <a:lumMod val="40000"/>
                    <a:lumOff val="60000"/>
                  </a:schemeClr>
                </a:solidFill>
                <a:effectLst/>
              </a:rPr>
              <a:t>Thi đọc diễn cảm</a:t>
            </a:r>
          </a:p>
        </p:txBody>
      </p:sp>
    </p:spTree>
    <p:extLst>
      <p:ext uri="{BB962C8B-B14F-4D97-AF65-F5344CB8AC3E}">
        <p14:creationId xmlns:p14="http://schemas.microsoft.com/office/powerpoint/2010/main" val="3437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1A792D0-69E3-49D1-8889-F1980C480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sp>
        <p:nvSpPr>
          <p:cNvPr id="2" name="Rectangle 1">
            <a:extLst>
              <a:ext uri="{FF2B5EF4-FFF2-40B4-BE49-F238E27FC236}">
                <a16:creationId xmlns:a16="http://schemas.microsoft.com/office/drawing/2014/main" id="{55422B18-87EF-403F-B277-1CB99F8C56FC}"/>
              </a:ext>
            </a:extLst>
          </p:cNvPr>
          <p:cNvSpPr/>
          <p:nvPr/>
        </p:nvSpPr>
        <p:spPr>
          <a:xfrm>
            <a:off x="2554209" y="1566952"/>
            <a:ext cx="5902962" cy="1862048"/>
          </a:xfrm>
          <a:prstGeom prst="rect">
            <a:avLst/>
          </a:prstGeom>
          <a:noFill/>
        </p:spPr>
        <p:txBody>
          <a:bodyPr wrap="none" lIns="91440" tIns="45720" rIns="91440" bIns="45720">
            <a:spAutoFit/>
          </a:bodyPr>
          <a:lstStyle/>
          <a:p>
            <a:pPr algn="ctr"/>
            <a:r>
              <a:rPr lang="en-US" sz="11500" b="1" cap="none" spc="0">
                <a:ln w="22225">
                  <a:solidFill>
                    <a:schemeClr val="accent2"/>
                  </a:solidFill>
                  <a:prstDash val="solid"/>
                </a:ln>
                <a:solidFill>
                  <a:schemeClr val="accent2">
                    <a:lumMod val="40000"/>
                    <a:lumOff val="60000"/>
                  </a:schemeClr>
                </a:solidFill>
                <a:effectLst/>
              </a:rPr>
              <a:t>Vận dụng</a:t>
            </a:r>
          </a:p>
        </p:txBody>
      </p:sp>
    </p:spTree>
    <p:extLst>
      <p:ext uri="{BB962C8B-B14F-4D97-AF65-F5344CB8AC3E}">
        <p14:creationId xmlns:p14="http://schemas.microsoft.com/office/powerpoint/2010/main" val="364226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81023"/>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760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Media Player 2024-09-06 15-38-56">
            <a:hlinkClick r:id="" action="ppaction://media"/>
            <a:extLst>
              <a:ext uri="{FF2B5EF4-FFF2-40B4-BE49-F238E27FC236}">
                <a16:creationId xmlns:a16="http://schemas.microsoft.com/office/drawing/2014/main" id="{D895E766-83C7-EE4F-8329-FA3342042C7E}"/>
              </a:ext>
            </a:extLst>
          </p:cNvPr>
          <p:cNvPicPr>
            <a:picLocks noChangeAspect="1"/>
          </p:cNvPicPr>
          <p:nvPr>
            <a:videoFile r:link="rId1"/>
            <p:extLst>
              <p:ext uri="{DAA4B4D4-6D71-4841-9C94-3DE7FCFB9230}">
                <p14:media xmlns:p14="http://schemas.microsoft.com/office/powerpoint/2010/main" r:embed="rId2">
                  <p14:trim st="1750" end="778.2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84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791641"/>
            <a:ext cx="9113399" cy="3933384"/>
          </a:xfrm>
          <a:prstGeom prst="rect">
            <a:avLst/>
          </a:prstGeom>
          <a:noFill/>
        </p:spPr>
        <p:txBody>
          <a:bodyPr wrap="square">
            <a:spAutoFit/>
          </a:bodyPr>
          <a:lstStyle/>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toàn bộ câu chuyện Trải nghiệm đê sáng tạo. Biết đọc diễn cảm phủ họp với những tình tiết sinh động kế về nhà văn An-đéc-xen.</a:t>
            </a:r>
          </a:p>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hiểu: Nhận biết được đặc điểm của nhân vật thế hiện qua suy nghĩ, việc làm,... của nhân vật. Hiểu điều tác giả muốn nói qua câu chuyện Trải nghiệm để sáng tạo: Để sáng tạo, cần có nhiều trải nghiệm thực tế.</a:t>
            </a:r>
          </a:p>
        </p:txBody>
      </p:sp>
      <p:pic>
        <p:nvPicPr>
          <p:cNvPr id="2" name="Picture 1">
            <a:extLst>
              <a:ext uri="{FF2B5EF4-FFF2-40B4-BE49-F238E27FC236}">
                <a16:creationId xmlns:a16="http://schemas.microsoft.com/office/drawing/2014/main" id="{75463AA3-BB68-15BD-7876-7A3C3702D3E4}"/>
              </a:ext>
            </a:extLst>
          </p:cNvPr>
          <p:cNvPicPr>
            <a:picLocks noChangeAspect="1"/>
          </p:cNvPicPr>
          <p:nvPr/>
        </p:nvPicPr>
        <p:blipFill>
          <a:blip r:embed="rId7"/>
          <a:stretch>
            <a:fillRect/>
          </a:stretch>
        </p:blipFill>
        <p:spPr>
          <a:xfrm>
            <a:off x="3275274" y="802328"/>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4809" y="3196030"/>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8506" y="3196031"/>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313382"/>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3A02B64E-8BF8-424B-9814-69EBEAFD6D0D}"/>
              </a:ext>
            </a:extLst>
          </p:cNvPr>
          <p:cNvGrpSpPr/>
          <p:nvPr/>
        </p:nvGrpSpPr>
        <p:grpSpPr>
          <a:xfrm>
            <a:off x="-86197" y="2597086"/>
            <a:ext cx="12465009" cy="1244176"/>
            <a:chOff x="-57463" y="542144"/>
            <a:chExt cx="12364388" cy="1244176"/>
          </a:xfrm>
        </p:grpSpPr>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769441"/>
            </a:xfrm>
            <a:prstGeom prst="rect">
              <a:avLst/>
            </a:prstGeom>
            <a:noFill/>
          </p:spPr>
          <p:txBody>
            <a:bodyPr wrap="square" rtlCol="0">
              <a:spAutoFit/>
            </a:bodyPr>
            <a:lstStyle/>
            <a:p>
              <a:r>
                <a:rPr lang="en-US" sz="44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435018" y="74950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3ABAAD-E6BA-49DD-8C8F-9613A32212B6}"/>
              </a:ext>
            </a:extLst>
          </p:cNvPr>
          <p:cNvSpPr/>
          <p:nvPr/>
        </p:nvSpPr>
        <p:spPr>
          <a:xfrm>
            <a:off x="432619" y="4792080"/>
            <a:ext cx="11385755" cy="142515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7E00F1-AC2A-4DBB-A887-DCB54372D65A}"/>
              </a:ext>
            </a:extLst>
          </p:cNvPr>
          <p:cNvSpPr/>
          <p:nvPr/>
        </p:nvSpPr>
        <p:spPr>
          <a:xfrm>
            <a:off x="432619" y="3578941"/>
            <a:ext cx="11385755" cy="121313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4406CC-22B9-4BEA-B3A1-05DC60803CE1}"/>
              </a:ext>
            </a:extLst>
          </p:cNvPr>
          <p:cNvSpPr/>
          <p:nvPr/>
        </p:nvSpPr>
        <p:spPr>
          <a:xfrm>
            <a:off x="432619" y="2143952"/>
            <a:ext cx="11385755" cy="142515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5C6766-5A36-4A7B-B908-3C2F245AC8F8}"/>
              </a:ext>
            </a:extLst>
          </p:cNvPr>
          <p:cNvSpPr/>
          <p:nvPr/>
        </p:nvSpPr>
        <p:spPr>
          <a:xfrm>
            <a:off x="432619" y="940645"/>
            <a:ext cx="11385755" cy="12027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3"/>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84189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3.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1260</TotalTime>
  <Words>1754</Words>
  <Application>Microsoft Office PowerPoint</Application>
  <PresentationFormat>Widescreen</PresentationFormat>
  <Paragraphs>97</Paragraphs>
  <Slides>39</Slides>
  <Notes>11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微软雅黑</vt:lpstr>
      <vt:lpstr>宋体</vt:lpstr>
      <vt:lpstr>Arial</vt:lpstr>
      <vt:lpstr>Calibri</vt:lpstr>
      <vt:lpstr>Cambria</vt:lpstr>
      <vt:lpstr>LNTH-LuoLuoNotangYuanTi 1</vt:lpstr>
      <vt:lpstr>SVN-Poky's</vt:lpstr>
      <vt:lpstr>Times New Roman</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ADMIN</cp:lastModifiedBy>
  <cp:revision>37</cp:revision>
  <dcterms:created xsi:type="dcterms:W3CDTF">2022-07-13T07:05:15Z</dcterms:created>
  <dcterms:modified xsi:type="dcterms:W3CDTF">2024-11-18T01:51:58Z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