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96" r:id="rId4"/>
    <p:sldId id="7609" r:id="rId5"/>
    <p:sldId id="7607" r:id="rId6"/>
    <p:sldId id="7608" r:id="rId7"/>
    <p:sldId id="7611" r:id="rId8"/>
    <p:sldId id="7612" r:id="rId9"/>
    <p:sldId id="7651" r:id="rId10"/>
    <p:sldId id="261" r:id="rId11"/>
    <p:sldId id="7643" r:id="rId12"/>
    <p:sldId id="7644" r:id="rId13"/>
    <p:sldId id="7650" r:id="rId14"/>
    <p:sldId id="266" r:id="rId15"/>
    <p:sldId id="7662" r:id="rId16"/>
    <p:sldId id="7663" r:id="rId17"/>
    <p:sldId id="7664" r:id="rId18"/>
    <p:sldId id="7665" r:id="rId19"/>
    <p:sldId id="258" r:id="rId20"/>
    <p:sldId id="766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71"/>
    <p:restoredTop sz="94633"/>
  </p:normalViewPr>
  <p:slideViewPr>
    <p:cSldViewPr snapToGrid="0" snapToObjects="1" showGuides="1">
      <p:cViewPr varScale="1">
        <p:scale>
          <a:sx n="75" d="100"/>
          <a:sy n="75" d="100"/>
        </p:scale>
        <p:origin x="197" y="43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11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0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3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60707B3-48DB-B293-A8F6-E01C9C6945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726" y="64534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672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4BF9CCD5-F526-E955-6F1F-FBE38CAD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275" y="403948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E4A2-B6B2-C7B3-EFE8-050908DAD821}"/>
              </a:ext>
            </a:extLst>
          </p:cNvPr>
          <p:cNvSpPr txBox="1"/>
          <p:nvPr/>
        </p:nvSpPr>
        <p:spPr>
          <a:xfrm>
            <a:off x="5162550" y="476250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25" y="3138487"/>
            <a:ext cx="7505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B3419C-7C10-52E0-7802-2534D5B162E7}"/>
              </a:ext>
            </a:extLst>
          </p:cNvPr>
          <p:cNvSpPr/>
          <p:nvPr/>
        </p:nvSpPr>
        <p:spPr>
          <a:xfrm>
            <a:off x="781050" y="1781176"/>
            <a:ext cx="2962275" cy="1428750"/>
          </a:xfrm>
          <a:prstGeom prst="wedgeRoundRectCallout">
            <a:avLst>
              <a:gd name="adj1" fmla="val 29675"/>
              <a:gd name="adj2" fmla="val 63219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4562475" y="2438399"/>
            <a:ext cx="2962275" cy="1219201"/>
          </a:xfrm>
          <a:prstGeom prst="wedgeRoundRectCallout">
            <a:avLst>
              <a:gd name="adj1" fmla="val 31283"/>
              <a:gd name="adj2" fmla="val 81886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thang, Mai à?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928269-4B9B-7B03-1BB1-6978A2170B94}"/>
              </a:ext>
            </a:extLst>
          </p:cNvPr>
          <p:cNvGrpSpPr/>
          <p:nvPr/>
        </p:nvGrpSpPr>
        <p:grpSpPr>
          <a:xfrm>
            <a:off x="8201025" y="1419226"/>
            <a:ext cx="3587750" cy="1428750"/>
            <a:chOff x="8201025" y="1419226"/>
            <a:chExt cx="3587750" cy="142875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3AA9283-C432-6813-1691-DE49FCF444F1}"/>
                </a:ext>
              </a:extLst>
            </p:cNvPr>
            <p:cNvSpPr/>
            <p:nvPr/>
          </p:nvSpPr>
          <p:spPr>
            <a:xfrm>
              <a:off x="8201025" y="1419226"/>
              <a:ext cx="3228975" cy="1428750"/>
            </a:xfrm>
            <a:prstGeom prst="wedgeRoundRectCallout">
              <a:avLst>
                <a:gd name="adj1" fmla="val -34634"/>
                <a:gd name="adj2" fmla="val 67219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17275" y="1595437"/>
              <a:ext cx="571500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9A9C4C-44B7-37CE-C0E0-F5F07F54FED0}"/>
              </a:ext>
            </a:extLst>
          </p:cNvPr>
          <p:cNvGrpSpPr/>
          <p:nvPr/>
        </p:nvGrpSpPr>
        <p:grpSpPr>
          <a:xfrm>
            <a:off x="565150" y="1585913"/>
            <a:ext cx="4686301" cy="1590674"/>
            <a:chOff x="542924" y="2381250"/>
            <a:chExt cx="4686301" cy="1590674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E43C7538-5CCB-3CBC-BD8B-ED3FC6F2BCE9}"/>
                </a:ext>
              </a:extLst>
            </p:cNvPr>
            <p:cNvSpPr/>
            <p:nvPr/>
          </p:nvSpPr>
          <p:spPr>
            <a:xfrm>
              <a:off x="542924" y="2381250"/>
              <a:ext cx="4686301" cy="1590674"/>
            </a:xfrm>
            <a:custGeom>
              <a:avLst/>
              <a:gdLst>
                <a:gd name="connsiteX0" fmla="*/ 0 w 3219450"/>
                <a:gd name="connsiteY0" fmla="*/ 2152650 h 2152650"/>
                <a:gd name="connsiteX1" fmla="*/ 728672 w 3219450"/>
                <a:gd name="connsiteY1" fmla="*/ 0 h 2152650"/>
                <a:gd name="connsiteX2" fmla="*/ 2490778 w 3219450"/>
                <a:gd name="connsiteY2" fmla="*/ 0 h 2152650"/>
                <a:gd name="connsiteX3" fmla="*/ 3219450 w 3219450"/>
                <a:gd name="connsiteY3" fmla="*/ 2152650 h 2152650"/>
                <a:gd name="connsiteX4" fmla="*/ 0 w 3219450"/>
                <a:gd name="connsiteY4" fmla="*/ 2152650 h 2152650"/>
                <a:gd name="connsiteX0" fmla="*/ 0 w 3219450"/>
                <a:gd name="connsiteY0" fmla="*/ 2162175 h 2162175"/>
                <a:gd name="connsiteX1" fmla="*/ 728672 w 3219450"/>
                <a:gd name="connsiteY1" fmla="*/ 9525 h 2162175"/>
                <a:gd name="connsiteX2" fmla="*/ 1900228 w 3219450"/>
                <a:gd name="connsiteY2" fmla="*/ 0 h 2162175"/>
                <a:gd name="connsiteX3" fmla="*/ 3219450 w 3219450"/>
                <a:gd name="connsiteY3" fmla="*/ 2162175 h 2162175"/>
                <a:gd name="connsiteX4" fmla="*/ 0 w 3219450"/>
                <a:gd name="connsiteY4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450" h="2162175">
                  <a:moveTo>
                    <a:pt x="0" y="2162175"/>
                  </a:moveTo>
                  <a:lnTo>
                    <a:pt x="728672" y="9525"/>
                  </a:lnTo>
                  <a:lnTo>
                    <a:pt x="1900228" y="0"/>
                  </a:lnTo>
                  <a:lnTo>
                    <a:pt x="3219450" y="2162175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749BB-C9D2-B933-F780-31BC2B1AE09E}"/>
                </a:ext>
              </a:extLst>
            </p:cNvPr>
            <p:cNvCxnSpPr/>
            <p:nvPr/>
          </p:nvCxnSpPr>
          <p:spPr>
            <a:xfrm>
              <a:off x="2200275" y="2381250"/>
              <a:ext cx="0" cy="15906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1647825" y="3362325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57509"/>
              </p:ext>
            </p:extLst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8" y="3429000"/>
            <a:ext cx="2375253" cy="29271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190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514" y="2315997"/>
            <a:ext cx="672447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C4581C-46AB-5C24-4B1C-35E7CE5A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203" y="2285203"/>
            <a:ext cx="826677" cy="699931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AA54CE-3FC1-8736-80A5-6185C44A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203" y="3267709"/>
            <a:ext cx="968599" cy="820093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0C6837-E7F0-B934-003D-E7E13D9C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295" y="3966954"/>
            <a:ext cx="869857" cy="7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thang. Em 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bag with straps&#10;&#10;Description automatically generated">
            <a:extLst>
              <a:ext uri="{FF2B5EF4-FFF2-40B4-BE49-F238E27FC236}">
                <a16:creationId xmlns:a16="http://schemas.microsoft.com/office/drawing/2014/main" id="{6CA22BCC-9CD5-0A32-788C-1D769AC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44"/>
            <a:ext cx="5000391" cy="3797431"/>
          </a:xfrm>
          <a:prstGeom prst="rect">
            <a:avLst/>
          </a:prstGeom>
        </p:spPr>
      </p:pic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7825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39" y="2352674"/>
            <a:ext cx="425843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10150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58E34-70AD-B4D0-9081-23B538038EA9}"/>
              </a:ext>
            </a:extLst>
          </p:cNvPr>
          <p:cNvSpPr txBox="1"/>
          <p:nvPr/>
        </p:nvSpPr>
        <p:spPr>
          <a:xfrm>
            <a:off x="7372350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5457825" y="3695700"/>
            <a:ext cx="6210300" cy="1114425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42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B2D8B-0464-9F11-E6AA-6FEFEA90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76" y="1895474"/>
            <a:ext cx="7947012" cy="3248025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185" y="2266950"/>
            <a:ext cx="74814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1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6B31C-DF4C-3AC4-9E6A-C5DCF04D2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308" y="-133423"/>
            <a:ext cx="9248434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943FA-0A9C-2FFD-66B4-B87520C8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34" y="1235489"/>
            <a:ext cx="9163082" cy="2158171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66845-0DEF-9C89-62C1-76628A545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139" y="454244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875</TotalTime>
  <Words>362</Words>
  <Application>Microsoft Office PowerPoint</Application>
  <PresentationFormat>Widescreen</PresentationFormat>
  <Paragraphs>74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Arial</vt:lpstr>
      <vt:lpstr>Calibri</vt:lpstr>
      <vt:lpstr>Cambria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thaom</dc:creator>
  <dc:description>9Slide.vn</dc:description>
  <cp:lastModifiedBy>Thao Dao Thi Thu</cp:lastModifiedBy>
  <cp:revision>72</cp:revision>
  <dcterms:created xsi:type="dcterms:W3CDTF">2019-09-08T10:16:45Z</dcterms:created>
  <dcterms:modified xsi:type="dcterms:W3CDTF">2024-11-24T03:50:30Z</dcterms:modified>
  <cp:category>9Slide.vn</cp:category>
</cp:coreProperties>
</file>