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 id="2147483703" r:id="rId7"/>
    <p:sldMasterId id="2147483717" r:id="rId8"/>
  </p:sldMasterIdLst>
  <p:notesMasterIdLst>
    <p:notesMasterId r:id="rId53"/>
  </p:notesMasterIdLst>
  <p:sldIdLst>
    <p:sldId id="256" r:id="rId9"/>
    <p:sldId id="265" r:id="rId10"/>
    <p:sldId id="320" r:id="rId11"/>
    <p:sldId id="321" r:id="rId12"/>
    <p:sldId id="322" r:id="rId13"/>
    <p:sldId id="323" r:id="rId14"/>
    <p:sldId id="324" r:id="rId15"/>
    <p:sldId id="336" r:id="rId16"/>
    <p:sldId id="278" r:id="rId17"/>
    <p:sldId id="282" r:id="rId18"/>
    <p:sldId id="284" r:id="rId19"/>
    <p:sldId id="328" r:id="rId20"/>
    <p:sldId id="345" r:id="rId21"/>
    <p:sldId id="346" r:id="rId22"/>
    <p:sldId id="347" r:id="rId23"/>
    <p:sldId id="332" r:id="rId24"/>
    <p:sldId id="354" r:id="rId25"/>
    <p:sldId id="257" r:id="rId26"/>
    <p:sldId id="339" r:id="rId27"/>
    <p:sldId id="348" r:id="rId28"/>
    <p:sldId id="349" r:id="rId29"/>
    <p:sldId id="350" r:id="rId30"/>
    <p:sldId id="351" r:id="rId31"/>
    <p:sldId id="352" r:id="rId32"/>
    <p:sldId id="353" r:id="rId33"/>
    <p:sldId id="307" r:id="rId34"/>
    <p:sldId id="355" r:id="rId35"/>
    <p:sldId id="318" r:id="rId36"/>
    <p:sldId id="344" r:id="rId37"/>
    <p:sldId id="356" r:id="rId38"/>
    <p:sldId id="357" r:id="rId39"/>
    <p:sldId id="358" r:id="rId40"/>
    <p:sldId id="359" r:id="rId41"/>
    <p:sldId id="360" r:id="rId42"/>
    <p:sldId id="364" r:id="rId43"/>
    <p:sldId id="362" r:id="rId44"/>
    <p:sldId id="363" r:id="rId45"/>
    <p:sldId id="365" r:id="rId46"/>
    <p:sldId id="366" r:id="rId47"/>
    <p:sldId id="367" r:id="rId48"/>
    <p:sldId id="361" r:id="rId49"/>
    <p:sldId id="368" r:id="rId50"/>
    <p:sldId id="369" r:id="rId51"/>
    <p:sldId id="30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1" autoAdjust="0"/>
  </p:normalViewPr>
  <p:slideViewPr>
    <p:cSldViewPr snapToGrid="0">
      <p:cViewPr varScale="1">
        <p:scale>
          <a:sx n="101" d="100"/>
          <a:sy n="101" d="100"/>
        </p:scale>
        <p:origin x="4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08/11/2022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TLN 2 </a:t>
            </a:r>
            <a:r>
              <a:rPr lang="en-US" sz="12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để</a:t>
            </a:r>
            <a:r>
              <a:rPr lang="en-US" sz="12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12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trả</a:t>
            </a:r>
            <a:r>
              <a:rPr lang="en-US" sz="12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12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lời</a:t>
            </a:r>
            <a:endParaRPr lang="en-US" sz="12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12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12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a:p>
            <a:endParaRPr lang="en-US" dirty="0"/>
          </a:p>
        </p:txBody>
      </p:sp>
      <p:sp>
        <p:nvSpPr>
          <p:cNvPr id="4" name="Slide Number Placeholder 3"/>
          <p:cNvSpPr>
            <a:spLocks noGrp="1"/>
          </p:cNvSpPr>
          <p:nvPr>
            <p:ph type="sldNum" sz="quarter" idx="5"/>
          </p:nvPr>
        </p:nvSpPr>
        <p:spPr/>
        <p:txBody>
          <a:bodyPr/>
          <a:lstStyle/>
          <a:p>
            <a:fld id="{2F92640B-CCE4-4439-A946-56EA4BD31D03}" type="slidenum">
              <a:rPr lang="en-US" smtClean="0"/>
              <a:t>33</a:t>
            </a:fld>
            <a:endParaRPr lang="en-US"/>
          </a:p>
        </p:txBody>
      </p:sp>
    </p:spTree>
    <p:extLst>
      <p:ext uri="{BB962C8B-B14F-4D97-AF65-F5344CB8AC3E}">
        <p14:creationId xmlns:p14="http://schemas.microsoft.com/office/powerpoint/2010/main" val="228717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hyperlink" Target="https://www.facebook.com/groups/629898828017053" TargetMode="Externa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hyperlink" Target="https://www.facebook.com/groups/629898828017053"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08/11/2022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28953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912130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619140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298705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044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72AD2-3DA2-4624-A72D-8A4FD0558BD0}" type="datetimeFigureOut">
              <a:rPr lang="en-US" smtClean="0"/>
              <a:t>08/11/2022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738379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72AD2-3DA2-4624-A72D-8A4FD0558BD0}" type="datetimeFigureOut">
              <a:rPr lang="en-US" smtClean="0"/>
              <a:t>08/11/2022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209162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72AD2-3DA2-4624-A72D-8A4FD0558BD0}" type="datetimeFigureOut">
              <a:rPr lang="en-US" smtClean="0"/>
              <a:t>08/11/2022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66064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72AD2-3DA2-4624-A72D-8A4FD0558BD0}" type="datetimeFigureOut">
              <a:rPr lang="en-US" smtClean="0"/>
              <a:t>08/11/2022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535797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08/11/2022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250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08/11/2022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37859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2767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08/11/2022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20411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1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295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251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7640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609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951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441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620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325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812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82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09960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703832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134435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03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570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107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2887671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9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08/11/2022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51.xml"/><Relationship Id="rId16"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4.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hyperlink" Target="https://www.facebook.com/groups/629898828017053" TargetMode="Externa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image" Target="../media/image5.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4.png"/><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08/11/2022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72AD2-3DA2-4624-A72D-8A4FD0558BD0}" type="datetimeFigureOut">
              <a:rPr lang="en-US" smtClean="0"/>
              <a:t>08/11/2022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533342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08/11/2022</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2113206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5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4.png"/><Relationship Id="rId11" Type="http://schemas.openxmlformats.org/officeDocument/2006/relationships/image" Target="../media/image68.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slide" Target="slide28.xml"/><Relationship Id="rId2" Type="http://schemas.openxmlformats.org/officeDocument/2006/relationships/image" Target="../media/image71.gif"/><Relationship Id="rId1" Type="http://schemas.openxmlformats.org/officeDocument/2006/relationships/slideLayout" Target="../slideLayouts/slideLayout47.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79.png"/><Relationship Id="rId18" Type="http://schemas.openxmlformats.org/officeDocument/2006/relationships/image" Target="../media/image81.png"/><Relationship Id="rId26" Type="http://schemas.openxmlformats.org/officeDocument/2006/relationships/image" Target="../media/image85.png"/><Relationship Id="rId3" Type="http://schemas.openxmlformats.org/officeDocument/2006/relationships/slideLayout" Target="../slideLayouts/slideLayout47.xml"/><Relationship Id="rId21" Type="http://schemas.openxmlformats.org/officeDocument/2006/relationships/image" Target="../media/image83.png"/><Relationship Id="rId7" Type="http://schemas.openxmlformats.org/officeDocument/2006/relationships/image" Target="../media/image76.png"/><Relationship Id="rId12" Type="http://schemas.openxmlformats.org/officeDocument/2006/relationships/slide" Target="slide29.xml"/><Relationship Id="rId17" Type="http://schemas.microsoft.com/office/2007/relationships/hdphoto" Target="../media/hdphoto8.wdp"/><Relationship Id="rId25" Type="http://schemas.openxmlformats.org/officeDocument/2006/relationships/slide" Target="slide11.xml"/><Relationship Id="rId2" Type="http://schemas.openxmlformats.org/officeDocument/2006/relationships/audio" Target="../media/media2.mp3"/><Relationship Id="rId16" Type="http://schemas.openxmlformats.org/officeDocument/2006/relationships/image" Target="../media/image80.png"/><Relationship Id="rId20" Type="http://schemas.microsoft.com/office/2007/relationships/hdphoto" Target="../media/hdphoto9.wdp"/><Relationship Id="rId1" Type="http://schemas.microsoft.com/office/2007/relationships/media" Target="../media/media2.mp3"/><Relationship Id="rId6" Type="http://schemas.openxmlformats.org/officeDocument/2006/relationships/slide" Target="slide32.xml"/><Relationship Id="rId11" Type="http://schemas.openxmlformats.org/officeDocument/2006/relationships/image" Target="../media/image78.png"/><Relationship Id="rId24" Type="http://schemas.microsoft.com/office/2007/relationships/hdphoto" Target="../media/hdphoto11.wdp"/><Relationship Id="rId5" Type="http://schemas.openxmlformats.org/officeDocument/2006/relationships/audio" Target="../media/audio4.wav"/><Relationship Id="rId15" Type="http://schemas.openxmlformats.org/officeDocument/2006/relationships/image" Target="../media/image73.png"/><Relationship Id="rId23" Type="http://schemas.openxmlformats.org/officeDocument/2006/relationships/image" Target="../media/image84.png"/><Relationship Id="rId28" Type="http://schemas.openxmlformats.org/officeDocument/2006/relationships/image" Target="../media/image86.png"/><Relationship Id="rId10" Type="http://schemas.openxmlformats.org/officeDocument/2006/relationships/slide" Target="slide30.xml"/><Relationship Id="rId19" Type="http://schemas.openxmlformats.org/officeDocument/2006/relationships/image" Target="../media/image82.png"/><Relationship Id="rId4" Type="http://schemas.openxmlformats.org/officeDocument/2006/relationships/notesSlide" Target="../notesSlides/notesSlide7.xml"/><Relationship Id="rId9" Type="http://schemas.openxmlformats.org/officeDocument/2006/relationships/image" Target="../media/image77.png"/><Relationship Id="rId14" Type="http://schemas.openxmlformats.org/officeDocument/2006/relationships/image" Target="../media/image72.png"/><Relationship Id="rId22" Type="http://schemas.microsoft.com/office/2007/relationships/hdphoto" Target="../media/hdphoto10.wdp"/><Relationship Id="rId27"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88.png"/><Relationship Id="rId5" Type="http://schemas.openxmlformats.org/officeDocument/2006/relationships/slide" Target="slide28.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slide" Target="slide5.xml"/><Relationship Id="rId3" Type="http://schemas.openxmlformats.org/officeDocument/2006/relationships/slideLayout" Target="../slideLayouts/slideLayout20.xml"/><Relationship Id="rId21" Type="http://schemas.openxmlformats.org/officeDocument/2006/relationships/image" Target="../media/image27.png"/><Relationship Id="rId7" Type="http://schemas.openxmlformats.org/officeDocument/2006/relationships/slide" Target="slide11.xml"/><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audio" Target="../media/media1.wma"/><Relationship Id="rId16" Type="http://schemas.openxmlformats.org/officeDocument/2006/relationships/slide" Target="slide4.xml"/><Relationship Id="rId20"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17.png"/><Relationship Id="rId11" Type="http://schemas.openxmlformats.org/officeDocument/2006/relationships/image" Target="../media/image21.gif"/><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image" Target="../media/image20.gif"/><Relationship Id="rId19"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19.gif"/><Relationship Id="rId14" Type="http://schemas.openxmlformats.org/officeDocument/2006/relationships/slide" Target="slide8.xml"/><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87.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87.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8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3.wdp"/><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3.wav"/><Relationship Id="rId7" Type="http://schemas.openxmlformats.org/officeDocument/2006/relationships/image" Target="../media/image3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slide" Target="slide3.xml"/><Relationship Id="rId4" Type="http://schemas.openxmlformats.org/officeDocument/2006/relationships/image" Target="../media/image2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16.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jp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3.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601" y="-187303"/>
            <a:ext cx="1566248" cy="1700498"/>
          </a:xfrm>
          <a:prstGeom prst="rect">
            <a:avLst/>
          </a:prstGeom>
        </p:spPr>
      </p:pic>
      <p:pic>
        <p:nvPicPr>
          <p:cNvPr id="20" name="Picture 19"/>
          <p:cNvPicPr>
            <a:picLocks noChangeAspect="1"/>
          </p:cNvPicPr>
          <p:nvPr/>
        </p:nvPicPr>
        <p:blipFill>
          <a:blip r:embed="rId7"/>
          <a:stretch>
            <a:fillRect/>
          </a:stretch>
        </p:blipFill>
        <p:spPr>
          <a:xfrm>
            <a:off x="-451936" y="84540"/>
            <a:ext cx="4291956" cy="1274174"/>
          </a:xfrm>
          <a:prstGeom prst="rect">
            <a:avLst/>
          </a:prstGeom>
        </p:spPr>
      </p:pic>
      <p:sp>
        <p:nvSpPr>
          <p:cNvPr id="2" name="TextBox 1">
            <a:extLst>
              <a:ext uri="{FF2B5EF4-FFF2-40B4-BE49-F238E27FC236}">
                <a16:creationId xmlns:a16="http://schemas.microsoft.com/office/drawing/2014/main" id="{DD7D9252-0959-1D57-378B-ACCFFFFF0B67}"/>
              </a:ext>
            </a:extLst>
          </p:cNvPr>
          <p:cNvSpPr txBox="1"/>
          <p:nvPr/>
        </p:nvSpPr>
        <p:spPr>
          <a:xfrm>
            <a:off x="285107" y="827092"/>
            <a:ext cx="11621785" cy="2273134"/>
          </a:xfrm>
          <a:prstGeom prst="rect">
            <a:avLst/>
          </a:prstGeom>
          <a:noFill/>
        </p:spPr>
        <p:txBody>
          <a:bodyPr wrap="square" rtlCol="0">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Chào</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mừng</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các</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con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với</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tiết</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học</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Môn</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Tiếng</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Việt</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a:t>
            </a:r>
            <a:r>
              <a:rPr lang="en-US" sz="2700" dirty="0">
                <a:solidFill>
                  <a:srgbClr val="000000"/>
                </a:solidFill>
                <a:latin typeface="Cambria" panose="02040503050406030204" pitchFamily="18" charset="0"/>
                <a:cs typeface="Arial-Rounded" panose="020B0500000000000000" charset="0"/>
              </a:rPr>
              <a:t>í</a:t>
            </a:r>
            <a:r>
              <a:rPr lang="vi-VN" sz="2700" dirty="0">
                <a:solidFill>
                  <a:srgbClr val="000000"/>
                </a:solidFill>
                <a:latin typeface="Cambria" panose="02040503050406030204" pitchFamily="18" charset="0"/>
                <a:cs typeface="Arial-Rounded" panose="020B0500000000000000" charset="0"/>
              </a:rPr>
              <a:t>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a:t>
            </a:r>
            <a:r>
              <a:rPr lang="en-US" sz="2400" dirty="0">
                <a:solidFill>
                  <a:srgbClr val="000000"/>
                </a:solidFill>
                <a:latin typeface="Cambria" panose="02040503050406030204" pitchFamily="18" charset="0"/>
                <a:cs typeface="Arial-Rounded" panose="020B0500000000000000" charset="0"/>
              </a:rPr>
              <a:t>í</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a tấm thiệp,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cs typeface="Arial-Rounded" panose="020B0500000000000000"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endParaRPr lang="vi-VN" sz="2400" dirty="0">
              <a:solidFill>
                <a:srgbClr val="000000"/>
              </a:solidFill>
              <a:latin typeface="Cambria" panose="02040503050406030204" pitchFamily="18" charset="0"/>
              <a:cs typeface="Arial-Rounded" panose="020B0500000000000000" charset="0"/>
            </a:endParaRP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24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đăm</a:t>
              </a: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chiêu</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Món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quà</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lang="en-US" sz="32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pic>
        <p:nvPicPr>
          <p:cNvPr id="15" name="Picture 14">
            <a:extLst>
              <a:ext uri="{FF2B5EF4-FFF2-40B4-BE49-F238E27FC236}">
                <a16:creationId xmlns:a16="http://schemas.microsoft.com/office/drawing/2014/main" id="{972E571A-C44C-EBE1-3936-6F90F546286C}"/>
              </a:ext>
            </a:extLst>
          </p:cNvPr>
          <p:cNvPicPr>
            <a:picLocks noChangeAspect="1"/>
          </p:cNvPicPr>
          <p:nvPr/>
        </p:nvPicPr>
        <p:blipFill>
          <a:blip r:embed="rId6"/>
          <a:stretch>
            <a:fillRect/>
          </a:stretch>
        </p:blipFill>
        <p:spPr>
          <a:xfrm>
            <a:off x="2919412" y="2319337"/>
            <a:ext cx="6353175" cy="2219325"/>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a:t>
            </a:r>
            <a:r>
              <a:rPr lang="en-US" sz="2400" dirty="0">
                <a:solidFill>
                  <a:srgbClr val="000000"/>
                </a:solidFill>
                <a:latin typeface="Cambria" panose="02040503050406030204" pitchFamily="18" charset="0"/>
                <a:cs typeface="Arial-Rounded" panose="020B0500000000000000" charset="0"/>
              </a:rPr>
              <a:t>í</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a tấm thiệp,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cs typeface="Arial-Rounded" panose="020B0500000000000000"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a:t>
            </a:r>
            <a:r>
              <a:rPr lang="en-US" sz="2400" dirty="0">
                <a:solidFill>
                  <a:srgbClr val="000000"/>
                </a:solidFill>
                <a:latin typeface="Cambria" panose="02040503050406030204" pitchFamily="18" charset="0"/>
                <a:cs typeface="Arial-Rounded" panose="020B0500000000000000" charset="0"/>
              </a:rPr>
              <a:t>í</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a tấm thiệp,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cs typeface="Arial-Rounded" panose="020B0500000000000000"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0409" y="3871197"/>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01375" cy="928489"/>
          </a:xfrm>
          <a:prstGeom prst="rect">
            <a:avLst/>
          </a:prstGeom>
        </p:spPr>
      </p:pic>
      <p:sp>
        <p:nvSpPr>
          <p:cNvPr id="2" name="TextBox 1">
            <a:extLst>
              <a:ext uri="{FF2B5EF4-FFF2-40B4-BE49-F238E27FC236}">
                <a16:creationId xmlns:a16="http://schemas.microsoft.com/office/drawing/2014/main" id="{98E85F6E-5194-FF58-98EF-C01763567883}"/>
              </a:ext>
            </a:extLst>
          </p:cNvPr>
          <p:cNvSpPr txBox="1"/>
          <p:nvPr/>
        </p:nvSpPr>
        <p:spPr>
          <a:xfrm>
            <a:off x="1655397" y="5772507"/>
            <a:ext cx="8096250" cy="64698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45992" y="599440"/>
            <a:ext cx="252968"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Qua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săn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3200" b="1" kern="0" dirty="0">
                  <a:solidFill>
                    <a:srgbClr val="70AD47">
                      <a:lumMod val="50000"/>
                    </a:srgbClr>
                  </a:solidFill>
                  <a:latin typeface="Arial" panose="020B0604020202020204" pitchFamily="34" charset="0"/>
                  <a:ea typeface="汉仪小麦体简" panose="00020600040101010101" pitchFamily="18" charset="-122"/>
                  <a:cs typeface="Arial"/>
                  <a:sym typeface="Arial"/>
                </a:rPr>
                <a:t>3</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
        <p:nvSpPr>
          <p:cNvPr id="3" name="TextBox 2">
            <a:extLst>
              <a:ext uri="{FF2B5EF4-FFF2-40B4-BE49-F238E27FC236}">
                <a16:creationId xmlns:a16="http://schemas.microsoft.com/office/drawing/2014/main" id="{AA366710-A586-8D36-B08C-0E5E88DC4714}"/>
              </a:ext>
            </a:extLst>
          </p:cNvPr>
          <p:cNvSpPr txBox="1"/>
          <p:nvPr/>
        </p:nvSpPr>
        <p:spPr>
          <a:xfrm>
            <a:off x="2011001" y="2967840"/>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Luyện</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lại</a:t>
            </a:r>
            <a:endPar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509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500"/>
                            </p:stCondLst>
                            <p:childTnLst>
                              <p:par>
                                <p:cTn id="41" presetID="1" presetClass="entr" presetSubtype="0" fill="hold" grpId="1" nodeType="afterEffect">
                                  <p:stCondLst>
                                    <p:cond delay="0"/>
                                  </p:stCondLst>
                                  <p:iterate type="lt">
                                    <p:tmAbs val="0"/>
                                  </p:iterate>
                                  <p:childTnLst>
                                    <p:set>
                                      <p:cBhvr>
                                        <p:cTn id="42" dur="1" fill="hold">
                                          <p:stCondLst>
                                            <p:cond delay="0"/>
                                          </p:stCondLst>
                                        </p:cTn>
                                        <p:tgtEl>
                                          <p:spTgt spid="3"/>
                                        </p:tgtEl>
                                        <p:attrNameLst>
                                          <p:attrName>style.visibility</p:attrName>
                                        </p:attrNameLst>
                                      </p:cBhvr>
                                      <p:to>
                                        <p:strVal val="visible"/>
                                      </p:to>
                                    </p:set>
                                  </p:childTnLst>
                                </p:cTn>
                              </p:par>
                              <p:par>
                                <p:cTn id="43"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44" dur="100" accel="50000" decel="50000" autoRev="1" fill="hold">
                                          <p:stCondLst>
                                            <p:cond delay="0"/>
                                          </p:stCondLst>
                                        </p:cTn>
                                        <p:tgtEl>
                                          <p:spTgt spid="3"/>
                                        </p:tgtEl>
                                        <p:attrNameLst>
                                          <p:attrName>ppt_x</p:attrName>
                                          <p:attrName>ppt_y</p:attrName>
                                        </p:attrNameLst>
                                      </p:cBhvr>
                                      <p:rCtr x="0" y="-3611"/>
                                    </p:animMotion>
                                    <p:animRot by="1500000">
                                      <p:cBhvr>
                                        <p:cTn id="45" dur="50" fill="hold">
                                          <p:stCondLst>
                                            <p:cond delay="0"/>
                                          </p:stCondLst>
                                        </p:cTn>
                                        <p:tgtEl>
                                          <p:spTgt spid="3"/>
                                        </p:tgtEl>
                                        <p:attrNameLst>
                                          <p:attrName>r</p:attrName>
                                        </p:attrNameLst>
                                      </p:cBhvr>
                                    </p:animRot>
                                    <p:animRot by="-1500000">
                                      <p:cBhvr>
                                        <p:cTn id="46" dur="50" fill="hold">
                                          <p:stCondLst>
                                            <p:cond delay="50"/>
                                          </p:stCondLst>
                                        </p:cTn>
                                        <p:tgtEl>
                                          <p:spTgt spid="3"/>
                                        </p:tgtEl>
                                        <p:attrNameLst>
                                          <p:attrName>r</p:attrName>
                                        </p:attrNameLst>
                                      </p:cBhvr>
                                    </p:animRot>
                                    <p:animRot by="-1500000">
                                      <p:cBhvr>
                                        <p:cTn id="47" dur="50" fill="hold">
                                          <p:stCondLst>
                                            <p:cond delay="100"/>
                                          </p:stCondLst>
                                        </p:cTn>
                                        <p:tgtEl>
                                          <p:spTgt spid="3"/>
                                        </p:tgtEl>
                                        <p:attrNameLst>
                                          <p:attrName>r</p:attrName>
                                        </p:attrNameLst>
                                      </p:cBhvr>
                                    </p:animRot>
                                    <p:animRot by="1500000">
                                      <p:cBhvr>
                                        <p:cTn id="48" dur="50" fill="hold">
                                          <p:stCondLst>
                                            <p:cond delay="1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cs typeface="Arial-Rounded" panose="020B0500000000000000" charset="0"/>
              </a:rPr>
              <a:t>em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0BD3FA-DD89-82EB-6466-0F26C1A02E03}"/>
              </a:ext>
            </a:extLst>
          </p:cNvPr>
          <p:cNvSpPr txBox="1"/>
          <p:nvPr/>
        </p:nvSpPr>
        <p:spPr>
          <a:xfrm>
            <a:off x="1494110" y="3803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Giọng</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endPar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523AFB2D-FF60-B4B1-E3C1-A2C6A083D076}"/>
              </a:ext>
            </a:extLst>
          </p:cNvPr>
          <p:cNvSpPr txBox="1"/>
          <p:nvPr/>
        </p:nvSpPr>
        <p:spPr>
          <a:xfrm>
            <a:off x="1494109" y="203765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Tình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cảm</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thiết</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tha</a:t>
            </a:r>
            <a:endPar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2861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childTnLst>
                                </p:cTn>
                              </p:par>
                              <p:par>
                                <p:cTn id="7" presetID="34" presetClass="emph" presetSubtype="0" fill="hold" grpId="0" nodeType="withEffect">
                                  <p:stCondLst>
                                    <p:cond delay="0"/>
                                  </p:stCondLst>
                                  <p:iterate type="lt">
                                    <p:tmPct val="10000"/>
                                  </p:iterate>
                                  <p:childTnLst>
                                    <p:animMotion origin="layout" path="M 1.25E-6 2.96296E-6 L 1.25E-6 -0.07223 " pathEditMode="relative" rAng="0" ptsTypes="AA">
                                      <p:cBhvr>
                                        <p:cTn id="8" dur="100" accel="50000" decel="50000" autoRev="1" fill="hold">
                                          <p:stCondLst>
                                            <p:cond delay="0"/>
                                          </p:stCondLst>
                                        </p:cTn>
                                        <p:tgtEl>
                                          <p:spTgt spid="5"/>
                                        </p:tgtEl>
                                        <p:attrNameLst>
                                          <p:attrName>ppt_x</p:attrName>
                                          <p:attrName>ppt_y</p:attrName>
                                        </p:attrNameLst>
                                      </p:cBhvr>
                                      <p:rCtr x="0" y="-3611"/>
                                    </p:animMotion>
                                    <p:animRot by="1500000">
                                      <p:cBhvr>
                                        <p:cTn id="9" dur="50" fill="hold">
                                          <p:stCondLst>
                                            <p:cond delay="0"/>
                                          </p:stCondLst>
                                        </p:cTn>
                                        <p:tgtEl>
                                          <p:spTgt spid="5"/>
                                        </p:tgtEl>
                                        <p:attrNameLst>
                                          <p:attrName>r</p:attrName>
                                        </p:attrNameLst>
                                      </p:cBhvr>
                                    </p:animRot>
                                    <p:animRot by="-1500000">
                                      <p:cBhvr>
                                        <p:cTn id="10" dur="50" fill="hold">
                                          <p:stCondLst>
                                            <p:cond delay="50"/>
                                          </p:stCondLst>
                                        </p:cTn>
                                        <p:tgtEl>
                                          <p:spTgt spid="5"/>
                                        </p:tgtEl>
                                        <p:attrNameLst>
                                          <p:attrName>r</p:attrName>
                                        </p:attrNameLst>
                                      </p:cBhvr>
                                    </p:animRot>
                                    <p:animRot by="-1500000">
                                      <p:cBhvr>
                                        <p:cTn id="11" dur="50" fill="hold">
                                          <p:stCondLst>
                                            <p:cond delay="100"/>
                                          </p:stCondLst>
                                        </p:cTn>
                                        <p:tgtEl>
                                          <p:spTgt spid="5"/>
                                        </p:tgtEl>
                                        <p:attrNameLst>
                                          <p:attrName>r</p:attrName>
                                        </p:attrNameLst>
                                      </p:cBhvr>
                                    </p:animRot>
                                    <p:animRot by="1500000">
                                      <p:cBhvr>
                                        <p:cTn id="12" dur="50" fill="hold">
                                          <p:stCondLst>
                                            <p:cond delay="150"/>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Cả chiều, hai chị em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hì hụi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chuẩn bị quà sinh nhật cho bố. Tấm thiệp đặc biệt được chị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nắn nót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Ngắm ngh</a:t>
            </a:r>
            <a:r>
              <a:rPr lang="en-US" dirty="0">
                <a:solidFill>
                  <a:srgbClr val="000000"/>
                </a:solidFill>
                <a:latin typeface="Cambria" panose="02040503050406030204" pitchFamily="18" charset="0"/>
                <a:cs typeface="Arial-Rounded" panose="020B0500000000000000" charset="0"/>
              </a:rPr>
              <a:t>í</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a tấm thiệp,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Arial-Rounded" panose="020B0500000000000000" charset="0"/>
              </a:rPr>
              <a:t>em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băn khoăn</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Có khi chỉ viết điều tốt thôi. Chị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xóa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dòng “Nấu ăn không ngon”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đi chị</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Ừ. Em thấy viết thế có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ít quá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 bố rất </a:t>
            </a:r>
            <a:r>
              <a:rPr kumimoji="0" lang="vi-VN" sz="28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đẹp trai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endParaRPr>
          </a:p>
        </p:txBody>
      </p:sp>
    </p:spTree>
    <p:extLst>
      <p:ext uri="{BB962C8B-B14F-4D97-AF65-F5344CB8AC3E}">
        <p14:creationId xmlns:p14="http://schemas.microsoft.com/office/powerpoint/2010/main" val="3059723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Chị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cắm cúi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viết thêm vào tấm thiệp. Quà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bí mật</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Bố đang ngồi trước máy tính, mặt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đăm chiêu</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Hai chị em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sao thế</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Hai chị em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hồi hộp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nhìn bố. Bố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ngạc nhiên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mở quà, đọc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chăm chú</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Rồi bố cười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giòn giã</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Ngạc nhiên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chưa? Hai chị em tặng bố. Còn tiết lộ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bí mật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bố nấu ăn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không ngon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Chị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nhìn</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em. Em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nhìn</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chị. Cả hai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nhìn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tấm thiệp. Thôi, </a:t>
            </a:r>
            <a:r>
              <a:rPr kumimoji="0" lang="vi-VN" sz="2400" b="0" i="0"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quên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xóa dòng “Nấu ăn không ngon rồi”. Mắt chị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rơm rớm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Nhưng bố đã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choàng tay ôm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Cảm ơn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hai con. Đây là món quà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đặc biệt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bố được nhận đấy. Bố muốn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thêm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một ý nữa là: Bố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rất yêu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Ừ nhỉ, sao cả hai chị em đều quên. Ba bố con </a:t>
            </a:r>
            <a:r>
              <a:rPr kumimoji="0" lang="vi-VN" sz="2400" b="0" i="0" u="sng"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cười vang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Arial-Rounded" panose="020B0500000000000000" charset="0"/>
              </a:rPr>
              <a:t>(Phong Điệp)</a:t>
            </a:r>
          </a:p>
        </p:txBody>
      </p:sp>
    </p:spTree>
    <p:extLst>
      <p:ext uri="{BB962C8B-B14F-4D97-AF65-F5344CB8AC3E}">
        <p14:creationId xmlns:p14="http://schemas.microsoft.com/office/powerpoint/2010/main" val="145938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BB0CF63E-3890-98FD-E1C1-DFB3C29AE638}"/>
              </a:ext>
            </a:extLst>
          </p:cNvPr>
          <p:cNvSpPr/>
          <p:nvPr/>
        </p:nvSpPr>
        <p:spPr>
          <a:xfrm>
            <a:off x="2893163" y="560889"/>
            <a:ext cx="4625568" cy="625703"/>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47A0D01A-AC85-7C4D-26FD-16D2DD3471A9}"/>
              </a:ext>
            </a:extLst>
          </p:cNvPr>
          <p:cNvSpPr/>
          <p:nvPr/>
        </p:nvSpPr>
        <p:spPr>
          <a:xfrm>
            <a:off x="2806578" y="560889"/>
            <a:ext cx="4712153" cy="584774"/>
          </a:xfrm>
          <a:prstGeom prst="rect">
            <a:avLst/>
          </a:prstGeom>
        </p:spPr>
        <p:txBody>
          <a:bodyPr wrap="square">
            <a:spAutoFit/>
          </a:bodyPr>
          <a:lstStyle/>
          <a:p>
            <a:pPr algn="ctr">
              <a:buClr>
                <a:srgbClr val="000000"/>
              </a:buClr>
              <a:buFont typeface="Arial"/>
              <a:buNone/>
              <a:defRPr/>
            </a:pPr>
            <a:r>
              <a:rPr lang="en-US" sz="3200" b="1" kern="0" dirty="0">
                <a:solidFill>
                  <a:prstClr val="black"/>
                </a:solidFill>
                <a:latin typeface="Calibri" panose="020F0502020204030204" pitchFamily="34" charset="0"/>
                <a:cs typeface="Calibri" panose="020F0502020204030204" pitchFamily="34" charset="0"/>
                <a:sym typeface="Arial"/>
              </a:rPr>
              <a:t>Chia </a:t>
            </a:r>
            <a:r>
              <a:rPr lang="en-US" sz="3200" b="1" kern="0" dirty="0" err="1">
                <a:solidFill>
                  <a:prstClr val="black"/>
                </a:solidFill>
                <a:latin typeface="Calibri" panose="020F0502020204030204" pitchFamily="34" charset="0"/>
                <a:cs typeface="Calibri" panose="020F0502020204030204" pitchFamily="34" charset="0"/>
                <a:sym typeface="Arial"/>
              </a:rPr>
              <a:t>sẻ</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7F0DF407-2B1D-3886-6EF0-6A2C01B46BD8}"/>
              </a:ext>
            </a:extLst>
          </p:cNvPr>
          <p:cNvSpPr/>
          <p:nvPr/>
        </p:nvSpPr>
        <p:spPr>
          <a:xfrm>
            <a:off x="1724025" y="2075364"/>
            <a:ext cx="8020050" cy="1077218"/>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Hãy</a:t>
            </a:r>
            <a:r>
              <a:rPr lang="en-US" sz="3200" b="1" kern="0" dirty="0">
                <a:solidFill>
                  <a:prstClr val="black"/>
                </a:solidFill>
                <a:latin typeface="Calibri" panose="020F0502020204030204" pitchFamily="34" charset="0"/>
                <a:cs typeface="Calibri" panose="020F0502020204030204" pitchFamily="34" charset="0"/>
                <a:sym typeface="Arial"/>
              </a:rPr>
              <a:t> chia </a:t>
            </a:r>
            <a:r>
              <a:rPr lang="en-US" sz="3200" b="1" kern="0" dirty="0" err="1">
                <a:solidFill>
                  <a:prstClr val="black"/>
                </a:solidFill>
                <a:latin typeface="Calibri" panose="020F0502020204030204" pitchFamily="34" charset="0"/>
                <a:cs typeface="Calibri" panose="020F0502020204030204" pitchFamily="34" charset="0"/>
                <a:sym typeface="Arial"/>
              </a:rPr>
              <a:t>sẻ</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một</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kỉ</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niệm</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đáng</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nhớ</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của</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em</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với</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người</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thân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trong</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gia</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đình</a:t>
            </a:r>
            <a:r>
              <a:rPr lang="en-US" sz="3200" b="1" kern="0" dirty="0">
                <a:solidFill>
                  <a:prstClr val="black"/>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9644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61136" y="92457"/>
            <a:ext cx="10024181" cy="1783277"/>
          </a:xfrm>
          <a:prstGeom prst="rect">
            <a:avLst/>
          </a:prstGeom>
        </p:spPr>
      </p:pic>
      <p:grpSp>
        <p:nvGrpSpPr>
          <p:cNvPr id="4" name="Group 3">
            <a:extLst>
              <a:ext uri="{FF2B5EF4-FFF2-40B4-BE49-F238E27FC236}">
                <a16:creationId xmlns:a16="http://schemas.microsoft.com/office/drawing/2014/main" id="{BC5642EC-FBB0-0FF7-1393-689C0B76BB3C}"/>
              </a:ext>
            </a:extLst>
          </p:cNvPr>
          <p:cNvGrpSpPr/>
          <p:nvPr/>
        </p:nvGrpSpPr>
        <p:grpSpPr>
          <a:xfrm>
            <a:off x="603323" y="1747000"/>
            <a:ext cx="9816224" cy="1682000"/>
            <a:chOff x="887951" y="413357"/>
            <a:chExt cx="9816224" cy="1682000"/>
          </a:xfrm>
        </p:grpSpPr>
        <p:pic>
          <p:nvPicPr>
            <p:cNvPr id="7" name="Picture 6" descr="Cute happy smiling book Royalty Free Vector Image">
              <a:extLst>
                <a:ext uri="{FF2B5EF4-FFF2-40B4-BE49-F238E27FC236}">
                  <a16:creationId xmlns:a16="http://schemas.microsoft.com/office/drawing/2014/main" id="{2A4DF6E8-62EB-1BC2-4E56-0B86B08C4C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3ED256-EC4D-4E5E-0DCD-12067F636A51}"/>
                </a:ext>
              </a:extLst>
            </p:cNvPr>
            <p:cNvSpPr txBox="1"/>
            <p:nvPr/>
          </p:nvSpPr>
          <p:spPr>
            <a:xfrm>
              <a:off x="2103528" y="979951"/>
              <a:ext cx="8600647"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chỗ</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9" name="Rectangle: Rounded Corners 4">
            <a:extLst>
              <a:ext uri="{FF2B5EF4-FFF2-40B4-BE49-F238E27FC236}">
                <a16:creationId xmlns:a16="http://schemas.microsoft.com/office/drawing/2014/main" id="{8A8A66F7-B551-771A-F4D0-1E8911FF671A}"/>
              </a:ext>
            </a:extLst>
          </p:cNvPr>
          <p:cNvSpPr/>
          <p:nvPr/>
        </p:nvSpPr>
        <p:spPr>
          <a:xfrm>
            <a:off x="1743628" y="3369708"/>
            <a:ext cx="9641689" cy="715089"/>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0" name="Picture 9" descr="Cute happy smiling book Royalty Free Vector Image">
            <a:extLst>
              <a:ext uri="{FF2B5EF4-FFF2-40B4-BE49-F238E27FC236}">
                <a16:creationId xmlns:a16="http://schemas.microsoft.com/office/drawing/2014/main" id="{28A4C6DC-90DC-CF1F-0FEE-8D9EB650F7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477909" y="3088232"/>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te happy smiling book Royalty Free Vector Image">
            <a:extLst>
              <a:ext uri="{FF2B5EF4-FFF2-40B4-BE49-F238E27FC236}">
                <a16:creationId xmlns:a16="http://schemas.microsoft.com/office/drawing/2014/main" id="{59422C36-9F59-BB12-1024-BAF3827D88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462349" y="4333530"/>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57277C-8270-2149-22D1-2BDF0B60FF7A}"/>
              </a:ext>
            </a:extLst>
          </p:cNvPr>
          <p:cNvSpPr txBox="1"/>
          <p:nvPr/>
        </p:nvSpPr>
        <p:spPr>
          <a:xfrm>
            <a:off x="1730790" y="4500303"/>
            <a:ext cx="9376764"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092008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Đọc</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thuộc</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lòng</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khổ</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thứ</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1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và</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trả</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lời</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hỏi</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Nơi</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bài</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cái</a:t>
            </a: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3"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Đọc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thuộc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khổ</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đầu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và</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trả</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lời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hỏi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đã</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chứng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kiến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những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gì</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trong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cuộc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sống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của</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bạn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nhỏ</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Chào</a:t>
            </a:r>
            <a:r>
              <a:rPr kumimoji="0" lang="en-US" sz="3200" b="0" i="0" u="none" strike="noStrike" kern="1200" cap="none" spc="0" normalizeH="0" noProof="0" dirty="0">
                <a:ln>
                  <a:noFill/>
                </a:ln>
                <a:solidFill>
                  <a:srgbClr val="000000"/>
                </a:solidFill>
                <a:effectLst/>
                <a:uLnTx/>
                <a:uFillTx/>
                <a:latin typeface="Arial"/>
                <a:ea typeface="微软雅黑"/>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微软雅黑"/>
                <a:cs typeface="Arial"/>
                <a:sym typeface="Arial"/>
              </a:rPr>
              <a:t>mừng</a:t>
            </a:r>
            <a:r>
              <a:rPr kumimoji="0" lang="en-US" sz="3200" b="0" i="0" u="none" strike="noStrike" kern="1200" cap="none" spc="0" normalizeH="0" noProof="0" dirty="0">
                <a:ln>
                  <a:noFill/>
                </a:ln>
                <a:solidFill>
                  <a:srgbClr val="000000"/>
                </a:solidFill>
                <a:effectLst/>
                <a:uLnTx/>
                <a:uFillTx/>
                <a:latin typeface="Arial"/>
                <a:ea typeface="微软雅黑"/>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微软雅黑"/>
                <a:cs typeface="Arial"/>
                <a:sym typeface="Arial"/>
              </a:rPr>
              <a:t>các</a:t>
            </a:r>
            <a:r>
              <a:rPr kumimoji="0" lang="en-US" sz="3200" b="0" i="0" u="none" strike="noStrike" kern="1200" cap="none" spc="0" normalizeH="0" noProof="0" dirty="0">
                <a:ln>
                  <a:noFill/>
                </a:ln>
                <a:solidFill>
                  <a:srgbClr val="000000"/>
                </a:solidFill>
                <a:effectLst/>
                <a:uLnTx/>
                <a:uFillTx/>
                <a:latin typeface="Arial"/>
                <a:ea typeface="微软雅黑"/>
                <a:cs typeface="Arial"/>
                <a:sym typeface="Arial"/>
              </a:rPr>
              <a:t> con </a:t>
            </a:r>
            <a:r>
              <a:rPr kumimoji="0" lang="en-US" sz="3200" b="0" i="0" u="none" strike="noStrike" kern="1200" cap="none" spc="0" normalizeH="0" noProof="0" dirty="0" err="1">
                <a:ln>
                  <a:noFill/>
                </a:ln>
                <a:solidFill>
                  <a:srgbClr val="000000"/>
                </a:solidFill>
                <a:effectLst/>
                <a:uLnTx/>
                <a:uFillTx/>
                <a:latin typeface="Arial"/>
                <a:ea typeface="微软雅黑"/>
                <a:cs typeface="Arial"/>
                <a:sym typeface="Arial"/>
              </a:rPr>
              <a:t>đế</a:t>
            </a:r>
            <a:r>
              <a:rPr lang="en-US" sz="3200" dirty="0">
                <a:solidFill>
                  <a:srgbClr val="000000"/>
                </a:solidFill>
                <a:latin typeface="Arial"/>
                <a:ea typeface="微软雅黑"/>
                <a:cs typeface="Arial"/>
                <a:sym typeface="Arial"/>
              </a:rPr>
              <a:t>n </a:t>
            </a:r>
            <a:r>
              <a:rPr lang="en-US" sz="3200" dirty="0" err="1">
                <a:solidFill>
                  <a:srgbClr val="000000"/>
                </a:solidFill>
                <a:latin typeface="Arial"/>
                <a:ea typeface="微软雅黑"/>
                <a:cs typeface="Arial"/>
                <a:sym typeface="Arial"/>
              </a:rPr>
              <a:t>với</a:t>
            </a:r>
            <a:r>
              <a:rPr lang="en-US" sz="3200" dirty="0">
                <a:solidFill>
                  <a:srgbClr val="000000"/>
                </a:solidFill>
                <a:latin typeface="Arial"/>
                <a:ea typeface="微软雅黑"/>
                <a:cs typeface="Arial"/>
                <a:sym typeface="Arial"/>
              </a:rPr>
              <a:t> </a:t>
            </a:r>
            <a:r>
              <a:rPr lang="en-US" sz="3200" dirty="0" err="1">
                <a:solidFill>
                  <a:srgbClr val="000000"/>
                </a:solidFill>
                <a:latin typeface="Arial"/>
                <a:ea typeface="微软雅黑"/>
                <a:cs typeface="Arial"/>
                <a:sym typeface="Arial"/>
              </a:rPr>
              <a:t>tiết</a:t>
            </a:r>
            <a:r>
              <a:rPr lang="en-US" sz="3200" dirty="0">
                <a:solidFill>
                  <a:srgbClr val="000000"/>
                </a:solidFill>
                <a:latin typeface="Arial"/>
                <a:ea typeface="微软雅黑"/>
                <a:cs typeface="Arial"/>
                <a:sym typeface="Arial"/>
              </a:rPr>
              <a:t> </a:t>
            </a:r>
            <a:r>
              <a:rPr lang="en-US" sz="3200" dirty="0" err="1">
                <a:solidFill>
                  <a:srgbClr val="000000"/>
                </a:solidFill>
                <a:latin typeface="Arial"/>
                <a:ea typeface="微软雅黑"/>
                <a:cs typeface="Arial"/>
                <a:sym typeface="Arial"/>
              </a:rPr>
              <a:t>học</a:t>
            </a:r>
            <a:endPar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endParaRP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61136" y="92457"/>
            <a:ext cx="10024181" cy="1783277"/>
          </a:xfrm>
          <a:prstGeom prst="rect">
            <a:avLst/>
          </a:prstGeom>
        </p:spPr>
      </p:pic>
      <p:grpSp>
        <p:nvGrpSpPr>
          <p:cNvPr id="4" name="Group 3">
            <a:extLst>
              <a:ext uri="{FF2B5EF4-FFF2-40B4-BE49-F238E27FC236}">
                <a16:creationId xmlns:a16="http://schemas.microsoft.com/office/drawing/2014/main" id="{BC5642EC-FBB0-0FF7-1393-689C0B76BB3C}"/>
              </a:ext>
            </a:extLst>
          </p:cNvPr>
          <p:cNvGrpSpPr/>
          <p:nvPr/>
        </p:nvGrpSpPr>
        <p:grpSpPr>
          <a:xfrm>
            <a:off x="603323" y="1747000"/>
            <a:ext cx="9816224" cy="1682000"/>
            <a:chOff x="887951" y="413357"/>
            <a:chExt cx="9816224" cy="1682000"/>
          </a:xfrm>
        </p:grpSpPr>
        <p:pic>
          <p:nvPicPr>
            <p:cNvPr id="7" name="Picture 6" descr="Cute happy smiling book Royalty Free Vector Image">
              <a:extLst>
                <a:ext uri="{FF2B5EF4-FFF2-40B4-BE49-F238E27FC236}">
                  <a16:creationId xmlns:a16="http://schemas.microsoft.com/office/drawing/2014/main" id="{2A4DF6E8-62EB-1BC2-4E56-0B86B08C4C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3ED256-EC4D-4E5E-0DCD-12067F636A51}"/>
                </a:ext>
              </a:extLst>
            </p:cNvPr>
            <p:cNvSpPr txBox="1"/>
            <p:nvPr/>
          </p:nvSpPr>
          <p:spPr>
            <a:xfrm>
              <a:off x="2103528" y="979951"/>
              <a:ext cx="8600647"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chỗ</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9" name="Rectangle: Rounded Corners 4">
            <a:extLst>
              <a:ext uri="{FF2B5EF4-FFF2-40B4-BE49-F238E27FC236}">
                <a16:creationId xmlns:a16="http://schemas.microsoft.com/office/drawing/2014/main" id="{8A8A66F7-B551-771A-F4D0-1E8911FF671A}"/>
              </a:ext>
            </a:extLst>
          </p:cNvPr>
          <p:cNvSpPr/>
          <p:nvPr/>
        </p:nvSpPr>
        <p:spPr>
          <a:xfrm>
            <a:off x="1743628" y="3369708"/>
            <a:ext cx="9641689" cy="715089"/>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0" name="Picture 9" descr="Cute happy smiling book Royalty Free Vector Image">
            <a:extLst>
              <a:ext uri="{FF2B5EF4-FFF2-40B4-BE49-F238E27FC236}">
                <a16:creationId xmlns:a16="http://schemas.microsoft.com/office/drawing/2014/main" id="{28A4C6DC-90DC-CF1F-0FEE-8D9EB650F7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477909" y="3088232"/>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te happy smiling book Royalty Free Vector Image">
            <a:extLst>
              <a:ext uri="{FF2B5EF4-FFF2-40B4-BE49-F238E27FC236}">
                <a16:creationId xmlns:a16="http://schemas.microsoft.com/office/drawing/2014/main" id="{59422C36-9F59-BB12-1024-BAF3827D88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462349" y="4333530"/>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57277C-8270-2149-22D1-2BDF0B60FF7A}"/>
              </a:ext>
            </a:extLst>
          </p:cNvPr>
          <p:cNvSpPr txBox="1"/>
          <p:nvPr/>
        </p:nvSpPr>
        <p:spPr>
          <a:xfrm>
            <a:off x="1730790" y="4500303"/>
            <a:ext cx="9376764"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5789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2621</Words>
  <Application>Microsoft Office PowerPoint</Application>
  <PresentationFormat>Widescreen</PresentationFormat>
  <Paragraphs>216</Paragraphs>
  <Slides>44</Slides>
  <Notes>9</Notes>
  <HiddenSlides>0</HiddenSlides>
  <MMClips>3</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44</vt:i4>
      </vt:variant>
    </vt:vector>
  </HeadingPairs>
  <TitlesOfParts>
    <vt:vector size="72" baseType="lpstr">
      <vt:lpstr>等线</vt:lpstr>
      <vt:lpstr>等线 Light</vt:lpstr>
      <vt:lpstr>#9Slide03 Arima Madurai ExtraBo</vt:lpstr>
      <vt:lpstr>#9Slide07 HoneyCream</vt:lpstr>
      <vt:lpstr>Arial</vt:lpstr>
      <vt:lpstr>Arial Black</vt:lpstr>
      <vt:lpstr>Arial-Rounded</vt:lpstr>
      <vt:lpstr>Calibri</vt:lpstr>
      <vt:lpstr>Calibri Light</vt:lpstr>
      <vt:lpstr>Cambria</vt:lpstr>
      <vt:lpstr>Chewy</vt:lpstr>
      <vt:lpstr>Coiny</vt:lpstr>
      <vt:lpstr>Comfortaa</vt:lpstr>
      <vt:lpstr>Delius Unicase</vt:lpstr>
      <vt:lpstr>iCiel Cadena</vt:lpstr>
      <vt:lpstr>SVN-Newton</vt:lpstr>
      <vt:lpstr>Times New Roman</vt:lpstr>
      <vt:lpstr>UTM Aquarelle</vt:lpstr>
      <vt:lpstr>UTM Avo</vt:lpstr>
      <vt:lpstr>字魂36号-正文宋楷</vt:lpstr>
      <vt:lpstr>Office Theme</vt:lpstr>
      <vt:lpstr>1_Office 主题</vt:lpstr>
      <vt:lpstr>5_Office 主题​​</vt:lpstr>
      <vt:lpstr>Office 主题</vt:lpstr>
      <vt:lpstr>2_Office 主题​​</vt:lpstr>
      <vt:lpstr>Response to Intervention: The Alphabet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2022-07-27T07:39:04Z</dcterms:created>
  <dcterms:modified xsi:type="dcterms:W3CDTF">2022-11-08T16:28:04Z</dcterms:modified>
</cp:coreProperties>
</file>