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21"/>
  </p:notesMasterIdLst>
  <p:sldIdLst>
    <p:sldId id="258" r:id="rId4"/>
    <p:sldId id="2650" r:id="rId5"/>
    <p:sldId id="271" r:id="rId6"/>
    <p:sldId id="2643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648" r:id="rId17"/>
    <p:sldId id="2649" r:id="rId18"/>
    <p:sldId id="291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63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xmlns="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xmlns="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xmlns="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1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0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xmlns="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xmlns="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xmlns="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xmlns="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4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8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hyperlink" Target="https://blogtailieu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18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9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xmlns="" id="{9F723D59-73CE-47FA-A4E8-EE7D0A14E489}"/>
              </a:ext>
            </a:extLst>
          </p:cNvPr>
          <p:cNvSpPr/>
          <p:nvPr/>
        </p:nvSpPr>
        <p:spPr>
          <a:xfrm>
            <a:off x="2687637" y="-59373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2194" y="3268249"/>
            <a:ext cx="858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3058986" y="265177"/>
            <a:ext cx="6725094" cy="122398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xmlns="" id="{D39F7707-198F-4830-ADB9-4AB963B6CEAF}"/>
                </a:ext>
              </a:extLst>
            </p:cNvPr>
            <p:cNvSpPr/>
            <p:nvPr/>
          </p:nvSpPr>
          <p:spPr>
            <a:xfrm rot="150589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xmlns="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14211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Các bước sử dụng tivi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640238" y="3102667"/>
            <a:ext cx="6760009" cy="2710953"/>
            <a:chOff x="5960904" y="1583208"/>
            <a:chExt cx="6683757" cy="408623"/>
          </a:xfrm>
        </p:grpSpPr>
        <p:sp>
          <p:nvSpPr>
            <p:cNvPr id="12" name="Rounded Rectangular Callout 3">
              <a:extLst>
                <a:ext uri="{FF2B5EF4-FFF2-40B4-BE49-F238E27FC236}">
                  <a16:creationId xmlns:a16="http://schemas.microsoft.com/office/drawing/2014/main" xmlns="" id="{D39F7707-198F-4830-ADB9-4AB963B6CEAF}"/>
                </a:ext>
              </a:extLst>
            </p:cNvPr>
            <p:cNvSpPr/>
            <p:nvPr/>
          </p:nvSpPr>
          <p:spPr>
            <a:xfrm rot="150589">
              <a:off x="5960904" y="1583208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xmlns="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23847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Bước 1: Bật tivi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Bước 2: Điều chỉnh âm lượng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Bước 3: Điều chỉnh kênh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Bước 4: Tắt tivi khi không sử dụng</a:t>
              </a:r>
              <a:endParaRPr lang="vi-VN" sz="2800" b="1" i="1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353963"/>
            <a:ext cx="10446524" cy="109196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quan sát hình 5 và cho biết tranh nào thể hiện xem tivi không đúng cách. Nếu ảnh hưởng của việc xem tivi không đúng cách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9" y="3635476"/>
            <a:ext cx="3697959" cy="3002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3" y="1790700"/>
            <a:ext cx="9077046" cy="45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3" y="2311064"/>
            <a:ext cx="4672218" cy="23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AA958E41-6309-4EC4-8E43-8474DCFE90F2}"/>
              </a:ext>
            </a:extLst>
          </p:cNvPr>
          <p:cNvSpPr/>
          <p:nvPr/>
        </p:nvSpPr>
        <p:spPr>
          <a:xfrm>
            <a:off x="889000" y="1517904"/>
            <a:ext cx="7628506" cy="2519680"/>
          </a:xfrm>
          <a:prstGeom prst="wedgeEllipseCallout">
            <a:avLst>
              <a:gd name="adj1" fmla="val 63312"/>
              <a:gd name="adj2" fmla="val 32135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/>
              <a:t>Khi xem tivi, chúng ta cần ngồi chính diện với màn hình tivi và giữ khoảng cách an toàn theo khuyến cáo của nhà sản xuất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443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4" y="2181622"/>
            <a:ext cx="7363788" cy="3784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3058986" y="265177"/>
            <a:ext cx="6725094" cy="122398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xmlns="" id="{D39F7707-198F-4830-ADB9-4AB963B6CEAF}"/>
                </a:ext>
              </a:extLst>
            </p:cNvPr>
            <p:cNvSpPr/>
            <p:nvPr/>
          </p:nvSpPr>
          <p:spPr>
            <a:xfrm rot="150589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xmlns="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19325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07" y="417264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xmlns="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145268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Chia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sẻ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với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người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thân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sử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dụng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tivi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đúng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an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toàn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xmlns="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792" y="265176"/>
            <a:ext cx="449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Yêu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cầu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đạt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396" y="961534"/>
            <a:ext cx="9895285" cy="3303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53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Lựa chọn được vị trí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đảm bảo góc nhìn và khoảng c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ách hợp lí khi xem ti vi.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69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Chọn được kênh, điề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ch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được âm thanh của ti vi the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o ý muốn.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Biết xác định và làm rõ thông tin từ những ngữ liệu cho sẵn trong bài học. Biết thu thập thông tin từ tình huống.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4517591" y="2865579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xmlns="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64313"/>
              </p:ext>
            </p:extLst>
          </p:nvPr>
        </p:nvGraphicFramePr>
        <p:xfrm>
          <a:off x="747860" y="2255679"/>
          <a:ext cx="1069628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6280"/>
              </a:tblGrid>
              <a:tr h="0">
                <a:tc>
                  <a:txBody>
                    <a:bodyPr/>
                    <a:lstStyle/>
                    <a:p>
                      <a:pPr marL="101600" marR="12700" algn="just">
                        <a:spcAft>
                          <a:spcPts val="300"/>
                        </a:spcAft>
                      </a:pPr>
                      <a:r>
                        <a:rPr lang="en-US" sz="40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Chia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sẻ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hiểu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biết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mình về </a:t>
                      </a:r>
                      <a:r>
                        <a:rPr lang="nl-NL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và nội dung chương trình truyền hình mà em biết.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Nói về những điều mà em đã học được</a:t>
                      </a:r>
                      <a:r>
                        <a:rPr lang="vi-VN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từ chương trình truyền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hình đó.</a:t>
                      </a:r>
                      <a:endParaRPr lang="vi-VN" sz="4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khiển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20" y="3855319"/>
            <a:ext cx="3697959" cy="3002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1799524"/>
            <a:ext cx="8775895" cy="45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44" y="2421353"/>
            <a:ext cx="3917135" cy="201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xmlns="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xmlns="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xmlns="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78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A28D23-4DED-44A4-8689-C24641B26D86}"/>
              </a:ext>
            </a:extLst>
          </p:cNvPr>
          <p:cNvSpPr txBox="1"/>
          <p:nvPr/>
        </p:nvSpPr>
        <p:spPr>
          <a:xfrm>
            <a:off x="2108469" y="1604131"/>
            <a:ext cx="77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ON/OFF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A28D23-4DED-44A4-8689-C24641B26D86}"/>
              </a:ext>
            </a:extLst>
          </p:cNvPr>
          <p:cNvSpPr txBox="1"/>
          <p:nvPr/>
        </p:nvSpPr>
        <p:spPr>
          <a:xfrm>
            <a:off x="2026788" y="2391398"/>
            <a:ext cx="77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ON/OFF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A28D23-4DED-44A4-8689-C24641B26D86}"/>
              </a:ext>
            </a:extLst>
          </p:cNvPr>
          <p:cNvSpPr txBox="1"/>
          <p:nvPr/>
        </p:nvSpPr>
        <p:spPr>
          <a:xfrm>
            <a:off x="1990048" y="3073267"/>
            <a:ext cx="776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A28D23-4DED-44A4-8689-C24641B26D86}"/>
              </a:ext>
            </a:extLst>
          </p:cNvPr>
          <p:cNvSpPr txBox="1"/>
          <p:nvPr/>
        </p:nvSpPr>
        <p:spPr>
          <a:xfrm>
            <a:off x="1990047" y="4330146"/>
            <a:ext cx="7764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 hay chuyển kênh bằng cách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/>
              <a:t>Em thường để âm lượng tivi là bao nhiêu?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352</Words>
  <Application>Microsoft Office PowerPoint</Application>
  <PresentationFormat>Custom</PresentationFormat>
  <Paragraphs>37</Paragraphs>
  <Slides>17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27</cp:revision>
  <dcterms:created xsi:type="dcterms:W3CDTF">2022-07-22T00:57:10Z</dcterms:created>
  <dcterms:modified xsi:type="dcterms:W3CDTF">2022-08-10T23:30:34Z</dcterms:modified>
</cp:coreProperties>
</file>