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8"/>
  </p:notesMasterIdLst>
  <p:sldIdLst>
    <p:sldId id="11681" r:id="rId6"/>
    <p:sldId id="280" r:id="rId7"/>
    <p:sldId id="297" r:id="rId8"/>
    <p:sldId id="298" r:id="rId9"/>
    <p:sldId id="299" r:id="rId10"/>
    <p:sldId id="11694" r:id="rId11"/>
    <p:sldId id="11649" r:id="rId12"/>
    <p:sldId id="11697" r:id="rId13"/>
    <p:sldId id="11659" r:id="rId14"/>
    <p:sldId id="11657" r:id="rId15"/>
    <p:sldId id="11660" r:id="rId16"/>
    <p:sldId id="260" r:id="rId17"/>
    <p:sldId id="11677" r:id="rId18"/>
    <p:sldId id="11656" r:id="rId19"/>
    <p:sldId id="11687" r:id="rId20"/>
    <p:sldId id="11695" r:id="rId21"/>
    <p:sldId id="259" r:id="rId22"/>
    <p:sldId id="11675" r:id="rId23"/>
    <p:sldId id="11696" r:id="rId24"/>
    <p:sldId id="11682" r:id="rId25"/>
    <p:sldId id="11673" r:id="rId26"/>
    <p:sldId id="116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46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jpe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1200329"/>
            <a:chOff x="-398834" y="64982"/>
            <a:chExt cx="11656025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smtClean="0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 smtClean="0">
                  <a:solidFill>
                    <a:srgbClr val="2888E1"/>
                  </a:solidFill>
                  <a:effectLst/>
                  <a:latin typeface="OpenSans"/>
                </a:rPr>
                <a:t> 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>
                  <a:solidFill>
                    <a:srgbClr val="000000"/>
                  </a:solidFill>
                  <a:effectLst/>
                  <a:latin typeface="OpenSans"/>
                </a:rPr>
                <a:t>Tìm </a:t>
              </a:r>
              <a:r>
                <a:rPr lang="vi-VN" sz="3600" b="1" i="0" smtClean="0">
                  <a:solidFill>
                    <a:srgbClr val="000000"/>
                  </a:solidFill>
                  <a:effectLst/>
                  <a:latin typeface="OpenSans"/>
                </a:rPr>
                <a:t>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79256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1288368" y="1294914"/>
            <a:ext cx="4035662" cy="33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vui</a:t>
            </a:r>
            <a:endParaRPr lang="vi-VN" sz="2800" b="1"/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</a:t>
            </a:r>
            <a:r>
              <a:rPr lang="vi-VN" sz="2800" b="1" smtClean="0"/>
              <a:t>ạnh</a:t>
            </a:r>
            <a:endParaRPr lang="vi-VN" sz="2800" b="1"/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bé</a:t>
            </a:r>
            <a:endParaRPr lang="vi-VN" sz="2800" b="1"/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</a:t>
            </a:r>
            <a:r>
              <a:rPr lang="vi-VN" sz="2800" b="1" smtClean="0"/>
              <a:t>ẹp</a:t>
            </a:r>
            <a:endParaRPr lang="vi-VN" sz="2800" b="1"/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</a:t>
            </a:r>
            <a:r>
              <a:rPr lang="vi-VN" sz="2800" b="1" smtClean="0"/>
              <a:t>ấu</a:t>
            </a:r>
            <a:endParaRPr lang="vi-VN" sz="2800" b="1"/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nóng</a:t>
            </a:r>
            <a:endParaRPr lang="vi-VN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</a:t>
            </a:r>
            <a:r>
              <a:rPr lang="vi-VN" sz="2800" b="1" smtClean="0"/>
              <a:t>uồn</a:t>
            </a:r>
            <a:endParaRPr lang="vi-VN" sz="2800" b="1"/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lớn</a:t>
            </a:r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các</a:t>
              </a:r>
              <a:r>
                <a:rPr kumimoji="0" lang="en-US" sz="3200" b="1" i="0" u="none" strike="noStrike" kern="1200" cap="none" spc="0" normalizeH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xmlns="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760576" y="1435700"/>
            <a:ext cx="2606467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31" y="3530318"/>
            <a:ext cx="3054899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</a:t>
            </a:r>
            <a:r>
              <a:rPr lang="vi-VN" sz="2400" b="1" smtClean="0"/>
              <a:t>ui- buồn</a:t>
            </a:r>
            <a:endParaRPr lang="vi-VN" sz="2400" b="1"/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/>
              <a:t>đẹp- xấu</a:t>
            </a:r>
            <a:endParaRPr lang="vi-VN" sz="2400" b="1"/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</a:t>
            </a:r>
            <a:r>
              <a:rPr lang="vi-VN" sz="2400" b="1" smtClean="0"/>
              <a:t>é- lớn</a:t>
            </a:r>
            <a:endParaRPr lang="vi-VN" sz="2400" b="1"/>
          </a:p>
        </p:txBody>
      </p:sp>
      <p:sp>
        <p:nvSpPr>
          <p:cNvPr id="7" name="TextBox 6"/>
          <p:cNvSpPr txBox="1"/>
          <p:nvPr/>
        </p:nvSpPr>
        <p:spPr>
          <a:xfrm>
            <a:off x="9259145" y="4316936"/>
            <a:ext cx="180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</a:t>
            </a:r>
            <a:r>
              <a:rPr lang="vi-VN" sz="2400" b="1" smtClean="0"/>
              <a:t>óng- lạnh</a:t>
            </a:r>
            <a:endParaRPr lang="vi-VN" sz="2400" b="1"/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</a:t>
            </a:r>
            <a:r>
              <a:rPr lang="vi-VN" sz="2800" b="1" smtClean="0">
                <a:solidFill>
                  <a:srgbClr val="000000"/>
                </a:solidFill>
                <a:latin typeface="OpenSans"/>
              </a:rPr>
              <a:t>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Các từ có nghĩa trái ngược nhau gọi là từ trái nghĩa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xmlns="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xmlns="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nhanh- 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0871200" cy="34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51419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smtClean="0">
                <a:solidFill>
                  <a:srgbClr val="002060"/>
                </a:solidFill>
              </a:rPr>
              <a:t>* Bài 2. Tìm thêm 3-5 cặp từ chỉ đặc điểm có nghĩa </a:t>
            </a:r>
          </a:p>
          <a:p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 smtClean="0">
                <a:solidFill>
                  <a:srgbClr val="002060"/>
                </a:solidFill>
              </a:rPr>
              <a:t>                 trái ngược nhau.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2072C49-DF93-47DC-8B98-628A959FD29D}"/>
              </a:ext>
            </a:extLst>
          </p:cNvPr>
          <p:cNvGrpSpPr/>
          <p:nvPr/>
        </p:nvGrpSpPr>
        <p:grpSpPr>
          <a:xfrm>
            <a:off x="6944152" y="2537013"/>
            <a:ext cx="4438442" cy="1046502"/>
            <a:chOff x="11536447" y="4914125"/>
            <a:chExt cx="2780158" cy="155272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chiến thắng – thua 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chủ quan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– tự tin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072C49-DF93-47DC-8B98-628A959FD29D}"/>
              </a:ext>
            </a:extLst>
          </p:cNvPr>
          <p:cNvGrpSpPr/>
          <p:nvPr/>
        </p:nvGrpSpPr>
        <p:grpSpPr>
          <a:xfrm>
            <a:off x="2667231" y="3902301"/>
            <a:ext cx="4519476" cy="1046502"/>
            <a:chOff x="8021253" y="3198267"/>
            <a:chExt cx="2830916" cy="155272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xmlns="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* Bài 3. </a:t>
            </a:r>
            <a:r>
              <a:rPr lang="en-US" sz="3600" smtClean="0"/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xmlns="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prstClr val="black"/>
                </a:solidFill>
              </a:rPr>
              <a:t>* Bài 3. </a:t>
            </a:r>
            <a:r>
              <a:rPr lang="en-US" sz="3600" smtClean="0">
                <a:solidFill>
                  <a:prstClr val="black"/>
                </a:solidFill>
              </a:rPr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0000FF"/>
                </a:solidFill>
                <a:latin typeface="Times New Roman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vi-VN" sz="3200">
                <a:solidFill>
                  <a:srgbClr val="0000FF"/>
                </a:solidFill>
                <a:latin typeface="Times New Roman"/>
              </a:rPr>
              <a:t>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Công ơi, công hãy đi tìm mặt trời giúp muông thú trong rừng 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nhé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7937"/>
            <a:ext cx="12161839" cy="6991351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Cách gọi tên các đồ dùng gia đình trong tiếng Anh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333">
            <a:off x="1685878" y="3451330"/>
            <a:ext cx="2373751" cy="2373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16">
            <a:off x="5333206" y="879198"/>
            <a:ext cx="2947988" cy="208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24">
            <a:off x="8954376" y="3512190"/>
            <a:ext cx="2595033" cy="259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Xin ông trời hãy chiếu sáng cho khu rừng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212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Đề nghị ông trời  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hãy chiếu sáng cho khu rừng 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tối tăm và ẩm ướt này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xmlns="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Cái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gì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bật sáng trong đêm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đời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prstClr val="white"/>
                </a:solidFill>
                <a:latin typeface="Arial" panose="020B0604020202020204"/>
              </a:rPr>
              <a:t>Con hổ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* Tìm </a:t>
            </a:r>
            <a:r>
              <a:rPr lang="nl-NL" sz="4400" b="1">
                <a:latin typeface="Times New Roman" pitchFamily="18" charset="0"/>
                <a:cs typeface="Times New Roman" pitchFamily="18" charset="0"/>
              </a:rPr>
              <a:t>hình ảnh so sánh trong câu thơ sau </a:t>
            </a:r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hoa đầu cành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+mj-lt"/>
              </a:rPr>
              <a:t>Hai bàn tay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  <a:endParaRPr lang="vi-VN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CE4C1-BF0F-40B7-9E32-83D4885251F7}"/>
              </a:ext>
            </a:extLst>
          </p:cNvPr>
          <p:cNvSpPr txBox="1"/>
          <p:nvPr/>
        </p:nvSpPr>
        <p:spPr>
          <a:xfrm>
            <a:off x="1948441" y="1119565"/>
            <a:ext cx="809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Bài 26- Luyện tập 1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</a:rPr>
              <a:t>Từ trái nghĩa. Câu khiến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280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Hiểu được tác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dụng của câu khiến.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2917809"/>
            <a:ext cx="850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Biết đặt câu khiến phù hợp theo tình huống đã cho.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605</Words>
  <Application>Microsoft Office PowerPoint</Application>
  <PresentationFormat>Custom</PresentationFormat>
  <Paragraphs>121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</cp:lastModifiedBy>
  <cp:revision>61</cp:revision>
  <dcterms:created xsi:type="dcterms:W3CDTF">2022-06-19T14:38:22Z</dcterms:created>
  <dcterms:modified xsi:type="dcterms:W3CDTF">2022-08-10T08:02:33Z</dcterms:modified>
</cp:coreProperties>
</file>