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4"/>
  </p:notesMasterIdLst>
  <p:sldIdLst>
    <p:sldId id="257" r:id="rId4"/>
    <p:sldId id="258" r:id="rId5"/>
    <p:sldId id="300" r:id="rId6"/>
    <p:sldId id="301" r:id="rId7"/>
    <p:sldId id="302" r:id="rId8"/>
    <p:sldId id="303" r:id="rId9"/>
    <p:sldId id="304" r:id="rId10"/>
    <p:sldId id="11599" r:id="rId11"/>
    <p:sldId id="11598" r:id="rId12"/>
    <p:sldId id="347" r:id="rId13"/>
    <p:sldId id="278" r:id="rId14"/>
    <p:sldId id="350" r:id="rId15"/>
    <p:sldId id="11590" r:id="rId16"/>
    <p:sldId id="11594" r:id="rId17"/>
    <p:sldId id="3267" r:id="rId18"/>
    <p:sldId id="3268" r:id="rId19"/>
    <p:sldId id="3269" r:id="rId20"/>
    <p:sldId id="3270" r:id="rId21"/>
    <p:sldId id="327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5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1.png"/><Relationship Id="rId7" Type="http://schemas.openxmlformats.org/officeDocument/2006/relationships/slide" Target="slide16.xml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microsoft.com/office/2007/relationships/media" Target="../media/media1.mp3"/><Relationship Id="rId16" Type="http://schemas.openxmlformats.org/officeDocument/2006/relationships/image" Target="../media/image38.png"/><Relationship Id="rId20" Type="http://schemas.openxmlformats.org/officeDocument/2006/relationships/slide" Target="slide19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5" Type="http://schemas.openxmlformats.org/officeDocument/2006/relationships/image" Target="../media/image33.png"/><Relationship Id="rId15" Type="http://schemas.microsoft.com/office/2007/relationships/hdphoto" Target="../media/hdphoto7.wdp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8.xml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png"/><Relationship Id="rId3" Type="http://schemas.openxmlformats.org/officeDocument/2006/relationships/tags" Target="../tags/tag2.xml"/><Relationship Id="rId7" Type="http://schemas.openxmlformats.org/officeDocument/2006/relationships/image" Target="../media/image35.png"/><Relationship Id="rId12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3.xml"/><Relationship Id="rId7" Type="http://schemas.openxmlformats.org/officeDocument/2006/relationships/image" Target="../media/image38.png"/><Relationship Id="rId12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4.png"/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12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.xml"/><Relationship Id="rId7" Type="http://schemas.openxmlformats.org/officeDocument/2006/relationships/image" Target="../media/image4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095506" y="90315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095506" y="90315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493</Words>
  <Application>Microsoft Office PowerPoint</Application>
  <PresentationFormat>Widescreen</PresentationFormat>
  <Paragraphs>82</Paragraphs>
  <Slides>20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Arial</vt:lpstr>
      <vt:lpstr>Arial-Rounded</vt:lpstr>
      <vt:lpstr>Bubblegum Sans</vt:lpstr>
      <vt:lpstr>Calibri</vt:lpstr>
      <vt:lpstr>Calibri Light</vt:lpstr>
      <vt:lpstr>Coiny</vt:lpstr>
      <vt:lpstr>Quicksand</vt:lpstr>
      <vt:lpstr>Roboto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2022-07-03T12:31:21Z</dcterms:created>
  <dcterms:modified xsi:type="dcterms:W3CDTF">2022-10-14T15:28:17Z</dcterms:modified>
</cp:coreProperties>
</file>