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1"/>
  </p:notesMasterIdLst>
  <p:sldIdLst>
    <p:sldId id="264" r:id="rId3"/>
    <p:sldId id="257" r:id="rId4"/>
    <p:sldId id="260" r:id="rId5"/>
    <p:sldId id="285" r:id="rId6"/>
    <p:sldId id="258" r:id="rId7"/>
    <p:sldId id="262" r:id="rId8"/>
    <p:sldId id="261" r:id="rId9"/>
    <p:sldId id="272" r:id="rId10"/>
    <p:sldId id="273" r:id="rId11"/>
    <p:sldId id="274" r:id="rId12"/>
    <p:sldId id="277" r:id="rId13"/>
    <p:sldId id="259" r:id="rId14"/>
    <p:sldId id="287" r:id="rId15"/>
    <p:sldId id="288" r:id="rId16"/>
    <p:sldId id="278" r:id="rId17"/>
    <p:sldId id="267" r:id="rId18"/>
    <p:sldId id="28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5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6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48DC87-5D24-4EE8-A9AF-96BB40F1D5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F29D92-862E-4041-99F9-FD6EEB2BFB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6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1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196348" y="2226790"/>
            <a:ext cx="9663695" cy="2749352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546E5AE-AAF1-4527-B4AD-43227ADC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240818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 hoa mà Mai cắm được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vase with red roses&#10;&#10;Description automatically generated with medium confidence">
            <a:extLst>
              <a:ext uri="{FF2B5EF4-FFF2-40B4-BE49-F238E27FC236}">
                <a16:creationId xmlns:a16="http://schemas.microsoft.com/office/drawing/2014/main" id="{4DB1CA0C-F54D-45A4-8C93-E6F9F2A61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9" y="2698247"/>
            <a:ext cx="3263976" cy="32639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3297468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</a:t>
            </a:r>
            <a:r>
              <a:rPr lang="en-US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(lọ)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8EB832D4-764C-490B-890E-7C165B57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785" y="426825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lọ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99583"/>
              </p:ext>
            </p:extLst>
          </p:nvPr>
        </p:nvGraphicFramePr>
        <p:xfrm>
          <a:off x="2448253" y="5210594"/>
          <a:ext cx="8941414" cy="1338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1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nl-NL" sz="2800" b="1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rộng</a:t>
                      </a: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Nhưng mẹ ra chợ cô bán hoa chỉ còn 36 bông hoa, mẹ bảo Mai mang cắm vào lọ, mỗi lọ cắm 9 bông. Vậy Mai cắm được vào bao nhiêu lọ?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9863075" cy="938074"/>
            <a:chOff x="589935" y="304800"/>
            <a:chExt cx="9863075" cy="938074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938074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5F36AA2-7D07-4E2A-8F62-BE48D23D550F}"/>
                    </a:ext>
                  </a:extLst>
                </p:cNvPr>
                <p:cNvSpPr txBox="1"/>
                <p:nvPr/>
              </p:nvSpPr>
              <p:spPr>
                <a:xfrm>
                  <a:off x="1288769" y="372344"/>
                  <a:ext cx="9164241" cy="7877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a)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Đã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tô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màu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những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hình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nào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loo 2 ExtraBold" panose="03080902040302020200" pitchFamily="66" charset="0"/>
                      <a:cs typeface="Baloo 2 ExtraBold" panose="03080902040302020200" pitchFamily="66" charset="0"/>
                    </a:rPr>
                    <a:t>?</a:t>
                  </a: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5F36AA2-7D07-4E2A-8F62-BE48D23D55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8769" y="372344"/>
                  <a:ext cx="9164241" cy="787716"/>
                </a:xfrm>
                <a:prstGeom prst="rect">
                  <a:avLst/>
                </a:prstGeom>
                <a:blipFill>
                  <a:blip r:embed="rId2"/>
                  <a:stretch>
                    <a:fillRect l="-1662" b="-124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1A5D30-C902-435B-9460-55E581AE1E06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id="{4BDD2D21-842E-48F6-BC9F-EA3F1EAEE9C8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THẢO LUẬN NHÓM ĐÔI</a:t>
              </a: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034DE116-A5D0-4E44-9D65-092D3BF47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1645265" cy="732711"/>
            <a:chOff x="589935" y="304800"/>
            <a:chExt cx="1645265" cy="73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" y="5332197"/>
            <a:ext cx="1468356" cy="142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82" y="767875"/>
            <a:ext cx="7259391" cy="3403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0C675C-38BB-452C-86F1-FFB8264DEFC4}"/>
              </a:ext>
            </a:extLst>
          </p:cNvPr>
          <p:cNvGrpSpPr/>
          <p:nvPr/>
        </p:nvGrpSpPr>
        <p:grpSpPr>
          <a:xfrm>
            <a:off x="1518428" y="4409440"/>
            <a:ext cx="5019039" cy="922757"/>
            <a:chOff x="213361" y="4409439"/>
            <a:chExt cx="5019039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0DE46-BF59-49DD-840F-53E04E760D6B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CC01F1-9B5A-4251-A3CA-9B83900AEEF9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613016C-FDA9-46B4-A999-FD55DFA2ED9E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337150-9A1C-4773-80AF-025EEDEF9E0A}"/>
              </a:ext>
            </a:extLst>
          </p:cNvPr>
          <p:cNvGrpSpPr/>
          <p:nvPr/>
        </p:nvGrpSpPr>
        <p:grpSpPr>
          <a:xfrm>
            <a:off x="7075948" y="4409440"/>
            <a:ext cx="5019039" cy="922757"/>
            <a:chOff x="213361" y="4409439"/>
            <a:chExt cx="5019039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B44F9FD-E6AC-471C-BD54-0590207AC5C3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74E643D1-D00E-4735-A9D7-6D0DA82FBEE4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D8F0A5-5E9F-4EDF-BF14-0D64DB5FB86A}"/>
              </a:ext>
            </a:extLst>
          </p:cNvPr>
          <p:cNvSpPr txBox="1"/>
          <p:nvPr/>
        </p:nvSpPr>
        <p:spPr>
          <a:xfrm>
            <a:off x="2387600" y="5372961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690762" y="914400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952492-D71A-4A75-8810-AAA85C56E980}"/>
              </a:ext>
            </a:extLst>
          </p:cNvPr>
          <p:cNvSpPr txBox="1"/>
          <p:nvPr/>
        </p:nvSpPr>
        <p:spPr>
          <a:xfrm>
            <a:off x="7712535" y="5320684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5E42F8-556B-48AD-82CD-C08C0754A0AF}"/>
              </a:ext>
            </a:extLst>
          </p:cNvPr>
          <p:cNvSpPr/>
          <p:nvPr/>
        </p:nvSpPr>
        <p:spPr>
          <a:xfrm>
            <a:off x="2710263" y="822079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53" grpId="0"/>
      <p:bldP spid="54" grpId="0" animBg="1"/>
      <p:bldP spid="5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9043448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Mở</a:t>
                          </a:r>
                          <a:r>
                            <a:rPr lang="nl-NL" sz="2800" b="1" baseline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rộng</a:t>
                          </a:r>
                          <a:r>
                            <a:rPr lang="nl-NL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con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 con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Vậy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tất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cả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……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 </a:t>
                          </a:r>
                          <a:r>
                            <a:rPr kumimoji="0" lang="en-US" sz="2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</a:t>
                          </a:r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9043448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59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53" t="-909" r="-106" b="-1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2217597" y="158275"/>
            <a:ext cx="7259391" cy="4479039"/>
            <a:chOff x="2174054" y="354218"/>
            <a:chExt cx="7259391" cy="44790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4054" y="354218"/>
              <a:ext cx="7259391" cy="34032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68206"/>
            <a:stretch/>
          </p:blipFill>
          <p:spPr>
            <a:xfrm>
              <a:off x="2174054" y="3757513"/>
              <a:ext cx="7259391" cy="1075744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7" y="231536"/>
            <a:ext cx="1336952" cy="4405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69079" y="52309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45898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682" y="593704"/>
            <a:ext cx="7259391" cy="3403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2882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800" b="1" dirty="0" err="1">
                              <a:effectLst/>
                            </a:rPr>
                            <a:t>Trong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hồ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có</a:t>
                          </a:r>
                          <a:r>
                            <a:rPr lang="en-US" sz="2800" b="1" dirty="0">
                              <a:effectLst/>
                            </a:rPr>
                            <a:t> 18 con </a:t>
                          </a:r>
                          <a:r>
                            <a:rPr lang="en-US" sz="2800" b="1" dirty="0" err="1">
                              <a:effectLst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nhưng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có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số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và</a:t>
                          </a:r>
                          <a:r>
                            <a:rPr lang="en-US" sz="2800" b="1" dirty="0">
                              <a:effectLst/>
                            </a:rPr>
                            <a:t> 2 con </a:t>
                          </a:r>
                          <a:r>
                            <a:rPr lang="en-US" sz="2800" b="1" dirty="0" err="1">
                              <a:effectLst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nhảy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lên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bờ</a:t>
                          </a:r>
                          <a:r>
                            <a:rPr lang="en-US" sz="2800" b="1" dirty="0">
                              <a:effectLst/>
                            </a:rPr>
                            <a:t>. </a:t>
                          </a:r>
                          <a:r>
                            <a:rPr lang="en-US" sz="2800" b="1" dirty="0" err="1">
                              <a:effectLst/>
                            </a:rPr>
                            <a:t>Vậy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có</a:t>
                          </a:r>
                          <a:r>
                            <a:rPr lang="en-US" sz="2800" b="1" dirty="0">
                              <a:effectLst/>
                            </a:rPr>
                            <a:t>  …..  con </a:t>
                          </a:r>
                          <a:r>
                            <a:rPr lang="en-US" sz="2800" b="1" dirty="0" err="1">
                              <a:effectLst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lên</a:t>
                          </a:r>
                          <a:r>
                            <a:rPr lang="en-US" sz="2800" b="1" dirty="0">
                              <a:effectLst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</a:rPr>
                            <a:t>bờ</a:t>
                          </a:r>
                          <a:r>
                            <a:rPr lang="en-US" sz="2800" b="1" dirty="0">
                              <a:effectLst/>
                            </a:rPr>
                            <a:t>.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/>
                  </a:tblGrid>
                  <a:tr h="1528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4"/>
                          <a:stretch>
                            <a:fillRect l="-100" t="-397" r="-150" b="-107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/>
          <p:cNvCxnSpPr>
            <a:cxnSpLocks/>
          </p:cNvCxnSpPr>
          <p:nvPr/>
        </p:nvCxnSpPr>
        <p:spPr>
          <a:xfrm>
            <a:off x="5283589" y="5780467"/>
            <a:ext cx="482807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6" y="593704"/>
            <a:ext cx="2715011" cy="340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4749662" y="593704"/>
            <a:ext cx="2369429" cy="1172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40773" y="50346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494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2" animBg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423920" y="1563502"/>
            <a:ext cx="615696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50" normalizeH="0" baseline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Trò</a:t>
            </a:r>
            <a:r>
              <a:rPr kumimoji="0" lang="en-US" altLang="zh-CN" sz="6800" b="1" i="0" u="none" strike="noStrike" kern="1200" cap="none" spc="50" normalizeH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800" b="1" spc="50" baseline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Cầu</a:t>
            </a:r>
            <a:r>
              <a:rPr lang="en-US" altLang="zh-CN" sz="6800" b="1" spc="5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thang – Cầu trượt</a:t>
            </a:r>
            <a:endParaRPr kumimoji="0" lang="en-US" altLang="zh-CN" sz="68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A629CC-DC67-48BD-8B36-22B327D94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0" y="0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8F40397B-FFD6-4848-A499-11CBF2B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383553"/>
            <a:ext cx="3078480" cy="1401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1176C-7564-482D-80D4-61E0C6B2A783}"/>
              </a:ext>
            </a:extLst>
          </p:cNvPr>
          <p:cNvGrpSpPr/>
          <p:nvPr/>
        </p:nvGrpSpPr>
        <p:grpSpPr>
          <a:xfrm>
            <a:off x="379245" y="-172720"/>
            <a:ext cx="11633079" cy="6553199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69AAA9-2279-45D6-B639-8A24BABB05DF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585D74A9-F0D1-4966-BB03-0691342C3C32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2CC6684-9A4B-4881-BBCD-8444B5D2D4E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E43B1CD-006D-4A31-B0FC-3981AFB4FEA4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A1787F83-A389-4BB8-9A70-15D87344583B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4" name="Graphic 3">
                  <a:extLst>
                    <a:ext uri="{FF2B5EF4-FFF2-40B4-BE49-F238E27FC236}">
                      <a16:creationId xmlns:a16="http://schemas.microsoft.com/office/drawing/2014/main" id="{A0299769-FF47-44EB-BDBE-0416E19EC64D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7CF100B-CD0D-4021-9A5F-B6BE2F7963B8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7A0CCCC9-0A84-4F65-9133-B2CF6C50E38F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922A32-70AD-4010-A7AC-99E96DB25831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140EC7-0F23-4268-9222-D763FF22D552}"/>
                </a:ext>
              </a:extLst>
            </p:cNvPr>
            <p:cNvSpPr txBox="1"/>
            <p:nvPr/>
          </p:nvSpPr>
          <p:spPr>
            <a:xfrm>
              <a:off x="3168921" y="2565319"/>
              <a:ext cx="4817061" cy="129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endPara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quay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chân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thang,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ò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Đích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68C31DF-B6E0-4176-B47F-95BEF3D7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26" y="147872"/>
            <a:ext cx="1272729" cy="1321852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0B8C4EE1-6DCF-4E64-B689-71602F5D2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73" y="5975043"/>
            <a:ext cx="1882851" cy="735085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4D250AED-625F-4DD9-8385-8180FAD9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53916" y="5571686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id="{5F5E06C5-F468-4F28-8666-CC5073975E2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x 6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 : 7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62000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: 3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522405" y="1959152"/>
            <a:ext cx="7361925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Toán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CF24-9FB4-4F46-9208-1208A5D17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5651" y="3487703"/>
            <a:ext cx="787061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979175" cy="641131"/>
            <a:chOff x="589935" y="304800"/>
            <a:chExt cx="2979175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412</Words>
  <Application>Microsoft Office PowerPoint</Application>
  <PresentationFormat>Widescreen</PresentationFormat>
  <Paragraphs>80</Paragraphs>
  <Slides>18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Baloo 2 ExtraBold</vt:lpstr>
      <vt:lpstr>Calibri</vt:lpstr>
      <vt:lpstr>Cambria Math</vt:lpstr>
      <vt:lpstr>Coiny</vt:lpstr>
      <vt:lpstr>Humanst521 BT</vt:lpstr>
      <vt:lpstr>Times New Roman</vt:lpstr>
      <vt:lpstr>UTM Edwardian</vt:lpstr>
      <vt:lpstr>字魂59号-创粗黑</vt:lpstr>
      <vt:lpstr>字魂70号-灵悦黑体</vt:lpstr>
      <vt:lpstr>Office 主题​​</vt:lpstr>
      <vt:lpstr>1_Office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35</cp:revision>
  <dcterms:created xsi:type="dcterms:W3CDTF">2022-07-02T14:48:39Z</dcterms:created>
  <dcterms:modified xsi:type="dcterms:W3CDTF">2023-10-17T04:00:17Z</dcterms:modified>
</cp:coreProperties>
</file>