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451</Words>
  <Application>Microsoft Office PowerPoint</Application>
  <PresentationFormat>Widescreen</PresentationFormat>
  <Paragraphs>105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#9Slide02 Noi dung dai</vt:lpstr>
      <vt:lpstr>Arial</vt:lpstr>
      <vt:lpstr>Calibri</vt:lpstr>
      <vt:lpstr>Cambria Math</vt:lpstr>
      <vt:lpstr>Coiny</vt:lpstr>
      <vt:lpstr>iCiel Cadena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2022-07-03T07:54:12Z</dcterms:created>
  <dcterms:modified xsi:type="dcterms:W3CDTF">2023-10-18T03:22:23Z</dcterms:modified>
</cp:coreProperties>
</file>