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5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05-Aug-22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xmlns="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05-Aug-22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xmlns="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GIF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5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2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9.xml"/><Relationship Id="rId3" Type="http://schemas.openxmlformats.org/officeDocument/2006/relationships/image" Target="../media/image16.png"/><Relationship Id="rId7" Type="http://schemas.openxmlformats.org/officeDocument/2006/relationships/slide" Target="slide1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1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xmlns="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xmlns="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xmlns="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xmlns="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xmlns="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xmlns="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12863" y="4236312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xmlns="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xmlns="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xmlns="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649" y="5612590"/>
            <a:ext cx="82009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rộng: Nếu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 xếp ly vào 6 bàn mỗi bàn xếp 6 cái li. Hỏi Việt lúc này cần chuẩn bị bao nhiêu cái li.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xmlns="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xmlns="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xmlns="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xmlns="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xmlns="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xmlns="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xmlns="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xmlns="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xmlns="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xmlns="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446</Words>
  <Application>Microsoft Office PowerPoint</Application>
  <PresentationFormat>Widescreen</PresentationFormat>
  <Paragraphs>87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Times New Roman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HongHa</cp:lastModifiedBy>
  <cp:revision>26</cp:revision>
  <dcterms:created xsi:type="dcterms:W3CDTF">2022-07-02T08:20:57Z</dcterms:created>
  <dcterms:modified xsi:type="dcterms:W3CDTF">2022-08-04T17:36:04Z</dcterms:modified>
</cp:coreProperties>
</file>