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6"/>
  </p:notesMasterIdLst>
  <p:sldIdLst>
    <p:sldId id="283" r:id="rId3"/>
    <p:sldId id="282" r:id="rId4"/>
    <p:sldId id="292" r:id="rId5"/>
    <p:sldId id="280" r:id="rId6"/>
    <p:sldId id="330" r:id="rId7"/>
    <p:sldId id="294" r:id="rId8"/>
    <p:sldId id="295" r:id="rId9"/>
    <p:sldId id="296" r:id="rId10"/>
    <p:sldId id="264" r:id="rId11"/>
    <p:sldId id="285" r:id="rId12"/>
    <p:sldId id="278" r:id="rId13"/>
    <p:sldId id="262" r:id="rId14"/>
    <p:sldId id="329" r:id="rId15"/>
    <p:sldId id="298" r:id="rId16"/>
    <p:sldId id="299" r:id="rId17"/>
    <p:sldId id="300" r:id="rId18"/>
    <p:sldId id="331" r:id="rId19"/>
    <p:sldId id="301" r:id="rId20"/>
    <p:sldId id="327" r:id="rId21"/>
    <p:sldId id="260" r:id="rId22"/>
    <p:sldId id="328" r:id="rId23"/>
    <p:sldId id="293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5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4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0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124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5DE9055-42D2-4293-A840-722AE39C55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1A4CF05-6A84-4F25-A9DD-FBEEAFC90A1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0" Type="http://schemas.openxmlformats.org/officeDocument/2006/relationships/image" Target="../media/image8.png"/><Relationship Id="rId4" Type="http://schemas.openxmlformats.org/officeDocument/2006/relationships/tags" Target="../tags/tag7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7.xml"/><Relationship Id="rId7" Type="http://schemas.openxmlformats.org/officeDocument/2006/relationships/image" Target="../media/image6.jpg"/><Relationship Id="rId12" Type="http://schemas.openxmlformats.org/officeDocument/2006/relationships/image" Target="../media/image4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28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6.xml"/><Relationship Id="rId10" Type="http://schemas.openxmlformats.org/officeDocument/2006/relationships/image" Target="../media/image16.png"/><Relationship Id="rId4" Type="http://schemas.openxmlformats.org/officeDocument/2006/relationships/tags" Target="../tags/tag15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0.xml"/><Relationship Id="rId7" Type="http://schemas.openxmlformats.org/officeDocument/2006/relationships/image" Target="../media/image6.jpg"/><Relationship Id="rId12" Type="http://schemas.openxmlformats.org/officeDocument/2006/relationships/image" Target="../media/image2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21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806"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44" y="1405427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9BC6E"/>
                </a:solidFill>
                <a:latin typeface="Arial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1"/>
            <a:ext cx="704649" cy="641052"/>
            <a:chOff x="1870518" y="1394077"/>
            <a:chExt cx="1855712" cy="428731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66554" cy="39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46328"/>
            <a:ext cx="8974183" cy="2886075"/>
          </a:xfrm>
          <a:prstGeom prst="rect">
            <a:avLst/>
          </a:prstGeom>
        </p:spPr>
      </p:pic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332516" y="241009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33672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35399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822917" y="30958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1" y="3093582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20444" y="3090635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0" y="3787184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15000" y="380024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771988" y="379525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673886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8571" y="1754647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sz="2800" dirty="0"/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8636027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73176" y="1780774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1 974</a:t>
            </a:r>
            <a:endParaRPr lang="en-US" sz="2800" dirty="0"/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9653297" y="1752354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80221" y="1778480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94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/>
      <p:bldP spid="23" grpId="0" animBg="1"/>
      <p:bldP spid="21" grpId="0"/>
      <p:bldP spid="24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" y="-499653"/>
            <a:ext cx="10347699" cy="7501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986C3-A2AD-4552-95DC-925B6CDF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281" y="-144155"/>
            <a:ext cx="7206214" cy="1508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ED4B3-1318-412B-AD79-222C35F5C4E4}"/>
              </a:ext>
            </a:extLst>
          </p:cNvPr>
          <p:cNvSpPr txBox="1"/>
          <p:nvPr/>
        </p:nvSpPr>
        <p:spPr>
          <a:xfrm>
            <a:off x="2620918" y="2479090"/>
            <a:ext cx="7868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321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" y="-499653"/>
            <a:ext cx="10347699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1449" y="3127845"/>
            <a:ext cx="5530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97943" y="2203232"/>
            <a:ext cx="633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prstClr val="black"/>
                </a:solidFill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ĐỊNH HƯỚNG HỌC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" y="-499653"/>
            <a:ext cx="10347699" cy="7501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986C3-A2AD-4552-95DC-925B6CDF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281" y="-144155"/>
            <a:ext cx="7206214" cy="1508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ED4B3-1318-412B-AD79-222C35F5C4E4}"/>
              </a:ext>
            </a:extLst>
          </p:cNvPr>
          <p:cNvSpPr txBox="1"/>
          <p:nvPr/>
        </p:nvSpPr>
        <p:spPr>
          <a:xfrm>
            <a:off x="2620918" y="2479090"/>
            <a:ext cx="7868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910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</TotalTime>
  <Words>491</Words>
  <Application>Microsoft Office PowerPoint</Application>
  <PresentationFormat>Widescreen</PresentationFormat>
  <Paragraphs>110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37</cp:revision>
  <dcterms:created xsi:type="dcterms:W3CDTF">2023-08-10T00:29:11Z</dcterms:created>
  <dcterms:modified xsi:type="dcterms:W3CDTF">2023-10-09T02:20:46Z</dcterms:modified>
  <cp:category>9Slide.vn</cp:category>
</cp:coreProperties>
</file>