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102" d="100"/>
          <a:sy n="102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2.png"/><Relationship Id="rId21" Type="http://schemas.openxmlformats.org/officeDocument/2006/relationships/slide" Target="slide16.xml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24" Type="http://schemas.openxmlformats.org/officeDocument/2006/relationships/image" Target="../media/image41.GIF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5.png"/><Relationship Id="rId14" Type="http://schemas.microsoft.com/office/2007/relationships/hdphoto" Target="../media/hdphoto8.wdp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283</Words>
  <Application>Microsoft Office PowerPoint</Application>
  <PresentationFormat>Widescreen</PresentationFormat>
  <Paragraphs>33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Times New Roman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2022-07-18T23:35:33Z</dcterms:created>
  <dcterms:modified xsi:type="dcterms:W3CDTF">2024-10-30T14:15:10Z</dcterms:modified>
</cp:coreProperties>
</file>