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68" r:id="rId4"/>
    <p:sldMasterId id="2147483672" r:id="rId5"/>
  </p:sldMasterIdLst>
  <p:notesMasterIdLst>
    <p:notesMasterId r:id="rId33"/>
  </p:notesMasterIdLst>
  <p:sldIdLst>
    <p:sldId id="319" r:id="rId6"/>
    <p:sldId id="323" r:id="rId7"/>
    <p:sldId id="306" r:id="rId8"/>
    <p:sldId id="353" r:id="rId9"/>
    <p:sldId id="365" r:id="rId10"/>
    <p:sldId id="357" r:id="rId11"/>
    <p:sldId id="368" r:id="rId12"/>
    <p:sldId id="369" r:id="rId13"/>
    <p:sldId id="367" r:id="rId14"/>
    <p:sldId id="332" r:id="rId15"/>
    <p:sldId id="333" r:id="rId16"/>
    <p:sldId id="335" r:id="rId17"/>
    <p:sldId id="336" r:id="rId18"/>
    <p:sldId id="337" r:id="rId19"/>
    <p:sldId id="360" r:id="rId20"/>
    <p:sldId id="366" r:id="rId21"/>
    <p:sldId id="342" r:id="rId22"/>
    <p:sldId id="341" r:id="rId23"/>
    <p:sldId id="356" r:id="rId24"/>
    <p:sldId id="358" r:id="rId25"/>
    <p:sldId id="359" r:id="rId26"/>
    <p:sldId id="346" r:id="rId27"/>
    <p:sldId id="322" r:id="rId28"/>
    <p:sldId id="350" r:id="rId29"/>
    <p:sldId id="363" r:id="rId30"/>
    <p:sldId id="343" r:id="rId31"/>
    <p:sldId id="34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24D"/>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95" autoAdjust="0"/>
  </p:normalViewPr>
  <p:slideViewPr>
    <p:cSldViewPr snapToGrid="0">
      <p:cViewPr varScale="1">
        <p:scale>
          <a:sx n="58" d="100"/>
          <a:sy n="58"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0B69-0723-430D-9C44-6F6D8FB20CA9}"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4D43-8D2F-4C41-A877-2245E92EAE7F}" type="slidenum">
              <a:rPr lang="en-US" smtClean="0"/>
              <a:t>‹#›</a:t>
            </a:fld>
            <a:endParaRPr lang="en-US"/>
          </a:p>
        </p:txBody>
      </p:sp>
    </p:spTree>
    <p:extLst>
      <p:ext uri="{BB962C8B-B14F-4D97-AF65-F5344CB8AC3E}">
        <p14:creationId xmlns:p14="http://schemas.microsoft.com/office/powerpoint/2010/main" val="234798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a:t>
            </a:fld>
            <a:endParaRPr lang="en-US"/>
          </a:p>
        </p:txBody>
      </p:sp>
    </p:spTree>
    <p:extLst>
      <p:ext uri="{BB962C8B-B14F-4D97-AF65-F5344CB8AC3E}">
        <p14:creationId xmlns:p14="http://schemas.microsoft.com/office/powerpoint/2010/main" val="259080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119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18</a:t>
            </a:fld>
            <a:endParaRPr lang="en-US"/>
          </a:p>
        </p:txBody>
      </p:sp>
    </p:spTree>
    <p:extLst>
      <p:ext uri="{BB962C8B-B14F-4D97-AF65-F5344CB8AC3E}">
        <p14:creationId xmlns:p14="http://schemas.microsoft.com/office/powerpoint/2010/main" val="2707567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4D43-8D2F-4C41-A877-2245E92EAE7F}" type="slidenum">
              <a:rPr lang="en-US" smtClean="0"/>
              <a:t>19</a:t>
            </a:fld>
            <a:endParaRPr lang="en-US"/>
          </a:p>
        </p:txBody>
      </p:sp>
    </p:spTree>
    <p:extLst>
      <p:ext uri="{BB962C8B-B14F-4D97-AF65-F5344CB8AC3E}">
        <p14:creationId xmlns:p14="http://schemas.microsoft.com/office/powerpoint/2010/main" val="105026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D4D43-8D2F-4C41-A877-2245E92EA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618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D4D43-8D2F-4C41-A877-2245E92EA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108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69362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27</a:t>
            </a:fld>
            <a:endParaRPr lang="en-US"/>
          </a:p>
        </p:txBody>
      </p:sp>
    </p:spTree>
    <p:extLst>
      <p:ext uri="{BB962C8B-B14F-4D97-AF65-F5344CB8AC3E}">
        <p14:creationId xmlns:p14="http://schemas.microsoft.com/office/powerpoint/2010/main" val="252786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Ghi chú 1">
            <a:extLst>
              <a:ext uri="{FF2B5EF4-FFF2-40B4-BE49-F238E27FC236}">
                <a16:creationId xmlns:a16="http://schemas.microsoft.com/office/drawing/2014/main" id="{6E60C734-A861-9B4E-38BE-93AE86C8586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20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D4D43-8D2F-4C41-A877-2245E92EAE7F}" type="slidenum">
              <a:rPr lang="en-US" smtClean="0"/>
              <a:t>7</a:t>
            </a:fld>
            <a:endParaRPr lang="en-US"/>
          </a:p>
        </p:txBody>
      </p:sp>
    </p:spTree>
    <p:extLst>
      <p:ext uri="{BB962C8B-B14F-4D97-AF65-F5344CB8AC3E}">
        <p14:creationId xmlns:p14="http://schemas.microsoft.com/office/powerpoint/2010/main" val="423046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D4D43-8D2F-4C41-A877-2245E92EAE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11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6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kern="0" dirty="0" err="1">
                <a:solidFill>
                  <a:srgbClr val="FF0000"/>
                </a:solidFill>
                <a:latin typeface="Calibri"/>
                <a:cs typeface="Arial"/>
                <a:sym typeface="Arial"/>
              </a:rPr>
              <a:t>Cún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đã</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vài</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lần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định</a:t>
            </a:r>
            <a:r>
              <a:rPr lang="vi-VN" sz="1200" b="1" kern="0" dirty="0">
                <a:solidFill>
                  <a:srgbClr val="FF0000"/>
                </a:solidFill>
                <a:latin typeface="Calibri"/>
                <a:cs typeface="Arial"/>
                <a:sym typeface="Arial"/>
              </a:rPr>
              <a:t> ra </a:t>
            </a:r>
            <a:r>
              <a:rPr lang="vi-VN" sz="1200" b="1" kern="0" dirty="0" err="1">
                <a:solidFill>
                  <a:srgbClr val="FF0000"/>
                </a:solidFill>
                <a:latin typeface="Calibri"/>
                <a:cs typeface="Arial"/>
                <a:sym typeface="Arial"/>
              </a:rPr>
              <a:t>cổng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khám</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phá</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dãy</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phố</a:t>
            </a:r>
            <a:r>
              <a:rPr lang="vi-VN" sz="1200" b="1" kern="0" dirty="0">
                <a:solidFill>
                  <a:srgbClr val="FF0000"/>
                </a:solidFill>
                <a:latin typeface="Calibri"/>
                <a:cs typeface="Arial"/>
                <a:sym typeface="Arial"/>
              </a:rPr>
              <a:t> bên </a:t>
            </a:r>
            <a:r>
              <a:rPr lang="vi-VN" sz="1200" b="1" kern="0" dirty="0" err="1">
                <a:solidFill>
                  <a:srgbClr val="FF0000"/>
                </a:solidFill>
                <a:latin typeface="Calibri"/>
                <a:cs typeface="Arial"/>
                <a:sym typeface="Arial"/>
              </a:rPr>
              <a:t>ngoài</a:t>
            </a:r>
            <a:r>
              <a:rPr lang="vi-VN" sz="1200" b="1" kern="0" dirty="0">
                <a:solidFill>
                  <a:srgbClr val="FF0000"/>
                </a:solidFill>
                <a:latin typeface="Calibri"/>
                <a:cs typeface="Arial"/>
                <a:sym typeface="Arial"/>
              </a:rPr>
              <a:t> nhưng </a:t>
            </a:r>
            <a:r>
              <a:rPr lang="vi-VN" sz="1200" b="1" kern="0" dirty="0" err="1">
                <a:solidFill>
                  <a:srgbClr val="FF0000"/>
                </a:solidFill>
                <a:latin typeface="Calibri"/>
                <a:cs typeface="Arial"/>
                <a:sym typeface="Arial"/>
              </a:rPr>
              <a:t>người</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lớn</a:t>
            </a:r>
            <a:r>
              <a:rPr lang="vi-VN" sz="1200" b="1" kern="0" dirty="0">
                <a:solidFill>
                  <a:srgbClr val="FF0000"/>
                </a:solidFill>
                <a:latin typeface="Calibri"/>
                <a:cs typeface="Arial"/>
                <a:sym typeface="Arial"/>
              </a:rPr>
              <a:t> không cho ra (</a:t>
            </a:r>
            <a:r>
              <a:rPr lang="vi-VN" sz="1200" b="1" kern="0" dirty="0" err="1">
                <a:solidFill>
                  <a:srgbClr val="FF0000"/>
                </a:solidFill>
                <a:latin typeface="Calibri"/>
                <a:cs typeface="Arial"/>
                <a:sym typeface="Arial"/>
              </a:rPr>
              <a:t>vì</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cún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còn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nhỏ</a:t>
            </a:r>
            <a:r>
              <a:rPr lang="vi-VN" sz="1200" b="1" kern="0" dirty="0">
                <a:solidFill>
                  <a:srgbClr val="FF0000"/>
                </a:solidFill>
                <a:latin typeface="Calibri"/>
                <a:cs typeface="Arial"/>
                <a:sym typeface="Arial"/>
              </a:rPr>
              <a:t>). C</a:t>
            </a:r>
            <a:r>
              <a:rPr lang="en-US" sz="1200" b="1" kern="0" dirty="0">
                <a:solidFill>
                  <a:srgbClr val="FF0000"/>
                </a:solidFill>
                <a:latin typeface="+mn-lt"/>
                <a:cs typeface="Arial"/>
                <a:sym typeface="Arial"/>
              </a:rPr>
              <a:t>ú</a:t>
            </a:r>
            <a:r>
              <a:rPr lang="vi-VN" sz="1200" b="1" kern="0" dirty="0">
                <a:solidFill>
                  <a:srgbClr val="FF0000"/>
                </a:solidFill>
                <a:latin typeface="Calibri"/>
                <a:cs typeface="Arial"/>
                <a:sym typeface="Arial"/>
              </a:rPr>
              <a:t>n </a:t>
            </a:r>
            <a:r>
              <a:rPr lang="vi-VN" sz="1200" b="1" kern="0" dirty="0" err="1">
                <a:solidFill>
                  <a:srgbClr val="FF0000"/>
                </a:solidFill>
                <a:latin typeface="Calibri"/>
                <a:cs typeface="Arial"/>
                <a:sym typeface="Arial"/>
              </a:rPr>
              <a:t>nghĩ</a:t>
            </a:r>
            <a:r>
              <a:rPr lang="vi-VN" sz="1200" b="1" kern="0" dirty="0">
                <a:solidFill>
                  <a:srgbClr val="FF0000"/>
                </a:solidFill>
                <a:latin typeface="Calibri"/>
                <a:cs typeface="Arial"/>
                <a:sym typeface="Arial"/>
              </a:rPr>
              <a:t> “Ở </a:t>
            </a:r>
            <a:r>
              <a:rPr lang="vi-VN" sz="1200" b="1" kern="0" dirty="0" err="1">
                <a:solidFill>
                  <a:srgbClr val="FF0000"/>
                </a:solidFill>
                <a:latin typeface="Calibri"/>
                <a:cs typeface="Arial"/>
                <a:sym typeface="Arial"/>
              </a:rPr>
              <a:t>cuối</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dãy</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phố</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có</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gì</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nhỉ</a:t>
            </a:r>
            <a:r>
              <a:rPr lang="vi-VN" sz="1200" b="1" kern="0" dirty="0">
                <a:solidFill>
                  <a:srgbClr val="FF0000"/>
                </a:solidFill>
                <a:latin typeface="Calibri"/>
                <a:cs typeface="Arial"/>
                <a:sym typeface="Arial"/>
              </a:rPr>
              <a:t>?”. Cun t</a:t>
            </a:r>
            <a:r>
              <a:rPr lang="en-US" sz="1200" b="1" kern="0" dirty="0">
                <a:solidFill>
                  <a:srgbClr val="FF0000"/>
                </a:solidFill>
                <a:latin typeface="+mn-lt"/>
                <a:cs typeface="Arial"/>
                <a:sym typeface="Arial"/>
              </a:rPr>
              <a:t>ò</a:t>
            </a:r>
            <a:r>
              <a:rPr lang="vi-VN" sz="1200" b="1" kern="0" dirty="0">
                <a:solidFill>
                  <a:srgbClr val="FF0000"/>
                </a:solidFill>
                <a:latin typeface="Calibri"/>
                <a:cs typeface="Arial"/>
                <a:sym typeface="Arial"/>
              </a:rPr>
              <a:t> m</a:t>
            </a:r>
            <a:r>
              <a:rPr lang="en-US" sz="1200" b="1" kern="0" dirty="0">
                <a:solidFill>
                  <a:srgbClr val="FF0000"/>
                </a:solidFill>
                <a:latin typeface="+mn-lt"/>
                <a:cs typeface="Arial"/>
                <a:sym typeface="Arial"/>
              </a:rPr>
              <a:t>ò</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rồi</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tò</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mò</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chuyển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thành</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bực</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mình</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bực</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đến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nỗi</a:t>
            </a:r>
            <a:r>
              <a:rPr lang="vi-VN" sz="1200" b="1" kern="0" dirty="0">
                <a:solidFill>
                  <a:srgbClr val="FF0000"/>
                </a:solidFill>
                <a:latin typeface="Calibri"/>
                <a:cs typeface="Arial"/>
                <a:sym typeface="Arial"/>
              </a:rPr>
              <a:t> đang </a:t>
            </a:r>
            <a:r>
              <a:rPr lang="vi-VN" sz="1200" b="1" kern="0" dirty="0" err="1">
                <a:solidFill>
                  <a:srgbClr val="FF0000"/>
                </a:solidFill>
                <a:latin typeface="Calibri"/>
                <a:cs typeface="Arial"/>
                <a:sym typeface="Arial"/>
              </a:rPr>
              <a:t>nằm</a:t>
            </a:r>
            <a:r>
              <a:rPr lang="vi-VN" sz="1200" b="1" kern="0" dirty="0">
                <a:solidFill>
                  <a:srgbClr val="FF0000"/>
                </a:solidFill>
                <a:latin typeface="Calibri"/>
                <a:cs typeface="Arial"/>
                <a:sym typeface="Arial"/>
              </a:rPr>
              <a:t> yên </a:t>
            </a:r>
            <a:r>
              <a:rPr lang="vi-VN" sz="1200" b="1" kern="0" dirty="0" err="1">
                <a:solidFill>
                  <a:srgbClr val="FF0000"/>
                </a:solidFill>
                <a:latin typeface="Calibri"/>
                <a:cs typeface="Arial"/>
                <a:sym typeface="Arial"/>
              </a:rPr>
              <a:t>cũng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bỗng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ngẩng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cổ</a:t>
            </a:r>
            <a:r>
              <a:rPr lang="vi-VN" sz="1200" b="1" kern="0" dirty="0">
                <a:solidFill>
                  <a:srgbClr val="FF0000"/>
                </a:solidFill>
                <a:latin typeface="Calibri"/>
                <a:cs typeface="Arial"/>
                <a:sym typeface="Arial"/>
              </a:rPr>
              <a:t> lên </a:t>
            </a:r>
            <a:r>
              <a:rPr lang="vi-VN" sz="1200" b="1" kern="0" dirty="0" err="1">
                <a:solidFill>
                  <a:srgbClr val="FF0000"/>
                </a:solidFill>
                <a:latin typeface="Calibri"/>
                <a:cs typeface="Arial"/>
                <a:sym typeface="Arial"/>
              </a:rPr>
              <a:t>sủa</a:t>
            </a:r>
            <a:r>
              <a:rPr lang="vi-VN" sz="1200" b="1" kern="0" dirty="0">
                <a:solidFill>
                  <a:srgbClr val="FF0000"/>
                </a:solidFill>
                <a:latin typeface="Calibri"/>
                <a:cs typeface="Arial"/>
                <a:sym typeface="Arial"/>
              </a:rPr>
              <a:t> “</a:t>
            </a:r>
            <a:r>
              <a:rPr lang="en-US" sz="1200" b="1" kern="0" dirty="0">
                <a:solidFill>
                  <a:srgbClr val="FF0000"/>
                </a:solidFill>
                <a:latin typeface="+mn-lt"/>
                <a:cs typeface="Arial"/>
                <a:sym typeface="Arial"/>
              </a:rPr>
              <a:t>Ắ</a:t>
            </a:r>
            <a:r>
              <a:rPr lang="vi-VN" sz="1200" b="1" kern="0" dirty="0" err="1">
                <a:solidFill>
                  <a:srgbClr val="FF0000"/>
                </a:solidFill>
                <a:latin typeface="Calibri"/>
                <a:cs typeface="Arial"/>
                <a:sym typeface="Arial"/>
              </a:rPr>
              <a:t>ng</a:t>
            </a:r>
            <a:r>
              <a:rPr lang="vi-VN" sz="1200" b="1" kern="0" dirty="0">
                <a:solidFill>
                  <a:srgbClr val="FF0000"/>
                </a:solidFill>
                <a:latin typeface="Calibri"/>
                <a:cs typeface="Arial"/>
                <a:sym typeface="Arial"/>
              </a:rPr>
              <a:t>! </a:t>
            </a:r>
            <a:r>
              <a:rPr lang="en-US" sz="1200" b="1" kern="0" dirty="0">
                <a:solidFill>
                  <a:srgbClr val="FF0000"/>
                </a:solidFill>
                <a:latin typeface="+mn-lt"/>
                <a:cs typeface="Arial"/>
                <a:sym typeface="Arial"/>
              </a:rPr>
              <a:t>Ắ</a:t>
            </a:r>
            <a:r>
              <a:rPr lang="vi-VN" sz="1200" b="1" kern="0" dirty="0" err="1">
                <a:solidFill>
                  <a:srgbClr val="FF0000"/>
                </a:solidFill>
                <a:latin typeface="Calibri"/>
                <a:cs typeface="Arial"/>
                <a:sym typeface="Arial"/>
              </a:rPr>
              <a:t>ng</a:t>
            </a:r>
            <a:r>
              <a:rPr lang="vi-VN" sz="1200" b="1" kern="0" dirty="0">
                <a:solidFill>
                  <a:srgbClr val="FF0000"/>
                </a:solidFill>
                <a:latin typeface="Calibri"/>
                <a:cs typeface="Arial"/>
                <a:sym typeface="Arial"/>
              </a:rPr>
              <a:t>!...".</a:t>
            </a:r>
            <a:endParaRPr lang="en-US" sz="1050" kern="0" dirty="0">
              <a:solidFill>
                <a:prstClr val="black"/>
              </a:solidFill>
              <a:latin typeface="+mn-lt"/>
              <a:cs typeface="Arial"/>
              <a:sym typeface="Arial"/>
            </a:endParaRPr>
          </a:p>
          <a:p>
            <a:endParaRPr lang="en-US" dirty="0"/>
          </a:p>
        </p:txBody>
      </p:sp>
    </p:spTree>
    <p:extLst>
      <p:ext uri="{BB962C8B-B14F-4D97-AF65-F5344CB8AC3E}">
        <p14:creationId xmlns:p14="http://schemas.microsoft.com/office/powerpoint/2010/main" val="124851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FF0000"/>
                </a:solidFill>
                <a:latin typeface="+mn-lt"/>
                <a:cs typeface="Arial"/>
                <a:sym typeface="Arial"/>
              </a:rPr>
              <a:t>N</a:t>
            </a:r>
            <a:r>
              <a:rPr lang="vi-VN" sz="1200" b="1" kern="0" dirty="0" err="1">
                <a:solidFill>
                  <a:srgbClr val="FF0000"/>
                </a:solidFill>
                <a:latin typeface="Calibri"/>
                <a:cs typeface="Arial"/>
                <a:sym typeface="Arial"/>
              </a:rPr>
              <a:t>hững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cảnh</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vật</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hiện</a:t>
            </a:r>
            <a:r>
              <a:rPr lang="vi-VN" sz="1200" b="1" kern="0" dirty="0">
                <a:solidFill>
                  <a:srgbClr val="FF0000"/>
                </a:solidFill>
                <a:latin typeface="Calibri"/>
                <a:cs typeface="Arial"/>
                <a:sym typeface="Arial"/>
              </a:rPr>
              <a:t> ra </a:t>
            </a:r>
            <a:r>
              <a:rPr lang="vi-VN" sz="1200" b="1" kern="0" dirty="0" err="1">
                <a:solidFill>
                  <a:srgbClr val="FF0000"/>
                </a:solidFill>
                <a:latin typeface="Calibri"/>
                <a:cs typeface="Arial"/>
                <a:sym typeface="Arial"/>
              </a:rPr>
              <a:t>trước</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mắt</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đã</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giúp</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cún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nhận</a:t>
            </a:r>
            <a:r>
              <a:rPr lang="vi-VN" sz="1200" b="1" kern="0" dirty="0">
                <a:solidFill>
                  <a:srgbClr val="FF0000"/>
                </a:solidFill>
                <a:latin typeface="Calibri"/>
                <a:cs typeface="Arial"/>
                <a:sym typeface="Arial"/>
              </a:rPr>
              <a:t> ra</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Hết</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phố</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này</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sẽ</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đến</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phố</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khác</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hết</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sông</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này</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sẽ</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đến</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sông</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khác</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hết</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làng</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này</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sẽ</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đến</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làng</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khác</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cuối</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dãy</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phố</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của</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cún</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là</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những</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chân</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trời</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mở</a:t>
            </a:r>
            <a:r>
              <a:rPr lang="en-US" sz="1200" b="1" kern="0" dirty="0">
                <a:solidFill>
                  <a:srgbClr val="FF0000"/>
                </a:solidFill>
                <a:latin typeface="+mn-lt"/>
                <a:cs typeface="Arial"/>
                <a:sym typeface="Arial"/>
              </a:rPr>
              <a:t> ra </a:t>
            </a:r>
            <a:r>
              <a:rPr lang="en-US" sz="1200" b="1" kern="0" dirty="0" err="1">
                <a:solidFill>
                  <a:srgbClr val="FF0000"/>
                </a:solidFill>
                <a:latin typeface="+mn-lt"/>
                <a:cs typeface="Arial"/>
                <a:sym typeface="Arial"/>
              </a:rPr>
              <a:t>vô</a:t>
            </a:r>
            <a:r>
              <a:rPr lang="en-US" sz="1200" b="1" kern="0" dirty="0">
                <a:solidFill>
                  <a:srgbClr val="FF0000"/>
                </a:solidFill>
                <a:latin typeface="+mn-lt"/>
                <a:cs typeface="Arial"/>
                <a:sym typeface="Arial"/>
              </a:rPr>
              <a:t> </a:t>
            </a:r>
            <a:r>
              <a:rPr lang="en-US" sz="1200" b="1" kern="0" dirty="0" err="1">
                <a:solidFill>
                  <a:srgbClr val="FF0000"/>
                </a:solidFill>
                <a:latin typeface="+mn-lt"/>
                <a:cs typeface="Arial"/>
                <a:sym typeface="Arial"/>
              </a:rPr>
              <a:t>tận</a:t>
            </a:r>
            <a:r>
              <a:rPr lang="en-US" sz="1200" b="1" kern="0" dirty="0">
                <a:solidFill>
                  <a:srgbClr val="FF0000"/>
                </a:solidFill>
                <a:latin typeface="+mn-lt"/>
                <a:cs typeface="Arial"/>
                <a:sym typeface="Arial"/>
              </a:rPr>
              <a:t>.</a:t>
            </a:r>
            <a:endParaRPr lang="en-US" sz="1050" kern="0" dirty="0">
              <a:solidFill>
                <a:prstClr val="black"/>
              </a:solidFill>
              <a:latin typeface="+mn-lt"/>
              <a:cs typeface="Arial"/>
              <a:sym typeface="Arial"/>
            </a:endParaRPr>
          </a:p>
          <a:p>
            <a:endParaRPr lang="en-US" dirty="0"/>
          </a:p>
        </p:txBody>
      </p:sp>
    </p:spTree>
    <p:extLst>
      <p:ext uri="{BB962C8B-B14F-4D97-AF65-F5344CB8AC3E}">
        <p14:creationId xmlns:p14="http://schemas.microsoft.com/office/powerpoint/2010/main" val="229118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kern="0" dirty="0" err="1">
                <a:solidFill>
                  <a:srgbClr val="002060"/>
                </a:solidFill>
                <a:latin typeface="Calibri"/>
                <a:cs typeface="Arial"/>
                <a:sym typeface="Arial"/>
              </a:rPr>
              <a:t>Những</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từ</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ngữ</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chỉ</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cảm</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xúc</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của</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cún</a:t>
            </a:r>
            <a:r>
              <a:rPr lang="vi-VN" sz="1200" b="1" kern="0" dirty="0">
                <a:solidFill>
                  <a:srgbClr val="002060"/>
                </a:solidFill>
                <a:latin typeface="Calibri"/>
                <a:cs typeface="Arial"/>
                <a:sym typeface="Arial"/>
              </a:rPr>
              <a:t>: </a:t>
            </a:r>
            <a:r>
              <a:rPr lang="vi-VN" sz="1200" b="1" i="1" kern="0" dirty="0" err="1">
                <a:solidFill>
                  <a:srgbClr val="FF0000"/>
                </a:solidFill>
                <a:latin typeface="Calibri"/>
                <a:cs typeface="Arial"/>
                <a:sym typeface="Arial"/>
              </a:rPr>
              <a:t>bực</a:t>
            </a:r>
            <a:r>
              <a:rPr lang="vi-VN" sz="1200" b="1" i="1" kern="0" dirty="0">
                <a:solidFill>
                  <a:srgbClr val="FF0000"/>
                </a:solidFill>
                <a:latin typeface="Calibri"/>
                <a:cs typeface="Arial"/>
                <a:sym typeface="Arial"/>
              </a:rPr>
              <a:t> </a:t>
            </a:r>
            <a:r>
              <a:rPr lang="vi-VN" sz="1200" b="1" i="1" kern="0" dirty="0" err="1">
                <a:solidFill>
                  <a:srgbClr val="FF0000"/>
                </a:solidFill>
                <a:latin typeface="Calibri"/>
                <a:cs typeface="Arial"/>
                <a:sym typeface="Arial"/>
              </a:rPr>
              <a:t>mình</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vì</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tò</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mò</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muốn</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biết</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về</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cuối</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dãy</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phổ</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mà</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lại</a:t>
            </a:r>
            <a:r>
              <a:rPr lang="vi-VN" sz="1200" b="1" kern="0" dirty="0">
                <a:solidFill>
                  <a:srgbClr val="002060"/>
                </a:solidFill>
                <a:latin typeface="Calibri"/>
                <a:cs typeface="Arial"/>
                <a:sym typeface="Arial"/>
              </a:rPr>
              <a:t> không </a:t>
            </a:r>
            <a:r>
              <a:rPr lang="vi-VN" sz="1200" b="1" kern="0" dirty="0" err="1">
                <a:solidFill>
                  <a:srgbClr val="002060"/>
                </a:solidFill>
                <a:latin typeface="Calibri"/>
                <a:cs typeface="Arial"/>
                <a:sym typeface="Arial"/>
              </a:rPr>
              <a:t>được</a:t>
            </a:r>
            <a:r>
              <a:rPr lang="vi-VN" sz="1200" b="1" kern="0" dirty="0">
                <a:solidFill>
                  <a:srgbClr val="002060"/>
                </a:solidFill>
                <a:latin typeface="Calibri"/>
                <a:cs typeface="Arial"/>
                <a:sym typeface="Arial"/>
              </a:rPr>
              <a:t> ra </a:t>
            </a:r>
            <a:r>
              <a:rPr lang="vi-VN" sz="1200" b="1" kern="0" dirty="0" err="1">
                <a:solidFill>
                  <a:srgbClr val="002060"/>
                </a:solidFill>
                <a:latin typeface="Calibri"/>
                <a:cs typeface="Arial"/>
                <a:sym typeface="Arial"/>
              </a:rPr>
              <a:t>ngoài</a:t>
            </a:r>
            <a:r>
              <a:rPr lang="vi-VN" sz="1200" b="1" kern="0" dirty="0">
                <a:solidFill>
                  <a:srgbClr val="002060"/>
                </a:solidFill>
                <a:latin typeface="Calibri"/>
                <a:cs typeface="Arial"/>
                <a:sym typeface="Arial"/>
              </a:rPr>
              <a:t>), </a:t>
            </a:r>
            <a:r>
              <a:rPr lang="vi-VN" sz="1200" b="1" i="1" kern="0" dirty="0" err="1">
                <a:solidFill>
                  <a:srgbClr val="FF0000"/>
                </a:solidFill>
                <a:latin typeface="Calibri"/>
                <a:cs typeface="Arial"/>
                <a:sym typeface="Arial"/>
              </a:rPr>
              <a:t>mừng</a:t>
            </a:r>
            <a:r>
              <a:rPr lang="vi-VN" sz="1200" b="1" i="1" kern="0" dirty="0">
                <a:solidFill>
                  <a:srgbClr val="FF0000"/>
                </a:solidFill>
                <a:latin typeface="Calibri"/>
                <a:cs typeface="Arial"/>
                <a:sym typeface="Arial"/>
              </a:rPr>
              <a:t> </a:t>
            </a:r>
            <a:r>
              <a:rPr lang="vi-VN" sz="1200" b="1" i="1" kern="0" dirty="0" err="1">
                <a:solidFill>
                  <a:srgbClr val="FF0000"/>
                </a:solidFill>
                <a:latin typeface="Calibri"/>
                <a:cs typeface="Arial"/>
                <a:sym typeface="Arial"/>
              </a:rPr>
              <a:t>rỡ</a:t>
            </a:r>
            <a:r>
              <a:rPr lang="vi-VN" sz="1200" b="1" i="1" kern="0" dirty="0">
                <a:solidFill>
                  <a:srgbClr val="FF0000"/>
                </a:solidFill>
                <a:latin typeface="Calibri"/>
                <a:cs typeface="Arial"/>
                <a:sym typeface="Arial"/>
              </a:rPr>
              <a:t> </a:t>
            </a:r>
            <a:r>
              <a:rPr lang="vi-VN" sz="1200" b="1" kern="0" dirty="0">
                <a:solidFill>
                  <a:srgbClr val="002060"/>
                </a:solidFill>
                <a:latin typeface="Calibri"/>
                <a:cs typeface="Arial"/>
                <a:sym typeface="Arial"/>
              </a:rPr>
              <a:t>(</a:t>
            </a:r>
            <a:r>
              <a:rPr lang="vi-VN" sz="1200" b="1" kern="0" dirty="0" err="1">
                <a:solidFill>
                  <a:srgbClr val="002060"/>
                </a:solidFill>
                <a:latin typeface="Calibri"/>
                <a:cs typeface="Arial"/>
                <a:sym typeface="Arial"/>
              </a:rPr>
              <a:t>vì</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được</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người</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nhà</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mở</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cổng</a:t>
            </a:r>
            <a:r>
              <a:rPr lang="vi-VN" sz="1200" b="1" kern="0" dirty="0">
                <a:solidFill>
                  <a:srgbClr val="002060"/>
                </a:solidFill>
                <a:latin typeface="Calibri"/>
                <a:cs typeface="Arial"/>
                <a:sym typeface="Arial"/>
              </a:rPr>
              <a:t> cho ra </a:t>
            </a:r>
            <a:r>
              <a:rPr lang="vi-VN" sz="1200" b="1" kern="0" dirty="0" err="1">
                <a:solidFill>
                  <a:srgbClr val="002060"/>
                </a:solidFill>
                <a:latin typeface="Calibri"/>
                <a:cs typeface="Arial"/>
                <a:sym typeface="Arial"/>
              </a:rPr>
              <a:t>ngoài</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chạy</a:t>
            </a:r>
            <a:r>
              <a:rPr lang="vi-VN" sz="1200" b="1" kern="0" dirty="0">
                <a:solidFill>
                  <a:srgbClr val="002060"/>
                </a:solidFill>
                <a:latin typeface="Calibri"/>
                <a:cs typeface="Arial"/>
                <a:sym typeface="Arial"/>
              </a:rPr>
              <a:t> đi </a:t>
            </a:r>
            <a:r>
              <a:rPr lang="vi-VN" sz="1200" b="1" kern="0" dirty="0" err="1">
                <a:solidFill>
                  <a:srgbClr val="002060"/>
                </a:solidFill>
                <a:latin typeface="Calibri"/>
                <a:cs typeface="Arial"/>
                <a:sym typeface="Arial"/>
              </a:rPr>
              <a:t>khám</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phá</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dãy</a:t>
            </a:r>
            <a:r>
              <a:rPr lang="vi-VN" sz="1200" b="1" kern="0" dirty="0">
                <a:solidFill>
                  <a:srgbClr val="002060"/>
                </a:solidFill>
                <a:latin typeface="Calibri"/>
                <a:cs typeface="Arial"/>
                <a:sym typeface="Arial"/>
              </a:rPr>
              <a:t> </a:t>
            </a:r>
            <a:r>
              <a:rPr lang="vi-VN" sz="1200" b="1" kern="0" dirty="0" err="1">
                <a:solidFill>
                  <a:srgbClr val="002060"/>
                </a:solidFill>
                <a:latin typeface="Calibri"/>
                <a:cs typeface="Arial"/>
                <a:sym typeface="Arial"/>
              </a:rPr>
              <a:t>phố</a:t>
            </a:r>
            <a:r>
              <a:rPr lang="vi-VN" sz="1200" b="1" kern="0" dirty="0">
                <a:solidFill>
                  <a:srgbClr val="002060"/>
                </a:solidFill>
                <a:latin typeface="Calibri"/>
                <a:cs typeface="Arial"/>
                <a:sym typeface="Arial"/>
              </a:rPr>
              <a:t>).</a:t>
            </a:r>
            <a:endParaRPr lang="en-US" sz="1050" kern="0" dirty="0">
              <a:solidFill>
                <a:srgbClr val="002060"/>
              </a:solidFill>
              <a:latin typeface="+mn-lt"/>
              <a:cs typeface="Arial"/>
              <a:sym typeface="Arial"/>
            </a:endParaRPr>
          </a:p>
          <a:p>
            <a:endParaRPr lang="en-US" dirty="0"/>
          </a:p>
        </p:txBody>
      </p:sp>
    </p:spTree>
    <p:extLst>
      <p:ext uri="{BB962C8B-B14F-4D97-AF65-F5344CB8AC3E}">
        <p14:creationId xmlns:p14="http://schemas.microsoft.com/office/powerpoint/2010/main" val="245752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0" dirty="0" err="1">
                <a:solidFill>
                  <a:srgbClr val="FF0000"/>
                </a:solidFill>
                <a:latin typeface="+mn-lt"/>
                <a:cs typeface="Arial"/>
                <a:sym typeface="Arial"/>
              </a:rPr>
              <a:t>Gợi</a:t>
            </a:r>
            <a:r>
              <a:rPr lang="en-US" sz="1200" b="1" kern="0" dirty="0">
                <a:solidFill>
                  <a:srgbClr val="FF0000"/>
                </a:solidFill>
                <a:latin typeface="+mn-lt"/>
                <a:cs typeface="Arial"/>
                <a:sym typeface="Arial"/>
              </a:rPr>
              <a:t> ý: </a:t>
            </a:r>
            <a:r>
              <a:rPr lang="vi-VN" sz="1200" b="1" kern="0" dirty="0" err="1">
                <a:solidFill>
                  <a:srgbClr val="FF0000"/>
                </a:solidFill>
                <a:latin typeface="Calibri"/>
                <a:cs typeface="Arial"/>
                <a:sym typeface="Arial"/>
              </a:rPr>
              <a:t>Dựa</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vào</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các</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cảnh</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vật</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mà</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cún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nhìn</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thấy</a:t>
            </a:r>
            <a:r>
              <a:rPr lang="vi-VN" sz="1200" b="1" kern="0" dirty="0">
                <a:solidFill>
                  <a:srgbClr val="FF0000"/>
                </a:solidFill>
                <a:latin typeface="Calibri"/>
                <a:cs typeface="Arial"/>
                <a:sym typeface="Arial"/>
              </a:rPr>
              <a:t>, em </a:t>
            </a:r>
            <a:r>
              <a:rPr lang="vi-VN" sz="1200" b="1" kern="0" dirty="0" err="1">
                <a:solidFill>
                  <a:srgbClr val="FF0000"/>
                </a:solidFill>
                <a:latin typeface="Calibri"/>
                <a:cs typeface="Arial"/>
                <a:sym typeface="Arial"/>
              </a:rPr>
              <a:t>hãy</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tưởng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tượng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về</a:t>
            </a:r>
            <a:r>
              <a:rPr lang="vi-VN" sz="1200" b="1" kern="0" dirty="0">
                <a:solidFill>
                  <a:srgbClr val="FF0000"/>
                </a:solidFill>
                <a:latin typeface="Calibri"/>
                <a:cs typeface="Arial"/>
                <a:sym typeface="Arial"/>
              </a:rPr>
              <a:t> con </a:t>
            </a:r>
            <a:r>
              <a:rPr lang="vi-VN" sz="1200" b="1" kern="0" dirty="0" err="1">
                <a:solidFill>
                  <a:srgbClr val="FF0000"/>
                </a:solidFill>
                <a:latin typeface="Calibri"/>
                <a:cs typeface="Arial"/>
                <a:sym typeface="Arial"/>
              </a:rPr>
              <a:t>phố</a:t>
            </a:r>
            <a:r>
              <a:rPr lang="vi-VN" sz="1200" b="1" kern="0" dirty="0">
                <a:solidFill>
                  <a:srgbClr val="FF0000"/>
                </a:solidFill>
                <a:latin typeface="Calibri"/>
                <a:cs typeface="Arial"/>
                <a:sym typeface="Arial"/>
              </a:rPr>
              <a:t> em đang đi </a:t>
            </a:r>
            <a:r>
              <a:rPr lang="vi-VN" sz="1200" b="1" kern="0" dirty="0" err="1">
                <a:solidFill>
                  <a:srgbClr val="FF0000"/>
                </a:solidFill>
                <a:latin typeface="Calibri"/>
                <a:cs typeface="Arial"/>
                <a:sym typeface="Arial"/>
              </a:rPr>
              <a:t>có</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những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gì</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Những</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thứ</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đó</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sẽ</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được</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cảm</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nhận</a:t>
            </a:r>
            <a:r>
              <a:rPr lang="vi-VN" sz="1200" b="1" kern="0" dirty="0">
                <a:solidFill>
                  <a:srgbClr val="FF0000"/>
                </a:solidFill>
                <a:latin typeface="Calibri"/>
                <a:cs typeface="Arial"/>
                <a:sym typeface="Arial"/>
              </a:rPr>
              <a:t> như </a:t>
            </a:r>
            <a:r>
              <a:rPr lang="vi-VN" sz="1200" b="1" kern="0" dirty="0" err="1">
                <a:solidFill>
                  <a:srgbClr val="FF0000"/>
                </a:solidFill>
                <a:latin typeface="Calibri"/>
                <a:cs typeface="Arial"/>
                <a:sym typeface="Arial"/>
              </a:rPr>
              <a:t>thế</a:t>
            </a:r>
            <a:r>
              <a:rPr lang="vi-VN" sz="1200" b="1" kern="0" dirty="0">
                <a:solidFill>
                  <a:srgbClr val="FF0000"/>
                </a:solidFill>
                <a:latin typeface="Calibri"/>
                <a:cs typeface="Arial"/>
                <a:sym typeface="Arial"/>
              </a:rPr>
              <a:t> </a:t>
            </a:r>
            <a:r>
              <a:rPr lang="vi-VN" sz="1200" b="1" kern="0" dirty="0" err="1">
                <a:solidFill>
                  <a:srgbClr val="FF0000"/>
                </a:solidFill>
                <a:latin typeface="Calibri"/>
                <a:cs typeface="Arial"/>
                <a:sym typeface="Arial"/>
              </a:rPr>
              <a:t>nào</a:t>
            </a:r>
            <a:r>
              <a:rPr lang="vi-VN" sz="1200" b="1" kern="0" dirty="0">
                <a:solidFill>
                  <a:srgbClr val="FF0000"/>
                </a:solidFill>
                <a:latin typeface="Calibri"/>
                <a:cs typeface="Arial"/>
                <a:sym typeface="Arial"/>
              </a:rPr>
              <a:t>?</a:t>
            </a:r>
            <a:endParaRPr lang="en-US" sz="1050" kern="0" dirty="0">
              <a:solidFill>
                <a:prstClr val="black"/>
              </a:solidFill>
              <a:latin typeface="+mn-lt"/>
              <a:cs typeface="Arial"/>
              <a:sym typeface="Arial"/>
            </a:endParaRPr>
          </a:p>
          <a:p>
            <a:endParaRPr lang="en-US" dirty="0"/>
          </a:p>
        </p:txBody>
      </p:sp>
    </p:spTree>
    <p:extLst>
      <p:ext uri="{BB962C8B-B14F-4D97-AF65-F5344CB8AC3E}">
        <p14:creationId xmlns:p14="http://schemas.microsoft.com/office/powerpoint/2010/main" val="1128916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740"/>
        <p:cNvGrpSpPr/>
        <p:nvPr/>
      </p:nvGrpSpPr>
      <p:grpSpPr>
        <a:xfrm>
          <a:off x="0" y="0"/>
          <a:ext cx="0" cy="0"/>
          <a:chOff x="0" y="0"/>
          <a:chExt cx="0" cy="0"/>
        </a:xfrm>
      </p:grpSpPr>
    </p:spTree>
    <p:extLst>
      <p:ext uri="{BB962C8B-B14F-4D97-AF65-F5344CB8AC3E}">
        <p14:creationId xmlns:p14="http://schemas.microsoft.com/office/powerpoint/2010/main" val="8734830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87"/>
        <p:cNvGrpSpPr/>
        <p:nvPr/>
      </p:nvGrpSpPr>
      <p:grpSpPr>
        <a:xfrm>
          <a:off x="0" y="0"/>
          <a:ext cx="0" cy="0"/>
          <a:chOff x="0" y="0"/>
          <a:chExt cx="0" cy="0"/>
        </a:xfrm>
      </p:grpSpPr>
      <p:sp>
        <p:nvSpPr>
          <p:cNvPr id="1688" name="Google Shape;1688;p27"/>
          <p:cNvSpPr/>
          <p:nvPr/>
        </p:nvSpPr>
        <p:spPr>
          <a:xfrm>
            <a:off x="8803853" y="4734228"/>
            <a:ext cx="4871836" cy="2195225"/>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9" name="Google Shape;1689;p27"/>
          <p:cNvGrpSpPr/>
          <p:nvPr/>
        </p:nvGrpSpPr>
        <p:grpSpPr>
          <a:xfrm>
            <a:off x="8507532" y="5477671"/>
            <a:ext cx="6248184" cy="1571317"/>
            <a:chOff x="152400" y="4018603"/>
            <a:chExt cx="4686138" cy="1178488"/>
          </a:xfrm>
        </p:grpSpPr>
        <p:sp>
          <p:nvSpPr>
            <p:cNvPr id="1690" name="Google Shape;1690;p27"/>
            <p:cNvSpPr/>
            <p:nvPr/>
          </p:nvSpPr>
          <p:spPr>
            <a:xfrm flipH="1">
              <a:off x="218428"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7"/>
            <p:cNvSpPr/>
            <p:nvPr/>
          </p:nvSpPr>
          <p:spPr>
            <a:xfrm flipH="1">
              <a:off x="364071"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flipH="1">
              <a:off x="471776"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7"/>
            <p:cNvSpPr/>
            <p:nvPr/>
          </p:nvSpPr>
          <p:spPr>
            <a:xfrm flipH="1">
              <a:off x="404833"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474607"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7"/>
            <p:cNvSpPr/>
            <p:nvPr/>
          </p:nvSpPr>
          <p:spPr>
            <a:xfrm flipH="1">
              <a:off x="1207322"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7"/>
            <p:cNvSpPr/>
            <p:nvPr/>
          </p:nvSpPr>
          <p:spPr>
            <a:xfrm flipH="1">
              <a:off x="1338273"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flipH="1">
              <a:off x="1771049"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flipH="1">
              <a:off x="1516794"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flipH="1">
              <a:off x="1236449"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flipH="1">
              <a:off x="756103"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flipH="1">
              <a:off x="645468"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7"/>
            <p:cNvSpPr/>
            <p:nvPr/>
          </p:nvSpPr>
          <p:spPr>
            <a:xfrm flipH="1">
              <a:off x="130192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7"/>
            <p:cNvSpPr/>
            <p:nvPr/>
          </p:nvSpPr>
          <p:spPr>
            <a:xfrm flipH="1">
              <a:off x="1603226"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7"/>
            <p:cNvSpPr/>
            <p:nvPr/>
          </p:nvSpPr>
          <p:spPr>
            <a:xfrm flipH="1">
              <a:off x="1644910"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7"/>
            <p:cNvSpPr/>
            <p:nvPr/>
          </p:nvSpPr>
          <p:spPr>
            <a:xfrm flipH="1">
              <a:off x="63090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7"/>
            <p:cNvSpPr/>
            <p:nvPr/>
          </p:nvSpPr>
          <p:spPr>
            <a:xfrm flipH="1">
              <a:off x="2731748"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7"/>
            <p:cNvSpPr/>
            <p:nvPr/>
          </p:nvSpPr>
          <p:spPr>
            <a:xfrm flipH="1">
              <a:off x="152400" y="5077449"/>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flipH="1">
              <a:off x="2753623"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flipH="1">
              <a:off x="2019862"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flipH="1">
              <a:off x="2708834"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flipH="1">
              <a:off x="2236323"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2" name="Google Shape;1712;p27"/>
          <p:cNvSpPr/>
          <p:nvPr/>
        </p:nvSpPr>
        <p:spPr>
          <a:xfrm>
            <a:off x="-941133" y="5277221"/>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27"/>
          <p:cNvSpPr/>
          <p:nvPr/>
        </p:nvSpPr>
        <p:spPr>
          <a:xfrm flipH="1">
            <a:off x="11001496" y="50188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27"/>
          <p:cNvSpPr/>
          <p:nvPr/>
        </p:nvSpPr>
        <p:spPr>
          <a:xfrm flipH="1">
            <a:off x="12753663" y="51951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7"/>
          <p:cNvSpPr/>
          <p:nvPr/>
        </p:nvSpPr>
        <p:spPr>
          <a:xfrm flipH="1">
            <a:off x="10180463" y="52772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6" name="Google Shape;1716;p27"/>
          <p:cNvGrpSpPr/>
          <p:nvPr/>
        </p:nvGrpSpPr>
        <p:grpSpPr>
          <a:xfrm>
            <a:off x="-2243083" y="5502211"/>
            <a:ext cx="5536152" cy="1546791"/>
            <a:chOff x="8832288" y="851000"/>
            <a:chExt cx="4595588" cy="1283999"/>
          </a:xfrm>
        </p:grpSpPr>
        <p:sp>
          <p:nvSpPr>
            <p:cNvPr id="1717" name="Google Shape;1717;p27"/>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7"/>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7"/>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7"/>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7"/>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flipH="1">
            <a:off x="10081417" y="2407001"/>
            <a:ext cx="3400111" cy="949979"/>
            <a:chOff x="6709575" y="3608950"/>
            <a:chExt cx="2840052" cy="793500"/>
          </a:xfrm>
        </p:grpSpPr>
        <p:sp>
          <p:nvSpPr>
            <p:cNvPr id="1755" name="Google Shape;1755;p27"/>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7"/>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7"/>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7"/>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7"/>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7"/>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7"/>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7"/>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7"/>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7"/>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7"/>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7"/>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7"/>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7"/>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7"/>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7"/>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7"/>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7"/>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7"/>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7"/>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7"/>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7"/>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7"/>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7"/>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7"/>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2" name="Google Shape;1792;p27"/>
          <p:cNvSpPr/>
          <p:nvPr/>
        </p:nvSpPr>
        <p:spPr>
          <a:xfrm flipH="1">
            <a:off x="-1374311" y="643533"/>
            <a:ext cx="2955993" cy="133197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3" name="Google Shape;1793;p27"/>
          <p:cNvSpPr/>
          <p:nvPr/>
        </p:nvSpPr>
        <p:spPr>
          <a:xfrm flipH="1">
            <a:off x="663029" y="8000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4" name="Google Shape;1794;p27"/>
          <p:cNvSpPr/>
          <p:nvPr/>
        </p:nvSpPr>
        <p:spPr>
          <a:xfrm flipH="1">
            <a:off x="1499196" y="12214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5" name="Google Shape;1795;p27"/>
          <p:cNvSpPr/>
          <p:nvPr/>
        </p:nvSpPr>
        <p:spPr>
          <a:xfrm flipH="1">
            <a:off x="1349828" y="9762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bg>
      <p:bgPr>
        <a:gradFill>
          <a:gsLst>
            <a:gs pos="0">
              <a:schemeClr val="accent2"/>
            </a:gs>
            <a:gs pos="100000">
              <a:schemeClr val="accent1"/>
            </a:gs>
          </a:gsLst>
          <a:lin ang="5400700" scaled="0"/>
        </a:gradFill>
        <a:effectLst/>
      </p:bgPr>
    </p:bg>
    <p:spTree>
      <p:nvGrpSpPr>
        <p:cNvPr id="1" name="Shape 1796"/>
        <p:cNvGrpSpPr/>
        <p:nvPr/>
      </p:nvGrpSpPr>
      <p:grpSpPr>
        <a:xfrm>
          <a:off x="0" y="0"/>
          <a:ext cx="0" cy="0"/>
          <a:chOff x="0" y="0"/>
          <a:chExt cx="0" cy="0"/>
        </a:xfrm>
      </p:grpSpPr>
      <p:sp>
        <p:nvSpPr>
          <p:cNvPr id="1797" name="Google Shape;1797;p28"/>
          <p:cNvSpPr/>
          <p:nvPr/>
        </p:nvSpPr>
        <p:spPr>
          <a:xfrm>
            <a:off x="7397403" y="5250397"/>
            <a:ext cx="3718151" cy="167540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8" name="Google Shape;1798;p28"/>
          <p:cNvSpPr/>
          <p:nvPr/>
        </p:nvSpPr>
        <p:spPr>
          <a:xfrm flipH="1">
            <a:off x="3133475" y="3579964"/>
            <a:ext cx="2848572" cy="79588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611940" y="5143137"/>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0" name="Google Shape;1800;p28"/>
          <p:cNvGrpSpPr/>
          <p:nvPr/>
        </p:nvGrpSpPr>
        <p:grpSpPr>
          <a:xfrm>
            <a:off x="-2905732" y="4977533"/>
            <a:ext cx="3786736" cy="1058000"/>
            <a:chOff x="6709575" y="3608950"/>
            <a:chExt cx="2840052" cy="793500"/>
          </a:xfrm>
        </p:grpSpPr>
        <p:sp>
          <p:nvSpPr>
            <p:cNvPr id="1801" name="Google Shape;1801;p28"/>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8"/>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8"/>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8" name="Google Shape;1838;p28"/>
          <p:cNvSpPr/>
          <p:nvPr/>
        </p:nvSpPr>
        <p:spPr>
          <a:xfrm>
            <a:off x="13267667" y="4922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12552412" y="8197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14569545" y="7142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28"/>
          <p:cNvSpPr/>
          <p:nvPr/>
        </p:nvSpPr>
        <p:spPr>
          <a:xfrm>
            <a:off x="14694783" y="12336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28"/>
          <p:cNvGrpSpPr/>
          <p:nvPr/>
        </p:nvGrpSpPr>
        <p:grpSpPr>
          <a:xfrm flipH="1">
            <a:off x="9129182" y="5229055"/>
            <a:ext cx="6537476" cy="1644069"/>
            <a:chOff x="4624250" y="2097578"/>
            <a:chExt cx="4686138" cy="1178488"/>
          </a:xfrm>
        </p:grpSpPr>
        <p:sp>
          <p:nvSpPr>
            <p:cNvPr id="1843" name="Google Shape;1843;p28"/>
            <p:cNvSpPr/>
            <p:nvPr/>
          </p:nvSpPr>
          <p:spPr>
            <a:xfrm>
              <a:off x="6637807" y="2100616"/>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8"/>
            <p:cNvSpPr/>
            <p:nvPr/>
          </p:nvSpPr>
          <p:spPr>
            <a:xfrm>
              <a:off x="8152479" y="2097578"/>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8"/>
            <p:cNvSpPr/>
            <p:nvPr/>
          </p:nvSpPr>
          <p:spPr>
            <a:xfrm>
              <a:off x="8694945" y="2753713"/>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8794890" y="2878067"/>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8"/>
            <p:cNvSpPr/>
            <p:nvPr/>
          </p:nvSpPr>
          <p:spPr>
            <a:xfrm>
              <a:off x="8874510" y="3025889"/>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8"/>
            <p:cNvSpPr/>
            <p:nvPr/>
          </p:nvSpPr>
          <p:spPr>
            <a:xfrm>
              <a:off x="7948714" y="2595520"/>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7559622" y="2613120"/>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8"/>
            <p:cNvSpPr/>
            <p:nvPr/>
          </p:nvSpPr>
          <p:spPr>
            <a:xfrm>
              <a:off x="6950212" y="2686350"/>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7672243" y="2900592"/>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8158346" y="2827257"/>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299044" y="2698188"/>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8"/>
            <p:cNvSpPr/>
            <p:nvPr/>
          </p:nvSpPr>
          <p:spPr>
            <a:xfrm>
              <a:off x="8048659" y="2861305"/>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8"/>
            <p:cNvSpPr/>
            <p:nvPr/>
          </p:nvSpPr>
          <p:spPr>
            <a:xfrm>
              <a:off x="7909009" y="3053023"/>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7776692" y="3037622"/>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828896" y="3033851"/>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7966210" y="3117033"/>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4806647" y="2941461"/>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4624250" y="3156424"/>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7084" y="28805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7293182" y="2367402"/>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675287" y="25282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7147122" y="2695442"/>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65" name="Google Shape;1865;p28"/>
          <p:cNvSpPr/>
          <p:nvPr/>
        </p:nvSpPr>
        <p:spPr>
          <a:xfrm>
            <a:off x="2917383" y="9711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2060312" y="11606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11009329" y="48558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2102600" y="815736"/>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1487367" y="15410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875479" y="58107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1" name="Google Shape;1871;p28"/>
          <p:cNvGrpSpPr/>
          <p:nvPr/>
        </p:nvGrpSpPr>
        <p:grpSpPr>
          <a:xfrm>
            <a:off x="9629758" y="1180395"/>
            <a:ext cx="5536332" cy="1546831"/>
            <a:chOff x="7222318" y="885296"/>
            <a:chExt cx="4152249" cy="1160123"/>
          </a:xfrm>
        </p:grpSpPr>
        <p:sp>
          <p:nvSpPr>
            <p:cNvPr id="1872" name="Google Shape;1872;p28"/>
            <p:cNvSpPr/>
            <p:nvPr/>
          </p:nvSpPr>
          <p:spPr>
            <a:xfrm flipH="1">
              <a:off x="7222318" y="885296"/>
              <a:ext cx="4152249" cy="1160123"/>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7559909" y="139927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7702009" y="982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5" name="Google Shape;1875;p28"/>
          <p:cNvSpPr/>
          <p:nvPr/>
        </p:nvSpPr>
        <p:spPr>
          <a:xfrm>
            <a:off x="1384333" y="49511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2367576" y="4618766"/>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7" name="Google Shape;1877;p28"/>
          <p:cNvSpPr/>
          <p:nvPr/>
        </p:nvSpPr>
        <p:spPr>
          <a:xfrm>
            <a:off x="1191967" y="5413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8" name="Google Shape;1878;p28"/>
          <p:cNvGrpSpPr/>
          <p:nvPr/>
        </p:nvGrpSpPr>
        <p:grpSpPr>
          <a:xfrm>
            <a:off x="728151" y="1336907"/>
            <a:ext cx="3083616" cy="795865"/>
            <a:chOff x="6334200" y="978578"/>
            <a:chExt cx="1544073" cy="398517"/>
          </a:xfrm>
        </p:grpSpPr>
        <p:sp>
          <p:nvSpPr>
            <p:cNvPr id="1879" name="Google Shape;1879;p28"/>
            <p:cNvSpPr/>
            <p:nvPr/>
          </p:nvSpPr>
          <p:spPr>
            <a:xfrm>
              <a:off x="6342625" y="978578"/>
              <a:ext cx="1535648" cy="398517"/>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8"/>
            <p:cNvSpPr/>
            <p:nvPr/>
          </p:nvSpPr>
          <p:spPr>
            <a:xfrm>
              <a:off x="6334200" y="1287300"/>
              <a:ext cx="1541821" cy="85724"/>
            </a:xfrm>
            <a:custGeom>
              <a:avLst/>
              <a:gdLst/>
              <a:ahLst/>
              <a:cxnLst/>
              <a:rect l="l" t="t" r="r" b="b"/>
              <a:pathLst>
                <a:path w="31818" h="1786" extrusionOk="0">
                  <a:moveTo>
                    <a:pt x="11198" y="0"/>
                  </a:moveTo>
                  <a:cubicBezTo>
                    <a:pt x="11053" y="0"/>
                    <a:pt x="10909" y="3"/>
                    <a:pt x="10764" y="9"/>
                  </a:cubicBezTo>
                  <a:cubicBezTo>
                    <a:pt x="9828" y="46"/>
                    <a:pt x="8911" y="185"/>
                    <a:pt x="8013" y="416"/>
                  </a:cubicBezTo>
                  <a:cubicBezTo>
                    <a:pt x="7087" y="648"/>
                    <a:pt x="6142" y="722"/>
                    <a:pt x="5206" y="843"/>
                  </a:cubicBezTo>
                  <a:cubicBezTo>
                    <a:pt x="4808" y="889"/>
                    <a:pt x="4410" y="972"/>
                    <a:pt x="4021" y="1046"/>
                  </a:cubicBezTo>
                  <a:cubicBezTo>
                    <a:pt x="3780" y="1093"/>
                    <a:pt x="3548" y="1157"/>
                    <a:pt x="3326" y="1241"/>
                  </a:cubicBezTo>
                  <a:cubicBezTo>
                    <a:pt x="3104" y="1306"/>
                    <a:pt x="2900" y="1324"/>
                    <a:pt x="2687" y="1417"/>
                  </a:cubicBezTo>
                  <a:cubicBezTo>
                    <a:pt x="2465" y="1491"/>
                    <a:pt x="2233" y="1546"/>
                    <a:pt x="1992" y="1584"/>
                  </a:cubicBezTo>
                  <a:cubicBezTo>
                    <a:pt x="1751" y="1630"/>
                    <a:pt x="1511" y="1648"/>
                    <a:pt x="1261" y="1648"/>
                  </a:cubicBezTo>
                  <a:cubicBezTo>
                    <a:pt x="1103" y="1648"/>
                    <a:pt x="973" y="1695"/>
                    <a:pt x="807" y="1704"/>
                  </a:cubicBezTo>
                  <a:cubicBezTo>
                    <a:pt x="733" y="1713"/>
                    <a:pt x="650" y="1741"/>
                    <a:pt x="576" y="1769"/>
                  </a:cubicBezTo>
                  <a:lnTo>
                    <a:pt x="576" y="1769"/>
                  </a:lnTo>
                  <a:lnTo>
                    <a:pt x="31818" y="1760"/>
                  </a:lnTo>
                  <a:cubicBezTo>
                    <a:pt x="31790" y="1658"/>
                    <a:pt x="31651" y="1584"/>
                    <a:pt x="31568" y="1546"/>
                  </a:cubicBezTo>
                  <a:cubicBezTo>
                    <a:pt x="31512" y="1519"/>
                    <a:pt x="31475" y="1482"/>
                    <a:pt x="31419" y="1454"/>
                  </a:cubicBezTo>
                  <a:cubicBezTo>
                    <a:pt x="31364" y="1426"/>
                    <a:pt x="31299" y="1398"/>
                    <a:pt x="31234" y="1380"/>
                  </a:cubicBezTo>
                  <a:cubicBezTo>
                    <a:pt x="31067" y="1306"/>
                    <a:pt x="30929" y="1157"/>
                    <a:pt x="30780" y="1074"/>
                  </a:cubicBezTo>
                  <a:cubicBezTo>
                    <a:pt x="30623" y="991"/>
                    <a:pt x="30475" y="907"/>
                    <a:pt x="30326" y="824"/>
                  </a:cubicBezTo>
                  <a:cubicBezTo>
                    <a:pt x="29836" y="583"/>
                    <a:pt x="29243" y="546"/>
                    <a:pt x="28715" y="416"/>
                  </a:cubicBezTo>
                  <a:cubicBezTo>
                    <a:pt x="28011" y="240"/>
                    <a:pt x="27279" y="240"/>
                    <a:pt x="26557" y="194"/>
                  </a:cubicBezTo>
                  <a:cubicBezTo>
                    <a:pt x="26264" y="176"/>
                    <a:pt x="25972" y="171"/>
                    <a:pt x="25680" y="171"/>
                  </a:cubicBezTo>
                  <a:cubicBezTo>
                    <a:pt x="25213" y="171"/>
                    <a:pt x="24745" y="185"/>
                    <a:pt x="24278" y="185"/>
                  </a:cubicBezTo>
                  <a:cubicBezTo>
                    <a:pt x="24224" y="184"/>
                    <a:pt x="24169" y="184"/>
                    <a:pt x="24115" y="184"/>
                  </a:cubicBezTo>
                  <a:cubicBezTo>
                    <a:pt x="23354" y="184"/>
                    <a:pt x="22593" y="240"/>
                    <a:pt x="21833" y="240"/>
                  </a:cubicBezTo>
                  <a:cubicBezTo>
                    <a:pt x="21129" y="240"/>
                    <a:pt x="20406" y="315"/>
                    <a:pt x="19702" y="370"/>
                  </a:cubicBezTo>
                  <a:cubicBezTo>
                    <a:pt x="19137" y="426"/>
                    <a:pt x="18535" y="416"/>
                    <a:pt x="17998" y="592"/>
                  </a:cubicBezTo>
                  <a:cubicBezTo>
                    <a:pt x="17757" y="676"/>
                    <a:pt x="17470" y="694"/>
                    <a:pt x="17248" y="815"/>
                  </a:cubicBezTo>
                  <a:cubicBezTo>
                    <a:pt x="17155" y="870"/>
                    <a:pt x="17053" y="917"/>
                    <a:pt x="16961" y="954"/>
                  </a:cubicBezTo>
                  <a:cubicBezTo>
                    <a:pt x="16860" y="990"/>
                    <a:pt x="16760" y="1003"/>
                    <a:pt x="16663" y="1003"/>
                  </a:cubicBezTo>
                  <a:cubicBezTo>
                    <a:pt x="16635" y="1003"/>
                    <a:pt x="16608" y="1002"/>
                    <a:pt x="16581" y="1000"/>
                  </a:cubicBezTo>
                  <a:lnTo>
                    <a:pt x="16164" y="1000"/>
                  </a:lnTo>
                  <a:cubicBezTo>
                    <a:pt x="15979" y="1000"/>
                    <a:pt x="15849" y="1065"/>
                    <a:pt x="15673" y="1065"/>
                  </a:cubicBezTo>
                  <a:cubicBezTo>
                    <a:pt x="15494" y="1065"/>
                    <a:pt x="15307" y="1073"/>
                    <a:pt x="15122" y="1073"/>
                  </a:cubicBezTo>
                  <a:cubicBezTo>
                    <a:pt x="15030" y="1073"/>
                    <a:pt x="14938" y="1071"/>
                    <a:pt x="14849" y="1065"/>
                  </a:cubicBezTo>
                  <a:cubicBezTo>
                    <a:pt x="14710" y="1046"/>
                    <a:pt x="14580" y="1000"/>
                    <a:pt x="14432" y="1000"/>
                  </a:cubicBezTo>
                  <a:cubicBezTo>
                    <a:pt x="14395" y="997"/>
                    <a:pt x="14357" y="996"/>
                    <a:pt x="14318" y="996"/>
                  </a:cubicBezTo>
                  <a:cubicBezTo>
                    <a:pt x="14242" y="996"/>
                    <a:pt x="14163" y="1000"/>
                    <a:pt x="14089" y="1000"/>
                  </a:cubicBezTo>
                  <a:cubicBezTo>
                    <a:pt x="13858" y="1000"/>
                    <a:pt x="13654" y="935"/>
                    <a:pt x="13422" y="935"/>
                  </a:cubicBezTo>
                  <a:cubicBezTo>
                    <a:pt x="13377" y="935"/>
                    <a:pt x="13326" y="942"/>
                    <a:pt x="13278" y="942"/>
                  </a:cubicBezTo>
                  <a:cubicBezTo>
                    <a:pt x="13218" y="942"/>
                    <a:pt x="13162" y="931"/>
                    <a:pt x="13126" y="880"/>
                  </a:cubicBezTo>
                  <a:cubicBezTo>
                    <a:pt x="13163" y="833"/>
                    <a:pt x="13219" y="843"/>
                    <a:pt x="13265" y="805"/>
                  </a:cubicBezTo>
                  <a:cubicBezTo>
                    <a:pt x="13302" y="768"/>
                    <a:pt x="13339" y="731"/>
                    <a:pt x="13376" y="694"/>
                  </a:cubicBezTo>
                  <a:cubicBezTo>
                    <a:pt x="13432" y="639"/>
                    <a:pt x="13543" y="537"/>
                    <a:pt x="13552" y="463"/>
                  </a:cubicBezTo>
                  <a:cubicBezTo>
                    <a:pt x="13608" y="55"/>
                    <a:pt x="13061" y="166"/>
                    <a:pt x="12820" y="129"/>
                  </a:cubicBezTo>
                  <a:cubicBezTo>
                    <a:pt x="12279" y="42"/>
                    <a:pt x="11739" y="0"/>
                    <a:pt x="11198" y="0"/>
                  </a:cubicBezTo>
                  <a:close/>
                  <a:moveTo>
                    <a:pt x="576" y="1769"/>
                  </a:moveTo>
                  <a:lnTo>
                    <a:pt x="1" y="1769"/>
                  </a:lnTo>
                  <a:cubicBezTo>
                    <a:pt x="87" y="1769"/>
                    <a:pt x="248" y="1785"/>
                    <a:pt x="389" y="1785"/>
                  </a:cubicBezTo>
                  <a:cubicBezTo>
                    <a:pt x="460" y="1785"/>
                    <a:pt x="526" y="1781"/>
                    <a:pt x="575" y="1769"/>
                  </a:cubicBezTo>
                  <a:cubicBezTo>
                    <a:pt x="575" y="1769"/>
                    <a:pt x="575" y="1769"/>
                    <a:pt x="576" y="176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8"/>
            <p:cNvSpPr/>
            <p:nvPr/>
          </p:nvSpPr>
          <p:spPr>
            <a:xfrm>
              <a:off x="7155134" y="1000145"/>
              <a:ext cx="461184" cy="310289"/>
            </a:xfrm>
            <a:custGeom>
              <a:avLst/>
              <a:gdLst/>
              <a:ahLst/>
              <a:cxnLst/>
              <a:rect l="l" t="t" r="r" b="b"/>
              <a:pathLst>
                <a:path w="9606" h="6463" extrusionOk="0">
                  <a:moveTo>
                    <a:pt x="5161" y="1"/>
                  </a:moveTo>
                  <a:cubicBezTo>
                    <a:pt x="4615" y="1"/>
                    <a:pt x="4054" y="136"/>
                    <a:pt x="3538" y="284"/>
                  </a:cubicBezTo>
                  <a:cubicBezTo>
                    <a:pt x="3233" y="377"/>
                    <a:pt x="2936" y="516"/>
                    <a:pt x="2686" y="710"/>
                  </a:cubicBezTo>
                  <a:cubicBezTo>
                    <a:pt x="2492" y="840"/>
                    <a:pt x="2307" y="979"/>
                    <a:pt x="2121" y="1127"/>
                  </a:cubicBezTo>
                  <a:cubicBezTo>
                    <a:pt x="1686" y="1479"/>
                    <a:pt x="1251" y="1859"/>
                    <a:pt x="954" y="2350"/>
                  </a:cubicBezTo>
                  <a:cubicBezTo>
                    <a:pt x="723" y="2767"/>
                    <a:pt x="389" y="3165"/>
                    <a:pt x="259" y="3628"/>
                  </a:cubicBezTo>
                  <a:cubicBezTo>
                    <a:pt x="195" y="3887"/>
                    <a:pt x="102" y="4156"/>
                    <a:pt x="56" y="4415"/>
                  </a:cubicBezTo>
                  <a:cubicBezTo>
                    <a:pt x="9" y="4684"/>
                    <a:pt x="0" y="4962"/>
                    <a:pt x="37" y="5230"/>
                  </a:cubicBezTo>
                  <a:cubicBezTo>
                    <a:pt x="46" y="5406"/>
                    <a:pt x="56" y="5582"/>
                    <a:pt x="46" y="5768"/>
                  </a:cubicBezTo>
                  <a:cubicBezTo>
                    <a:pt x="39" y="5957"/>
                    <a:pt x="62" y="6145"/>
                    <a:pt x="101" y="6334"/>
                  </a:cubicBezTo>
                  <a:lnTo>
                    <a:pt x="101" y="6334"/>
                  </a:lnTo>
                  <a:cubicBezTo>
                    <a:pt x="77" y="6142"/>
                    <a:pt x="174" y="6103"/>
                    <a:pt x="213" y="6064"/>
                  </a:cubicBezTo>
                  <a:cubicBezTo>
                    <a:pt x="269" y="6008"/>
                    <a:pt x="306" y="5953"/>
                    <a:pt x="352" y="5879"/>
                  </a:cubicBezTo>
                  <a:cubicBezTo>
                    <a:pt x="426" y="5749"/>
                    <a:pt x="491" y="5601"/>
                    <a:pt x="537" y="5443"/>
                  </a:cubicBezTo>
                  <a:cubicBezTo>
                    <a:pt x="769" y="4841"/>
                    <a:pt x="1408" y="4610"/>
                    <a:pt x="1992" y="4517"/>
                  </a:cubicBezTo>
                  <a:cubicBezTo>
                    <a:pt x="2199" y="4477"/>
                    <a:pt x="2407" y="4454"/>
                    <a:pt x="2614" y="4454"/>
                  </a:cubicBezTo>
                  <a:cubicBezTo>
                    <a:pt x="2740" y="4454"/>
                    <a:pt x="2866" y="4463"/>
                    <a:pt x="2992" y="4480"/>
                  </a:cubicBezTo>
                  <a:cubicBezTo>
                    <a:pt x="3242" y="4517"/>
                    <a:pt x="3492" y="4554"/>
                    <a:pt x="3733" y="4591"/>
                  </a:cubicBezTo>
                  <a:cubicBezTo>
                    <a:pt x="4298" y="4665"/>
                    <a:pt x="4882" y="4665"/>
                    <a:pt x="5437" y="4786"/>
                  </a:cubicBezTo>
                  <a:cubicBezTo>
                    <a:pt x="5780" y="4869"/>
                    <a:pt x="6104" y="5008"/>
                    <a:pt x="6401" y="5193"/>
                  </a:cubicBezTo>
                  <a:cubicBezTo>
                    <a:pt x="6660" y="5360"/>
                    <a:pt x="6938" y="5490"/>
                    <a:pt x="7225" y="5592"/>
                  </a:cubicBezTo>
                  <a:cubicBezTo>
                    <a:pt x="7545" y="5689"/>
                    <a:pt x="7883" y="5737"/>
                    <a:pt x="8220" y="5737"/>
                  </a:cubicBezTo>
                  <a:cubicBezTo>
                    <a:pt x="8361" y="5737"/>
                    <a:pt x="8502" y="5728"/>
                    <a:pt x="8642" y="5712"/>
                  </a:cubicBezTo>
                  <a:cubicBezTo>
                    <a:pt x="8929" y="5684"/>
                    <a:pt x="9179" y="5527"/>
                    <a:pt x="9328" y="5286"/>
                  </a:cubicBezTo>
                  <a:cubicBezTo>
                    <a:pt x="9531" y="4980"/>
                    <a:pt x="9550" y="4536"/>
                    <a:pt x="9596" y="4184"/>
                  </a:cubicBezTo>
                  <a:cubicBezTo>
                    <a:pt x="9605" y="4017"/>
                    <a:pt x="9587" y="3841"/>
                    <a:pt x="9559" y="3674"/>
                  </a:cubicBezTo>
                  <a:cubicBezTo>
                    <a:pt x="9550" y="3461"/>
                    <a:pt x="9504" y="3257"/>
                    <a:pt x="9429" y="3054"/>
                  </a:cubicBezTo>
                  <a:cubicBezTo>
                    <a:pt x="9365" y="2887"/>
                    <a:pt x="9290" y="2730"/>
                    <a:pt x="9207" y="2563"/>
                  </a:cubicBezTo>
                  <a:cubicBezTo>
                    <a:pt x="9114" y="2405"/>
                    <a:pt x="9003" y="2248"/>
                    <a:pt x="8892" y="2090"/>
                  </a:cubicBezTo>
                  <a:lnTo>
                    <a:pt x="8633" y="1674"/>
                  </a:lnTo>
                  <a:cubicBezTo>
                    <a:pt x="8485" y="1479"/>
                    <a:pt x="8318" y="1303"/>
                    <a:pt x="8114" y="1155"/>
                  </a:cubicBezTo>
                  <a:cubicBezTo>
                    <a:pt x="7716" y="840"/>
                    <a:pt x="7299" y="525"/>
                    <a:pt x="6817" y="349"/>
                  </a:cubicBezTo>
                  <a:cubicBezTo>
                    <a:pt x="6382" y="182"/>
                    <a:pt x="5928" y="71"/>
                    <a:pt x="5465" y="16"/>
                  </a:cubicBezTo>
                  <a:cubicBezTo>
                    <a:pt x="5365" y="5"/>
                    <a:pt x="5263" y="1"/>
                    <a:pt x="5161" y="1"/>
                  </a:cubicBezTo>
                  <a:close/>
                  <a:moveTo>
                    <a:pt x="101" y="6334"/>
                  </a:moveTo>
                  <a:cubicBezTo>
                    <a:pt x="106" y="6371"/>
                    <a:pt x="115" y="6413"/>
                    <a:pt x="130" y="6462"/>
                  </a:cubicBezTo>
                  <a:cubicBezTo>
                    <a:pt x="120" y="6420"/>
                    <a:pt x="110" y="6377"/>
                    <a:pt x="101" y="6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8"/>
            <p:cNvSpPr/>
            <p:nvPr/>
          </p:nvSpPr>
          <p:spPr>
            <a:xfrm>
              <a:off x="7214281" y="1232512"/>
              <a:ext cx="200154" cy="62845"/>
            </a:xfrm>
            <a:custGeom>
              <a:avLst/>
              <a:gdLst/>
              <a:ahLst/>
              <a:cxnLst/>
              <a:rect l="l" t="t" r="r" b="b"/>
              <a:pathLst>
                <a:path w="4169" h="1309" extrusionOk="0">
                  <a:moveTo>
                    <a:pt x="1349" y="1"/>
                  </a:moveTo>
                  <a:cubicBezTo>
                    <a:pt x="1136" y="1"/>
                    <a:pt x="922" y="57"/>
                    <a:pt x="732" y="168"/>
                  </a:cubicBezTo>
                  <a:cubicBezTo>
                    <a:pt x="565" y="251"/>
                    <a:pt x="417" y="353"/>
                    <a:pt x="269" y="474"/>
                  </a:cubicBezTo>
                  <a:cubicBezTo>
                    <a:pt x="102" y="622"/>
                    <a:pt x="74" y="844"/>
                    <a:pt x="0" y="1048"/>
                  </a:cubicBezTo>
                  <a:cubicBezTo>
                    <a:pt x="380" y="1150"/>
                    <a:pt x="519" y="1233"/>
                    <a:pt x="685" y="1252"/>
                  </a:cubicBezTo>
                  <a:cubicBezTo>
                    <a:pt x="899" y="1289"/>
                    <a:pt x="1112" y="1307"/>
                    <a:pt x="1334" y="1307"/>
                  </a:cubicBezTo>
                  <a:cubicBezTo>
                    <a:pt x="1389" y="1308"/>
                    <a:pt x="1444" y="1309"/>
                    <a:pt x="1499" y="1309"/>
                  </a:cubicBezTo>
                  <a:cubicBezTo>
                    <a:pt x="2001" y="1309"/>
                    <a:pt x="2510" y="1270"/>
                    <a:pt x="3010" y="1187"/>
                  </a:cubicBezTo>
                  <a:cubicBezTo>
                    <a:pt x="3251" y="1150"/>
                    <a:pt x="3492" y="1067"/>
                    <a:pt x="3733" y="1002"/>
                  </a:cubicBezTo>
                  <a:cubicBezTo>
                    <a:pt x="3872" y="965"/>
                    <a:pt x="4048" y="909"/>
                    <a:pt x="4103" y="761"/>
                  </a:cubicBezTo>
                  <a:cubicBezTo>
                    <a:pt x="4168" y="585"/>
                    <a:pt x="3927" y="474"/>
                    <a:pt x="3788" y="409"/>
                  </a:cubicBezTo>
                  <a:cubicBezTo>
                    <a:pt x="3446" y="261"/>
                    <a:pt x="3020" y="224"/>
                    <a:pt x="2649" y="159"/>
                  </a:cubicBezTo>
                  <a:cubicBezTo>
                    <a:pt x="2306" y="94"/>
                    <a:pt x="1964" y="75"/>
                    <a:pt x="1612" y="29"/>
                  </a:cubicBezTo>
                  <a:cubicBezTo>
                    <a:pt x="1525" y="10"/>
                    <a:pt x="1437"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8"/>
            <p:cNvSpPr/>
            <p:nvPr/>
          </p:nvSpPr>
          <p:spPr>
            <a:xfrm>
              <a:off x="7598452" y="1194248"/>
              <a:ext cx="260646" cy="135436"/>
            </a:xfrm>
            <a:custGeom>
              <a:avLst/>
              <a:gdLst/>
              <a:ahLst/>
              <a:cxnLst/>
              <a:rect l="l" t="t" r="r" b="b"/>
              <a:pathLst>
                <a:path w="5429" h="2821" extrusionOk="0">
                  <a:moveTo>
                    <a:pt x="45" y="1870"/>
                  </a:moveTo>
                  <a:cubicBezTo>
                    <a:pt x="9" y="1870"/>
                    <a:pt x="1" y="1905"/>
                    <a:pt x="66" y="2067"/>
                  </a:cubicBezTo>
                  <a:cubicBezTo>
                    <a:pt x="74" y="2004"/>
                    <a:pt x="87" y="1942"/>
                    <a:pt x="105" y="1882"/>
                  </a:cubicBezTo>
                  <a:lnTo>
                    <a:pt x="105" y="1882"/>
                  </a:lnTo>
                  <a:cubicBezTo>
                    <a:pt x="104" y="1882"/>
                    <a:pt x="103" y="1882"/>
                    <a:pt x="103" y="1882"/>
                  </a:cubicBezTo>
                  <a:cubicBezTo>
                    <a:pt x="81" y="1877"/>
                    <a:pt x="60" y="1870"/>
                    <a:pt x="45" y="1870"/>
                  </a:cubicBezTo>
                  <a:close/>
                  <a:moveTo>
                    <a:pt x="3007" y="0"/>
                  </a:moveTo>
                  <a:cubicBezTo>
                    <a:pt x="2521" y="0"/>
                    <a:pt x="2044" y="161"/>
                    <a:pt x="1594" y="363"/>
                  </a:cubicBezTo>
                  <a:cubicBezTo>
                    <a:pt x="1233" y="548"/>
                    <a:pt x="909" y="798"/>
                    <a:pt x="649" y="1095"/>
                  </a:cubicBezTo>
                  <a:cubicBezTo>
                    <a:pt x="529" y="1234"/>
                    <a:pt x="427" y="1382"/>
                    <a:pt x="325" y="1530"/>
                  </a:cubicBezTo>
                  <a:cubicBezTo>
                    <a:pt x="297" y="1576"/>
                    <a:pt x="251" y="1623"/>
                    <a:pt x="205" y="1651"/>
                  </a:cubicBezTo>
                  <a:cubicBezTo>
                    <a:pt x="162" y="1725"/>
                    <a:pt x="129" y="1802"/>
                    <a:pt x="105" y="1882"/>
                  </a:cubicBezTo>
                  <a:lnTo>
                    <a:pt x="105" y="1882"/>
                  </a:lnTo>
                  <a:cubicBezTo>
                    <a:pt x="160" y="1882"/>
                    <a:pt x="215" y="1891"/>
                    <a:pt x="270" y="1891"/>
                  </a:cubicBezTo>
                  <a:cubicBezTo>
                    <a:pt x="362" y="1891"/>
                    <a:pt x="436" y="1938"/>
                    <a:pt x="529" y="1938"/>
                  </a:cubicBezTo>
                  <a:cubicBezTo>
                    <a:pt x="621" y="1938"/>
                    <a:pt x="714" y="1947"/>
                    <a:pt x="807" y="1965"/>
                  </a:cubicBezTo>
                  <a:cubicBezTo>
                    <a:pt x="877" y="1976"/>
                    <a:pt x="948" y="1981"/>
                    <a:pt x="1018" y="1981"/>
                  </a:cubicBezTo>
                  <a:cubicBezTo>
                    <a:pt x="1068" y="1981"/>
                    <a:pt x="1118" y="1979"/>
                    <a:pt x="1168" y="1975"/>
                  </a:cubicBezTo>
                  <a:cubicBezTo>
                    <a:pt x="1335" y="1975"/>
                    <a:pt x="1492" y="2012"/>
                    <a:pt x="1659" y="2021"/>
                  </a:cubicBezTo>
                  <a:cubicBezTo>
                    <a:pt x="2085" y="2049"/>
                    <a:pt x="2511" y="2114"/>
                    <a:pt x="2928" y="2197"/>
                  </a:cubicBezTo>
                  <a:cubicBezTo>
                    <a:pt x="3132" y="2243"/>
                    <a:pt x="3326" y="2243"/>
                    <a:pt x="3530" y="2290"/>
                  </a:cubicBezTo>
                  <a:cubicBezTo>
                    <a:pt x="3752" y="2354"/>
                    <a:pt x="3975" y="2438"/>
                    <a:pt x="4188" y="2540"/>
                  </a:cubicBezTo>
                  <a:cubicBezTo>
                    <a:pt x="4317" y="2595"/>
                    <a:pt x="4428" y="2660"/>
                    <a:pt x="4549" y="2725"/>
                  </a:cubicBezTo>
                  <a:cubicBezTo>
                    <a:pt x="4591" y="2750"/>
                    <a:pt x="4685" y="2820"/>
                    <a:pt x="4751" y="2820"/>
                  </a:cubicBezTo>
                  <a:cubicBezTo>
                    <a:pt x="4758" y="2820"/>
                    <a:pt x="4765" y="2819"/>
                    <a:pt x="4771" y="2818"/>
                  </a:cubicBezTo>
                  <a:cubicBezTo>
                    <a:pt x="4836" y="2799"/>
                    <a:pt x="4938" y="2642"/>
                    <a:pt x="4984" y="2595"/>
                  </a:cubicBezTo>
                  <a:cubicBezTo>
                    <a:pt x="5095" y="2466"/>
                    <a:pt x="5188" y="2327"/>
                    <a:pt x="5271" y="2169"/>
                  </a:cubicBezTo>
                  <a:cubicBezTo>
                    <a:pt x="5336" y="2058"/>
                    <a:pt x="5382" y="1928"/>
                    <a:pt x="5420" y="1799"/>
                  </a:cubicBezTo>
                  <a:cubicBezTo>
                    <a:pt x="5429" y="1706"/>
                    <a:pt x="5373" y="1632"/>
                    <a:pt x="5373" y="1539"/>
                  </a:cubicBezTo>
                  <a:cubicBezTo>
                    <a:pt x="5382" y="1336"/>
                    <a:pt x="5327" y="1141"/>
                    <a:pt x="5216" y="974"/>
                  </a:cubicBezTo>
                  <a:cubicBezTo>
                    <a:pt x="5049" y="743"/>
                    <a:pt x="4827" y="567"/>
                    <a:pt x="4577" y="465"/>
                  </a:cubicBezTo>
                  <a:cubicBezTo>
                    <a:pt x="4262" y="317"/>
                    <a:pt x="3947" y="196"/>
                    <a:pt x="3623" y="94"/>
                  </a:cubicBezTo>
                  <a:cubicBezTo>
                    <a:pt x="3417" y="29"/>
                    <a:pt x="3211"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8"/>
            <p:cNvSpPr/>
            <p:nvPr/>
          </p:nvSpPr>
          <p:spPr>
            <a:xfrm>
              <a:off x="7059500" y="1278265"/>
              <a:ext cx="100101" cy="58140"/>
            </a:xfrm>
            <a:custGeom>
              <a:avLst/>
              <a:gdLst/>
              <a:ahLst/>
              <a:cxnLst/>
              <a:rect l="l" t="t" r="r" b="b"/>
              <a:pathLst>
                <a:path w="2085" h="1211" extrusionOk="0">
                  <a:moveTo>
                    <a:pt x="586" y="0"/>
                  </a:moveTo>
                  <a:cubicBezTo>
                    <a:pt x="453" y="0"/>
                    <a:pt x="316" y="32"/>
                    <a:pt x="242" y="123"/>
                  </a:cubicBezTo>
                  <a:cubicBezTo>
                    <a:pt x="1" y="428"/>
                    <a:pt x="19" y="827"/>
                    <a:pt x="19" y="1197"/>
                  </a:cubicBezTo>
                  <a:cubicBezTo>
                    <a:pt x="202" y="1206"/>
                    <a:pt x="384" y="1210"/>
                    <a:pt x="565" y="1210"/>
                  </a:cubicBezTo>
                  <a:cubicBezTo>
                    <a:pt x="787" y="1210"/>
                    <a:pt x="1008" y="1203"/>
                    <a:pt x="1233" y="1188"/>
                  </a:cubicBezTo>
                  <a:cubicBezTo>
                    <a:pt x="1464" y="1188"/>
                    <a:pt x="1696" y="1142"/>
                    <a:pt x="1909" y="1049"/>
                  </a:cubicBezTo>
                  <a:cubicBezTo>
                    <a:pt x="1955" y="1021"/>
                    <a:pt x="1992" y="993"/>
                    <a:pt x="2029" y="956"/>
                  </a:cubicBezTo>
                  <a:cubicBezTo>
                    <a:pt x="2085" y="901"/>
                    <a:pt x="2075" y="910"/>
                    <a:pt x="2057" y="845"/>
                  </a:cubicBezTo>
                  <a:cubicBezTo>
                    <a:pt x="2020" y="716"/>
                    <a:pt x="1937" y="604"/>
                    <a:pt x="1816" y="540"/>
                  </a:cubicBezTo>
                  <a:cubicBezTo>
                    <a:pt x="1696" y="419"/>
                    <a:pt x="1557" y="317"/>
                    <a:pt x="1418" y="225"/>
                  </a:cubicBezTo>
                  <a:cubicBezTo>
                    <a:pt x="1223" y="141"/>
                    <a:pt x="1020" y="67"/>
                    <a:pt x="816" y="30"/>
                  </a:cubicBezTo>
                  <a:cubicBezTo>
                    <a:pt x="752" y="12"/>
                    <a:pt x="670"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8"/>
            <p:cNvSpPr/>
            <p:nvPr/>
          </p:nvSpPr>
          <p:spPr>
            <a:xfrm>
              <a:off x="6925650" y="1246771"/>
              <a:ext cx="88530" cy="44553"/>
            </a:xfrm>
            <a:custGeom>
              <a:avLst/>
              <a:gdLst/>
              <a:ahLst/>
              <a:cxnLst/>
              <a:rect l="l" t="t" r="r" b="b"/>
              <a:pathLst>
                <a:path w="1844" h="928" extrusionOk="0">
                  <a:moveTo>
                    <a:pt x="196" y="800"/>
                  </a:moveTo>
                  <a:cubicBezTo>
                    <a:pt x="131" y="809"/>
                    <a:pt x="66" y="823"/>
                    <a:pt x="1" y="844"/>
                  </a:cubicBezTo>
                  <a:lnTo>
                    <a:pt x="177" y="844"/>
                  </a:lnTo>
                  <a:cubicBezTo>
                    <a:pt x="183" y="829"/>
                    <a:pt x="189" y="814"/>
                    <a:pt x="196" y="800"/>
                  </a:cubicBezTo>
                  <a:close/>
                  <a:moveTo>
                    <a:pt x="1344" y="1"/>
                  </a:moveTo>
                  <a:cubicBezTo>
                    <a:pt x="1149" y="10"/>
                    <a:pt x="955" y="66"/>
                    <a:pt x="779" y="167"/>
                  </a:cubicBezTo>
                  <a:cubicBezTo>
                    <a:pt x="524" y="308"/>
                    <a:pt x="319" y="532"/>
                    <a:pt x="196" y="800"/>
                  </a:cubicBezTo>
                  <a:lnTo>
                    <a:pt x="196" y="800"/>
                  </a:lnTo>
                  <a:cubicBezTo>
                    <a:pt x="260" y="791"/>
                    <a:pt x="325" y="787"/>
                    <a:pt x="389" y="787"/>
                  </a:cubicBezTo>
                  <a:cubicBezTo>
                    <a:pt x="640" y="787"/>
                    <a:pt x="890" y="844"/>
                    <a:pt x="1140" y="881"/>
                  </a:cubicBezTo>
                  <a:cubicBezTo>
                    <a:pt x="1260" y="908"/>
                    <a:pt x="1390" y="927"/>
                    <a:pt x="1510" y="927"/>
                  </a:cubicBezTo>
                  <a:cubicBezTo>
                    <a:pt x="1640" y="927"/>
                    <a:pt x="1659" y="844"/>
                    <a:pt x="1723" y="751"/>
                  </a:cubicBezTo>
                  <a:cubicBezTo>
                    <a:pt x="1798" y="658"/>
                    <a:pt x="1835" y="547"/>
                    <a:pt x="1844" y="427"/>
                  </a:cubicBezTo>
                  <a:cubicBezTo>
                    <a:pt x="1844" y="316"/>
                    <a:pt x="1807" y="205"/>
                    <a:pt x="1723" y="130"/>
                  </a:cubicBezTo>
                  <a:cubicBezTo>
                    <a:pt x="1677" y="84"/>
                    <a:pt x="1686" y="75"/>
                    <a:pt x="1612" y="47"/>
                  </a:cubicBezTo>
                  <a:cubicBezTo>
                    <a:pt x="1529" y="19"/>
                    <a:pt x="1436" y="1"/>
                    <a:pt x="1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8"/>
            <p:cNvSpPr/>
            <p:nvPr/>
          </p:nvSpPr>
          <p:spPr>
            <a:xfrm>
              <a:off x="6533649" y="1000149"/>
              <a:ext cx="412715" cy="255748"/>
            </a:xfrm>
            <a:custGeom>
              <a:avLst/>
              <a:gdLst/>
              <a:ahLst/>
              <a:cxnLst/>
              <a:rect l="l" t="t" r="r" b="b"/>
              <a:pathLst>
                <a:path w="9902" h="6136" extrusionOk="0">
                  <a:moveTo>
                    <a:pt x="5058" y="0"/>
                  </a:moveTo>
                  <a:cubicBezTo>
                    <a:pt x="4539" y="0"/>
                    <a:pt x="4022" y="91"/>
                    <a:pt x="3511" y="176"/>
                  </a:cubicBezTo>
                  <a:cubicBezTo>
                    <a:pt x="3011" y="259"/>
                    <a:pt x="2473" y="269"/>
                    <a:pt x="2010" y="482"/>
                  </a:cubicBezTo>
                  <a:cubicBezTo>
                    <a:pt x="1529" y="676"/>
                    <a:pt x="1075" y="936"/>
                    <a:pt x="658" y="1241"/>
                  </a:cubicBezTo>
                  <a:cubicBezTo>
                    <a:pt x="501" y="1389"/>
                    <a:pt x="352" y="1556"/>
                    <a:pt x="241" y="1751"/>
                  </a:cubicBezTo>
                  <a:cubicBezTo>
                    <a:pt x="158" y="1853"/>
                    <a:pt x="93" y="1973"/>
                    <a:pt x="56" y="2103"/>
                  </a:cubicBezTo>
                  <a:cubicBezTo>
                    <a:pt x="37" y="2205"/>
                    <a:pt x="19" y="2306"/>
                    <a:pt x="10" y="2408"/>
                  </a:cubicBezTo>
                  <a:cubicBezTo>
                    <a:pt x="0" y="2538"/>
                    <a:pt x="19" y="2668"/>
                    <a:pt x="47" y="2797"/>
                  </a:cubicBezTo>
                  <a:cubicBezTo>
                    <a:pt x="56" y="2881"/>
                    <a:pt x="56" y="2973"/>
                    <a:pt x="47" y="3066"/>
                  </a:cubicBezTo>
                  <a:cubicBezTo>
                    <a:pt x="47" y="3168"/>
                    <a:pt x="0" y="3251"/>
                    <a:pt x="0" y="3353"/>
                  </a:cubicBezTo>
                  <a:cubicBezTo>
                    <a:pt x="10" y="3446"/>
                    <a:pt x="37" y="3529"/>
                    <a:pt x="93" y="3603"/>
                  </a:cubicBezTo>
                  <a:cubicBezTo>
                    <a:pt x="158" y="3788"/>
                    <a:pt x="260" y="3964"/>
                    <a:pt x="399" y="4122"/>
                  </a:cubicBezTo>
                  <a:cubicBezTo>
                    <a:pt x="723" y="4418"/>
                    <a:pt x="1093" y="4659"/>
                    <a:pt x="1501" y="4826"/>
                  </a:cubicBezTo>
                  <a:cubicBezTo>
                    <a:pt x="1751" y="4918"/>
                    <a:pt x="2001" y="4983"/>
                    <a:pt x="2260" y="5020"/>
                  </a:cubicBezTo>
                  <a:cubicBezTo>
                    <a:pt x="2575" y="5085"/>
                    <a:pt x="2890" y="5169"/>
                    <a:pt x="3205" y="5252"/>
                  </a:cubicBezTo>
                  <a:cubicBezTo>
                    <a:pt x="4122" y="5483"/>
                    <a:pt x="5030" y="5771"/>
                    <a:pt x="5928" y="6058"/>
                  </a:cubicBezTo>
                  <a:cubicBezTo>
                    <a:pt x="6145" y="6109"/>
                    <a:pt x="6365" y="6136"/>
                    <a:pt x="6587" y="6136"/>
                  </a:cubicBezTo>
                  <a:cubicBezTo>
                    <a:pt x="6725" y="6136"/>
                    <a:pt x="6864" y="6125"/>
                    <a:pt x="7003" y="6104"/>
                  </a:cubicBezTo>
                  <a:cubicBezTo>
                    <a:pt x="7429" y="6048"/>
                    <a:pt x="7818" y="5882"/>
                    <a:pt x="8244" y="5798"/>
                  </a:cubicBezTo>
                  <a:cubicBezTo>
                    <a:pt x="8457" y="5761"/>
                    <a:pt x="8652" y="5659"/>
                    <a:pt x="8865" y="5613"/>
                  </a:cubicBezTo>
                  <a:cubicBezTo>
                    <a:pt x="9004" y="5585"/>
                    <a:pt x="9133" y="5548"/>
                    <a:pt x="9263" y="5493"/>
                  </a:cubicBezTo>
                  <a:cubicBezTo>
                    <a:pt x="9439" y="5409"/>
                    <a:pt x="9550" y="5215"/>
                    <a:pt x="9819" y="5048"/>
                  </a:cubicBezTo>
                  <a:cubicBezTo>
                    <a:pt x="9865" y="4705"/>
                    <a:pt x="9902" y="4390"/>
                    <a:pt x="9800" y="4057"/>
                  </a:cubicBezTo>
                  <a:cubicBezTo>
                    <a:pt x="9754" y="3909"/>
                    <a:pt x="9698" y="3751"/>
                    <a:pt x="9643" y="3594"/>
                  </a:cubicBezTo>
                  <a:cubicBezTo>
                    <a:pt x="9569" y="3399"/>
                    <a:pt x="9485" y="3205"/>
                    <a:pt x="9383" y="3020"/>
                  </a:cubicBezTo>
                  <a:cubicBezTo>
                    <a:pt x="9189" y="2621"/>
                    <a:pt x="8929" y="2251"/>
                    <a:pt x="8633" y="1927"/>
                  </a:cubicBezTo>
                  <a:cubicBezTo>
                    <a:pt x="8439" y="1714"/>
                    <a:pt x="8216" y="1528"/>
                    <a:pt x="8003" y="1325"/>
                  </a:cubicBezTo>
                  <a:cubicBezTo>
                    <a:pt x="7744" y="1065"/>
                    <a:pt x="7457" y="834"/>
                    <a:pt x="7151" y="630"/>
                  </a:cubicBezTo>
                  <a:cubicBezTo>
                    <a:pt x="6660" y="315"/>
                    <a:pt x="6104" y="111"/>
                    <a:pt x="5530" y="28"/>
                  </a:cubicBezTo>
                  <a:cubicBezTo>
                    <a:pt x="5373" y="8"/>
                    <a:pt x="5215" y="0"/>
                    <a:pt x="5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8"/>
            <p:cNvSpPr/>
            <p:nvPr/>
          </p:nvSpPr>
          <p:spPr>
            <a:xfrm>
              <a:off x="6505424" y="1219933"/>
              <a:ext cx="310433" cy="92035"/>
            </a:xfrm>
            <a:custGeom>
              <a:avLst/>
              <a:gdLst/>
              <a:ahLst/>
              <a:cxnLst/>
              <a:rect l="l" t="t" r="r" b="b"/>
              <a:pathLst>
                <a:path w="6466" h="1917" extrusionOk="0">
                  <a:moveTo>
                    <a:pt x="2060" y="0"/>
                  </a:moveTo>
                  <a:cubicBezTo>
                    <a:pt x="1926" y="0"/>
                    <a:pt x="1790" y="18"/>
                    <a:pt x="1649" y="60"/>
                  </a:cubicBezTo>
                  <a:cubicBezTo>
                    <a:pt x="1316" y="143"/>
                    <a:pt x="1010" y="282"/>
                    <a:pt x="723" y="467"/>
                  </a:cubicBezTo>
                  <a:cubicBezTo>
                    <a:pt x="584" y="551"/>
                    <a:pt x="454" y="652"/>
                    <a:pt x="334" y="764"/>
                  </a:cubicBezTo>
                  <a:cubicBezTo>
                    <a:pt x="232" y="875"/>
                    <a:pt x="139" y="1004"/>
                    <a:pt x="65" y="1134"/>
                  </a:cubicBezTo>
                  <a:cubicBezTo>
                    <a:pt x="28" y="1329"/>
                    <a:pt x="1" y="1421"/>
                    <a:pt x="93" y="1569"/>
                  </a:cubicBezTo>
                  <a:cubicBezTo>
                    <a:pt x="177" y="1662"/>
                    <a:pt x="278" y="1727"/>
                    <a:pt x="399" y="1755"/>
                  </a:cubicBezTo>
                  <a:cubicBezTo>
                    <a:pt x="683" y="1874"/>
                    <a:pt x="968" y="1917"/>
                    <a:pt x="1257" y="1917"/>
                  </a:cubicBezTo>
                  <a:cubicBezTo>
                    <a:pt x="1438" y="1917"/>
                    <a:pt x="1621" y="1900"/>
                    <a:pt x="1807" y="1875"/>
                  </a:cubicBezTo>
                  <a:cubicBezTo>
                    <a:pt x="1973" y="1847"/>
                    <a:pt x="2122" y="1782"/>
                    <a:pt x="2279" y="1755"/>
                  </a:cubicBezTo>
                  <a:cubicBezTo>
                    <a:pt x="2418" y="1736"/>
                    <a:pt x="2548" y="1736"/>
                    <a:pt x="2677" y="1718"/>
                  </a:cubicBezTo>
                  <a:cubicBezTo>
                    <a:pt x="3048" y="1662"/>
                    <a:pt x="3409" y="1634"/>
                    <a:pt x="3780" y="1616"/>
                  </a:cubicBezTo>
                  <a:cubicBezTo>
                    <a:pt x="3821" y="1617"/>
                    <a:pt x="3862" y="1618"/>
                    <a:pt x="3903" y="1618"/>
                  </a:cubicBezTo>
                  <a:cubicBezTo>
                    <a:pt x="4100" y="1618"/>
                    <a:pt x="4293" y="1600"/>
                    <a:pt x="4493" y="1569"/>
                  </a:cubicBezTo>
                  <a:cubicBezTo>
                    <a:pt x="4604" y="1542"/>
                    <a:pt x="4715" y="1505"/>
                    <a:pt x="4817" y="1458"/>
                  </a:cubicBezTo>
                  <a:cubicBezTo>
                    <a:pt x="4877" y="1430"/>
                    <a:pt x="4935" y="1398"/>
                    <a:pt x="4993" y="1365"/>
                  </a:cubicBezTo>
                  <a:lnTo>
                    <a:pt x="4993" y="1365"/>
                  </a:lnTo>
                  <a:lnTo>
                    <a:pt x="5113" y="1486"/>
                  </a:lnTo>
                  <a:cubicBezTo>
                    <a:pt x="5456" y="1393"/>
                    <a:pt x="5817" y="1403"/>
                    <a:pt x="6160" y="1319"/>
                  </a:cubicBezTo>
                  <a:cubicBezTo>
                    <a:pt x="6262" y="1282"/>
                    <a:pt x="6364" y="1245"/>
                    <a:pt x="6466" y="1217"/>
                  </a:cubicBezTo>
                  <a:cubicBezTo>
                    <a:pt x="6466" y="1069"/>
                    <a:pt x="6169" y="1051"/>
                    <a:pt x="6077" y="1041"/>
                  </a:cubicBezTo>
                  <a:cubicBezTo>
                    <a:pt x="5799" y="1051"/>
                    <a:pt x="5530" y="1106"/>
                    <a:pt x="5280" y="1208"/>
                  </a:cubicBezTo>
                  <a:cubicBezTo>
                    <a:pt x="5182" y="1254"/>
                    <a:pt x="5088" y="1311"/>
                    <a:pt x="4993" y="1365"/>
                  </a:cubicBezTo>
                  <a:lnTo>
                    <a:pt x="4993" y="1365"/>
                  </a:lnTo>
                  <a:lnTo>
                    <a:pt x="4928" y="1301"/>
                  </a:lnTo>
                  <a:cubicBezTo>
                    <a:pt x="4928" y="1273"/>
                    <a:pt x="4937" y="1254"/>
                    <a:pt x="4937" y="1236"/>
                  </a:cubicBezTo>
                  <a:cubicBezTo>
                    <a:pt x="4956" y="1060"/>
                    <a:pt x="4836" y="995"/>
                    <a:pt x="4706" y="921"/>
                  </a:cubicBezTo>
                  <a:cubicBezTo>
                    <a:pt x="4539" y="801"/>
                    <a:pt x="4363" y="699"/>
                    <a:pt x="4169" y="634"/>
                  </a:cubicBezTo>
                  <a:cubicBezTo>
                    <a:pt x="3789" y="523"/>
                    <a:pt x="3437" y="347"/>
                    <a:pt x="3057" y="226"/>
                  </a:cubicBezTo>
                  <a:cubicBezTo>
                    <a:pt x="2718" y="113"/>
                    <a:pt x="2398" y="0"/>
                    <a:pt x="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8"/>
            <p:cNvSpPr/>
            <p:nvPr/>
          </p:nvSpPr>
          <p:spPr>
            <a:xfrm>
              <a:off x="6471331" y="1185720"/>
              <a:ext cx="62317" cy="70191"/>
            </a:xfrm>
            <a:custGeom>
              <a:avLst/>
              <a:gdLst/>
              <a:ahLst/>
              <a:cxnLst/>
              <a:rect l="l" t="t" r="r" b="b"/>
              <a:pathLst>
                <a:path w="1298" h="1462" extrusionOk="0">
                  <a:moveTo>
                    <a:pt x="737" y="0"/>
                  </a:moveTo>
                  <a:cubicBezTo>
                    <a:pt x="652" y="0"/>
                    <a:pt x="568" y="15"/>
                    <a:pt x="492" y="46"/>
                  </a:cubicBezTo>
                  <a:cubicBezTo>
                    <a:pt x="362" y="120"/>
                    <a:pt x="297" y="306"/>
                    <a:pt x="186" y="352"/>
                  </a:cubicBezTo>
                  <a:cubicBezTo>
                    <a:pt x="167" y="481"/>
                    <a:pt x="167" y="620"/>
                    <a:pt x="177" y="759"/>
                  </a:cubicBezTo>
                  <a:lnTo>
                    <a:pt x="1" y="1065"/>
                  </a:lnTo>
                  <a:cubicBezTo>
                    <a:pt x="1" y="1289"/>
                    <a:pt x="187" y="1461"/>
                    <a:pt x="399" y="1461"/>
                  </a:cubicBezTo>
                  <a:cubicBezTo>
                    <a:pt x="423" y="1461"/>
                    <a:pt x="448" y="1459"/>
                    <a:pt x="473" y="1454"/>
                  </a:cubicBezTo>
                  <a:cubicBezTo>
                    <a:pt x="566" y="1436"/>
                    <a:pt x="658" y="1426"/>
                    <a:pt x="742" y="1408"/>
                  </a:cubicBezTo>
                  <a:cubicBezTo>
                    <a:pt x="853" y="1361"/>
                    <a:pt x="955" y="1287"/>
                    <a:pt x="1038" y="1195"/>
                  </a:cubicBezTo>
                  <a:cubicBezTo>
                    <a:pt x="1223" y="972"/>
                    <a:pt x="1298" y="676"/>
                    <a:pt x="1223" y="389"/>
                  </a:cubicBezTo>
                  <a:cubicBezTo>
                    <a:pt x="1177" y="176"/>
                    <a:pt x="1084" y="18"/>
                    <a:pt x="853" y="9"/>
                  </a:cubicBezTo>
                  <a:cubicBezTo>
                    <a:pt x="815" y="3"/>
                    <a:pt x="776"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8"/>
            <p:cNvSpPr/>
            <p:nvPr/>
          </p:nvSpPr>
          <p:spPr>
            <a:xfrm>
              <a:off x="7426818" y="1267703"/>
              <a:ext cx="78784" cy="28614"/>
            </a:xfrm>
            <a:custGeom>
              <a:avLst/>
              <a:gdLst/>
              <a:ahLst/>
              <a:cxnLst/>
              <a:rect l="l" t="t" r="r" b="b"/>
              <a:pathLst>
                <a:path w="1641" h="596" extrusionOk="0">
                  <a:moveTo>
                    <a:pt x="362" y="0"/>
                  </a:moveTo>
                  <a:cubicBezTo>
                    <a:pt x="241" y="28"/>
                    <a:pt x="84" y="176"/>
                    <a:pt x="1" y="232"/>
                  </a:cubicBezTo>
                  <a:lnTo>
                    <a:pt x="130" y="315"/>
                  </a:lnTo>
                  <a:cubicBezTo>
                    <a:pt x="427" y="426"/>
                    <a:pt x="732" y="510"/>
                    <a:pt x="1047" y="574"/>
                  </a:cubicBezTo>
                  <a:cubicBezTo>
                    <a:pt x="1140" y="588"/>
                    <a:pt x="1235" y="595"/>
                    <a:pt x="1331" y="595"/>
                  </a:cubicBezTo>
                  <a:cubicBezTo>
                    <a:pt x="1427" y="595"/>
                    <a:pt x="1524" y="588"/>
                    <a:pt x="1622" y="574"/>
                  </a:cubicBezTo>
                  <a:cubicBezTo>
                    <a:pt x="1640" y="472"/>
                    <a:pt x="1464" y="408"/>
                    <a:pt x="1408" y="380"/>
                  </a:cubicBezTo>
                  <a:cubicBezTo>
                    <a:pt x="1297" y="315"/>
                    <a:pt x="1186" y="259"/>
                    <a:pt x="1075" y="204"/>
                  </a:cubicBezTo>
                  <a:cubicBezTo>
                    <a:pt x="899" y="121"/>
                    <a:pt x="723" y="9"/>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0" name="Google Shape;1890;p28"/>
          <p:cNvSpPr/>
          <p:nvPr/>
        </p:nvSpPr>
        <p:spPr>
          <a:xfrm>
            <a:off x="9204033" y="48248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1" name="Google Shape;1891;p28"/>
          <p:cNvSpPr/>
          <p:nvPr/>
        </p:nvSpPr>
        <p:spPr>
          <a:xfrm>
            <a:off x="8788529" y="57161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2" name="Google Shape;1892;p28"/>
          <p:cNvSpPr/>
          <p:nvPr/>
        </p:nvSpPr>
        <p:spPr>
          <a:xfrm>
            <a:off x="10646076" y="5143149"/>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3" name="Google Shape;1893;p28"/>
          <p:cNvSpPr/>
          <p:nvPr/>
        </p:nvSpPr>
        <p:spPr>
          <a:xfrm>
            <a:off x="10260000" y="4408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28"/>
          <p:cNvSpPr/>
          <p:nvPr/>
        </p:nvSpPr>
        <p:spPr>
          <a:xfrm>
            <a:off x="2957800" y="5250387"/>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28"/>
          <p:cNvSpPr/>
          <p:nvPr/>
        </p:nvSpPr>
        <p:spPr>
          <a:xfrm>
            <a:off x="3603618" y="5823047"/>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6" name="Google Shape;1896;p28"/>
          <p:cNvSpPr/>
          <p:nvPr/>
        </p:nvSpPr>
        <p:spPr>
          <a:xfrm flipH="1">
            <a:off x="10591208" y="5109819"/>
            <a:ext cx="127233" cy="11835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7" name="Google Shape;1897;p28"/>
          <p:cNvSpPr/>
          <p:nvPr/>
        </p:nvSpPr>
        <p:spPr>
          <a:xfrm flipH="1">
            <a:off x="11115580" y="5565550"/>
            <a:ext cx="107249" cy="809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8" name="Google Shape;1898;p28"/>
          <p:cNvSpPr/>
          <p:nvPr/>
        </p:nvSpPr>
        <p:spPr>
          <a:xfrm>
            <a:off x="9732433" y="16174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1585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838200" y="6356351"/>
            <a:ext cx="2743200" cy="365125"/>
          </a:xfrm>
          <a:prstGeom prst="rect">
            <a:avLst/>
          </a:prstGeom>
        </p:spPr>
        <p:txBody>
          <a:bodyPr/>
          <a:lstStyle/>
          <a:p>
            <a:fld id="{D119E34F-6D4D-44FA-9068-21642AD9CE05}" type="datetimeFigureOut">
              <a:rPr lang="en-US" smtClean="0"/>
              <a:t>10/13/2023</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8610600" y="6356351"/>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437552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740"/>
        <p:cNvGrpSpPr/>
        <p:nvPr/>
      </p:nvGrpSpPr>
      <p:grpSpPr>
        <a:xfrm>
          <a:off x="0" y="0"/>
          <a:ext cx="0" cy="0"/>
          <a:chOff x="0" y="0"/>
          <a:chExt cx="0" cy="0"/>
        </a:xfrm>
      </p:grpSpPr>
    </p:spTree>
    <p:extLst>
      <p:ext uri="{BB962C8B-B14F-4D97-AF65-F5344CB8AC3E}">
        <p14:creationId xmlns:p14="http://schemas.microsoft.com/office/powerpoint/2010/main" val="20790811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10/13/2023</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84369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740"/>
        <p:cNvGrpSpPr/>
        <p:nvPr/>
      </p:nvGrpSpPr>
      <p:grpSpPr>
        <a:xfrm>
          <a:off x="0" y="0"/>
          <a:ext cx="0" cy="0"/>
          <a:chOff x="0" y="0"/>
          <a:chExt cx="0" cy="0"/>
        </a:xfrm>
      </p:grpSpPr>
    </p:spTree>
    <p:extLst>
      <p:ext uri="{BB962C8B-B14F-4D97-AF65-F5344CB8AC3E}">
        <p14:creationId xmlns:p14="http://schemas.microsoft.com/office/powerpoint/2010/main" val="10707767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p:txBody>
          <a:bodyPr/>
          <a:lstStyle/>
          <a:p>
            <a:fld id="{D119E34F-6D4D-44FA-9068-21642AD9CE05}" type="datetimeFigureOut">
              <a:rPr lang="en-US" smtClean="0"/>
              <a:t>10/13/2023</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2762621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49"/>
        <p:cNvGrpSpPr/>
        <p:nvPr/>
      </p:nvGrpSpPr>
      <p:grpSpPr>
        <a:xfrm>
          <a:off x="0" y="0"/>
          <a:ext cx="0" cy="0"/>
          <a:chOff x="0" y="0"/>
          <a:chExt cx="0" cy="0"/>
        </a:xfrm>
      </p:grpSpPr>
    </p:spTree>
    <p:extLst>
      <p:ext uri="{BB962C8B-B14F-4D97-AF65-F5344CB8AC3E}">
        <p14:creationId xmlns:p14="http://schemas.microsoft.com/office/powerpoint/2010/main" val="20795509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07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5"/>
              </a:buClr>
              <a:buSzPts val="3000"/>
              <a:buFont typeface="Chango"/>
              <a:buNone/>
              <a:defRPr sz="3000">
                <a:solidFill>
                  <a:schemeClr val="accent5"/>
                </a:solidFill>
                <a:latin typeface="Chango"/>
                <a:ea typeface="Chango"/>
                <a:cs typeface="Chango"/>
                <a:sym typeface="Chango"/>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5007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pic>
        <p:nvPicPr>
          <p:cNvPr id="3" name="Picture 2" descr="A pink background with white leaves and black text&#10;&#10;Description automatically generated">
            <a:extLst>
              <a:ext uri="{FF2B5EF4-FFF2-40B4-BE49-F238E27FC236}">
                <a16:creationId xmlns:a16="http://schemas.microsoft.com/office/drawing/2014/main" id="{D38C4AFC-80AC-C904-0D7B-9D13CD3319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40398995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36A771B8-5E83-F212-C0C5-AB9F6A6BA5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4109876070"/>
      </p:ext>
    </p:extLst>
  </p:cSld>
  <p:clrMap bg1="lt1" tx1="dk1" bg2="lt2" tx2="dk2" accent1="accent1" accent2="accent2" accent3="accent3" accent4="accent4" accent5="accent5" accent6="accent6" hlink="hlink" folHlink="folHlink"/>
  <p:sldLayoutIdLst>
    <p:sldLayoutId id="2147483665" r:id="rId1"/>
    <p:sldLayoutId id="2147483675"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pink background with white leaves and black text&#10;&#10;Description automatically generated">
            <a:extLst>
              <a:ext uri="{FF2B5EF4-FFF2-40B4-BE49-F238E27FC236}">
                <a16:creationId xmlns:a16="http://schemas.microsoft.com/office/drawing/2014/main" id="{96AEAF7E-3B9D-E09C-0BC2-955EB778B8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3926969214"/>
      </p:ext>
    </p:extLst>
  </p:cSld>
  <p:clrMap bg1="lt1" tx1="dk1" bg2="lt2" tx2="dk2" accent1="accent1" accent2="accent2" accent3="accent3" accent4="accent4" accent5="accent5" accent6="accent6" hlink="hlink" folHlink="folHlink"/>
  <p:sldLayoutIdLst>
    <p:sldLayoutId id="2147483667" r:id="rId1"/>
    <p:sldLayoutId id="2147483674"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562FF-DB6E-92FF-3F40-2CD0006FD5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685E70-C1F3-D278-03B7-EF4B6202166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D2B163-C85D-FF88-0305-4455615CF9B8}"/>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9E34F-6D4D-44FA-9068-21642AD9CE05}" type="datetimeFigureOut">
              <a:rPr lang="en-US" smtClean="0"/>
              <a:t>10/13/2023</a:t>
            </a:fld>
            <a:endParaRPr lang="en-US"/>
          </a:p>
        </p:txBody>
      </p:sp>
      <p:sp>
        <p:nvSpPr>
          <p:cNvPr id="5" name="Footer Placeholder 4">
            <a:extLst>
              <a:ext uri="{FF2B5EF4-FFF2-40B4-BE49-F238E27FC236}">
                <a16:creationId xmlns:a16="http://schemas.microsoft.com/office/drawing/2014/main" id="{9813540E-8025-0B16-E855-EF1B3996682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FDB1E7-0106-7527-6E53-B9FE201F6809}"/>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C33FB0-4331-44AD-BC1A-86E8467EEAE3}" type="slidenum">
              <a:rPr lang="en-US" smtClean="0"/>
              <a:t>‹#›</a:t>
            </a:fld>
            <a:endParaRPr lang="en-US"/>
          </a:p>
        </p:txBody>
      </p:sp>
      <p:pic>
        <p:nvPicPr>
          <p:cNvPr id="7" name="Picture 6" descr="A pink background with white leaves and black text&#10;&#10;Description automatically generated">
            <a:extLst>
              <a:ext uri="{FF2B5EF4-FFF2-40B4-BE49-F238E27FC236}">
                <a16:creationId xmlns:a16="http://schemas.microsoft.com/office/drawing/2014/main" id="{87A9026E-6FB5-C0EE-1EBC-44E70CCFB3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1675" y="342900"/>
            <a:ext cx="1666874" cy="1666874"/>
          </a:xfrm>
          <a:prstGeom prst="rect">
            <a:avLst/>
          </a:prstGeom>
        </p:spPr>
      </p:pic>
    </p:spTree>
    <p:extLst>
      <p:ext uri="{BB962C8B-B14F-4D97-AF65-F5344CB8AC3E}">
        <p14:creationId xmlns:p14="http://schemas.microsoft.com/office/powerpoint/2010/main" val="1186059207"/>
      </p:ext>
    </p:extLst>
  </p:cSld>
  <p:clrMap bg1="lt1" tx1="dk1" bg2="lt2" tx2="dk2" accent1="accent1" accent2="accent2" accent3="accent3" accent4="accent4" accent5="accent5" accent6="accent6" hlink="hlink" folHlink="folHlink"/>
  <p:sldLayoutIdLst>
    <p:sldLayoutId id="2147483669"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3168" y="713333"/>
            <a:ext cx="10278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Font typeface="Paprika"/>
              <a:buNone/>
              <a:defRPr sz="3000" b="1">
                <a:solidFill>
                  <a:schemeClr val="accent4"/>
                </a:solidFill>
                <a:latin typeface="Paprika"/>
                <a:ea typeface="Paprika"/>
                <a:cs typeface="Paprika"/>
                <a:sym typeface="Paprika"/>
              </a:defRPr>
            </a:lvl1pPr>
            <a:lvl2pPr lvl="1"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2pPr>
            <a:lvl3pPr lvl="2"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3pPr>
            <a:lvl4pPr lvl="3"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4pPr>
            <a:lvl5pPr lvl="4"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5pPr>
            <a:lvl6pPr lvl="5"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6pPr>
            <a:lvl7pPr lvl="6"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7pPr>
            <a:lvl8pPr lvl="7"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8pPr>
            <a:lvl9pPr lvl="8" algn="ctr" rtl="0">
              <a:spcBef>
                <a:spcPts val="0"/>
              </a:spcBef>
              <a:spcAft>
                <a:spcPts val="0"/>
              </a:spcAft>
              <a:buClr>
                <a:schemeClr val="accent4"/>
              </a:buClr>
              <a:buSzPts val="3500"/>
              <a:buFont typeface="Kavoon"/>
              <a:buNone/>
              <a:defRPr sz="3500">
                <a:solidFill>
                  <a:schemeClr val="accent4"/>
                </a:solidFill>
                <a:latin typeface="Kavoon"/>
                <a:ea typeface="Kavoon"/>
                <a:cs typeface="Kavoon"/>
                <a:sym typeface="Kavoon"/>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00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00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extLst>
      <p:ext uri="{BB962C8B-B14F-4D97-AF65-F5344CB8AC3E}">
        <p14:creationId xmlns:p14="http://schemas.microsoft.com/office/powerpoint/2010/main" val="201795120"/>
      </p:ext>
    </p:extLst>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9AA8EA79-A9A5-DA5D-AE31-BB3228627C9B}"/>
              </a:ext>
            </a:extLst>
          </p:cNvPr>
          <p:cNvSpPr/>
          <p:nvPr/>
        </p:nvSpPr>
        <p:spPr>
          <a:xfrm>
            <a:off x="933450" y="712255"/>
            <a:ext cx="9892454" cy="5078945"/>
          </a:xfrm>
          <a:custGeom>
            <a:avLst/>
            <a:gdLst>
              <a:gd name="connsiteX0" fmla="*/ 0 w 9892454"/>
              <a:gd name="connsiteY0" fmla="*/ 506472 h 5078945"/>
              <a:gd name="connsiteX1" fmla="*/ 506472 w 9892454"/>
              <a:gd name="connsiteY1" fmla="*/ 0 h 5078945"/>
              <a:gd name="connsiteX2" fmla="*/ 9385982 w 9892454"/>
              <a:gd name="connsiteY2" fmla="*/ 0 h 5078945"/>
              <a:gd name="connsiteX3" fmla="*/ 9892454 w 9892454"/>
              <a:gd name="connsiteY3" fmla="*/ 506472 h 5078945"/>
              <a:gd name="connsiteX4" fmla="*/ 9892454 w 9892454"/>
              <a:gd name="connsiteY4" fmla="*/ 4572473 h 5078945"/>
              <a:gd name="connsiteX5" fmla="*/ 9385982 w 9892454"/>
              <a:gd name="connsiteY5" fmla="*/ 5078945 h 5078945"/>
              <a:gd name="connsiteX6" fmla="*/ 506472 w 9892454"/>
              <a:gd name="connsiteY6" fmla="*/ 5078945 h 5078945"/>
              <a:gd name="connsiteX7" fmla="*/ 0 w 9892454"/>
              <a:gd name="connsiteY7" fmla="*/ 4572473 h 5078945"/>
              <a:gd name="connsiteX8" fmla="*/ 0 w 9892454"/>
              <a:gd name="connsiteY8" fmla="*/ 506472 h 507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454" h="5078945" fill="none" extrusionOk="0">
                <a:moveTo>
                  <a:pt x="0" y="506472"/>
                </a:moveTo>
                <a:cubicBezTo>
                  <a:pt x="1203" y="259329"/>
                  <a:pt x="233011" y="10499"/>
                  <a:pt x="506472" y="0"/>
                </a:cubicBezTo>
                <a:cubicBezTo>
                  <a:pt x="1702174" y="72427"/>
                  <a:pt x="5944605" y="61419"/>
                  <a:pt x="9385982" y="0"/>
                </a:cubicBezTo>
                <a:cubicBezTo>
                  <a:pt x="9660927" y="-32847"/>
                  <a:pt x="9872289" y="220656"/>
                  <a:pt x="9892454" y="506472"/>
                </a:cubicBezTo>
                <a:cubicBezTo>
                  <a:pt x="9993330" y="2250197"/>
                  <a:pt x="9785141" y="2700860"/>
                  <a:pt x="9892454" y="4572473"/>
                </a:cubicBezTo>
                <a:cubicBezTo>
                  <a:pt x="9896746" y="4830406"/>
                  <a:pt x="9644377" y="5055042"/>
                  <a:pt x="9385982" y="5078945"/>
                </a:cubicBezTo>
                <a:cubicBezTo>
                  <a:pt x="5342911" y="5108772"/>
                  <a:pt x="3654105" y="4999639"/>
                  <a:pt x="506472" y="5078945"/>
                </a:cubicBezTo>
                <a:cubicBezTo>
                  <a:pt x="249982" y="5076319"/>
                  <a:pt x="-37665" y="4859638"/>
                  <a:pt x="0" y="4572473"/>
                </a:cubicBezTo>
                <a:cubicBezTo>
                  <a:pt x="50037" y="3781661"/>
                  <a:pt x="770" y="2347538"/>
                  <a:pt x="0" y="506472"/>
                </a:cubicBezTo>
                <a:close/>
              </a:path>
              <a:path w="9892454" h="5078945" stroke="0" extrusionOk="0">
                <a:moveTo>
                  <a:pt x="0" y="506472"/>
                </a:moveTo>
                <a:cubicBezTo>
                  <a:pt x="22165" y="232797"/>
                  <a:pt x="230854" y="8540"/>
                  <a:pt x="506472" y="0"/>
                </a:cubicBezTo>
                <a:cubicBezTo>
                  <a:pt x="1608088" y="123000"/>
                  <a:pt x="8094801" y="-96860"/>
                  <a:pt x="9385982" y="0"/>
                </a:cubicBezTo>
                <a:cubicBezTo>
                  <a:pt x="9651859" y="-10548"/>
                  <a:pt x="9906802" y="197829"/>
                  <a:pt x="9892454" y="506472"/>
                </a:cubicBezTo>
                <a:cubicBezTo>
                  <a:pt x="9895627" y="1439134"/>
                  <a:pt x="9986721" y="2873607"/>
                  <a:pt x="9892454" y="4572473"/>
                </a:cubicBezTo>
                <a:cubicBezTo>
                  <a:pt x="9845925" y="4869046"/>
                  <a:pt x="9632297" y="5073478"/>
                  <a:pt x="9385982" y="5078945"/>
                </a:cubicBezTo>
                <a:cubicBezTo>
                  <a:pt x="7153479" y="4918238"/>
                  <a:pt x="3114003" y="5118612"/>
                  <a:pt x="506472" y="5078945"/>
                </a:cubicBezTo>
                <a:cubicBezTo>
                  <a:pt x="201506" y="5073845"/>
                  <a:pt x="-45601" y="4831531"/>
                  <a:pt x="0" y="4572473"/>
                </a:cubicBezTo>
                <a:cubicBezTo>
                  <a:pt x="32216" y="3308166"/>
                  <a:pt x="57206" y="1663494"/>
                  <a:pt x="0" y="506472"/>
                </a:cubicBezTo>
                <a:close/>
              </a:path>
            </a:pathLst>
          </a:custGeom>
          <a:solidFill>
            <a:srgbClr val="FFFFFF">
              <a:alpha val="80000"/>
            </a:srgb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pic>
        <p:nvPicPr>
          <p:cNvPr id="2" name="Picture 1">
            <a:extLst>
              <a:ext uri="{FF2B5EF4-FFF2-40B4-BE49-F238E27FC236}">
                <a16:creationId xmlns:a16="http://schemas.microsoft.com/office/drawing/2014/main" id="{938AB81C-A596-5FE3-6620-3384437119F3}"/>
              </a:ext>
            </a:extLst>
          </p:cNvPr>
          <p:cNvPicPr>
            <a:picLocks noChangeAspect="1"/>
          </p:cNvPicPr>
          <p:nvPr/>
        </p:nvPicPr>
        <p:blipFill>
          <a:blip r:embed="rId4"/>
          <a:stretch>
            <a:fillRect/>
          </a:stretch>
        </p:blipFill>
        <p:spPr>
          <a:xfrm>
            <a:off x="1558682" y="2523632"/>
            <a:ext cx="8541236" cy="2572735"/>
          </a:xfrm>
          <a:prstGeom prst="rect">
            <a:avLst/>
          </a:prstGeom>
        </p:spPr>
      </p:pic>
      <p:pic>
        <p:nvPicPr>
          <p:cNvPr id="13" name="Picture 12">
            <a:extLst>
              <a:ext uri="{FF2B5EF4-FFF2-40B4-BE49-F238E27FC236}">
                <a16:creationId xmlns:a16="http://schemas.microsoft.com/office/drawing/2014/main" id="{9CC52388-B145-947F-3F50-A2C0FC1F3C5C}"/>
              </a:ext>
            </a:extLst>
          </p:cNvPr>
          <p:cNvPicPr>
            <a:picLocks noChangeAspect="1"/>
          </p:cNvPicPr>
          <p:nvPr/>
        </p:nvPicPr>
        <p:blipFill>
          <a:blip r:embed="rId5"/>
          <a:stretch>
            <a:fillRect/>
          </a:stretch>
        </p:blipFill>
        <p:spPr>
          <a:xfrm rot="19880890">
            <a:off x="1376463" y="1957161"/>
            <a:ext cx="2066723" cy="829128"/>
          </a:xfrm>
          <a:prstGeom prst="rect">
            <a:avLst/>
          </a:prstGeom>
        </p:spPr>
      </p:pic>
    </p:spTree>
    <p:extLst>
      <p:ext uri="{BB962C8B-B14F-4D97-AF65-F5344CB8AC3E}">
        <p14:creationId xmlns:p14="http://schemas.microsoft.com/office/powerpoint/2010/main" val="2828790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45709"/>
            <a:ext cx="11770627" cy="5023808"/>
          </a:xfrm>
          <a:custGeom>
            <a:avLst/>
            <a:gdLst>
              <a:gd name="connsiteX0" fmla="*/ 0 w 11770627"/>
              <a:gd name="connsiteY0" fmla="*/ 500974 h 5023808"/>
              <a:gd name="connsiteX1" fmla="*/ 500974 w 11770627"/>
              <a:gd name="connsiteY1" fmla="*/ 0 h 5023808"/>
              <a:gd name="connsiteX2" fmla="*/ 11269653 w 11770627"/>
              <a:gd name="connsiteY2" fmla="*/ 0 h 5023808"/>
              <a:gd name="connsiteX3" fmla="*/ 11770627 w 11770627"/>
              <a:gd name="connsiteY3" fmla="*/ 500974 h 5023808"/>
              <a:gd name="connsiteX4" fmla="*/ 11770627 w 11770627"/>
              <a:gd name="connsiteY4" fmla="*/ 4522834 h 5023808"/>
              <a:gd name="connsiteX5" fmla="*/ 11269653 w 11770627"/>
              <a:gd name="connsiteY5" fmla="*/ 5023808 h 5023808"/>
              <a:gd name="connsiteX6" fmla="*/ 500974 w 11770627"/>
              <a:gd name="connsiteY6" fmla="*/ 5023808 h 5023808"/>
              <a:gd name="connsiteX7" fmla="*/ 0 w 11770627"/>
              <a:gd name="connsiteY7" fmla="*/ 4522834 h 5023808"/>
              <a:gd name="connsiteX8" fmla="*/ 0 w 11770627"/>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023808" fill="none" extrusionOk="0">
                <a:moveTo>
                  <a:pt x="0" y="500974"/>
                </a:moveTo>
                <a:cubicBezTo>
                  <a:pt x="841" y="247047"/>
                  <a:pt x="227091" y="4694"/>
                  <a:pt x="500974" y="0"/>
                </a:cubicBezTo>
                <a:cubicBezTo>
                  <a:pt x="2418073" y="72427"/>
                  <a:pt x="7350140" y="61419"/>
                  <a:pt x="11269653" y="0"/>
                </a:cubicBezTo>
                <a:cubicBezTo>
                  <a:pt x="11545491" y="-5797"/>
                  <a:pt x="11731116" y="212343"/>
                  <a:pt x="11770627" y="500974"/>
                </a:cubicBezTo>
                <a:cubicBezTo>
                  <a:pt x="11871503" y="1403482"/>
                  <a:pt x="11663314" y="3014344"/>
                  <a:pt x="11770627" y="4522834"/>
                </a:cubicBezTo>
                <a:cubicBezTo>
                  <a:pt x="11772042" y="4792332"/>
                  <a:pt x="11532576" y="5008386"/>
                  <a:pt x="11269653" y="5023808"/>
                </a:cubicBezTo>
                <a:cubicBezTo>
                  <a:pt x="10028552" y="5053635"/>
                  <a:pt x="2016896" y="4944502"/>
                  <a:pt x="500974" y="5023808"/>
                </a:cubicBezTo>
                <a:cubicBezTo>
                  <a:pt x="249515" y="5020957"/>
                  <a:pt x="-25229" y="4804503"/>
                  <a:pt x="0" y="4522834"/>
                </a:cubicBezTo>
                <a:cubicBezTo>
                  <a:pt x="50037" y="3835695"/>
                  <a:pt x="770" y="1045598"/>
                  <a:pt x="0" y="500974"/>
                </a:cubicBezTo>
                <a:close/>
              </a:path>
              <a:path w="11770627" h="5023808" stroke="0" extrusionOk="0">
                <a:moveTo>
                  <a:pt x="0" y="500974"/>
                </a:moveTo>
                <a:cubicBezTo>
                  <a:pt x="13141" y="227876"/>
                  <a:pt x="242320" y="37557"/>
                  <a:pt x="500974" y="0"/>
                </a:cubicBezTo>
                <a:cubicBezTo>
                  <a:pt x="2849776" y="123000"/>
                  <a:pt x="8759724" y="-96860"/>
                  <a:pt x="11269653" y="0"/>
                </a:cubicBezTo>
                <a:cubicBezTo>
                  <a:pt x="11536532" y="-7470"/>
                  <a:pt x="11781596" y="202181"/>
                  <a:pt x="11770627" y="500974"/>
                </a:cubicBezTo>
                <a:cubicBezTo>
                  <a:pt x="11773800" y="2461985"/>
                  <a:pt x="11864894" y="3946316"/>
                  <a:pt x="11770627" y="4522834"/>
                </a:cubicBezTo>
                <a:cubicBezTo>
                  <a:pt x="11732966" y="4813158"/>
                  <a:pt x="11540493" y="5022852"/>
                  <a:pt x="11269653" y="5023808"/>
                </a:cubicBezTo>
                <a:cubicBezTo>
                  <a:pt x="9590518" y="4863101"/>
                  <a:pt x="5488356" y="5063475"/>
                  <a:pt x="500974" y="5023808"/>
                </a:cubicBezTo>
                <a:cubicBezTo>
                  <a:pt x="181786" y="5015223"/>
                  <a:pt x="-13352" y="4793465"/>
                  <a:pt x="0" y="4522834"/>
                </a:cubicBezTo>
                <a:cubicBezTo>
                  <a:pt x="32216" y="2768562"/>
                  <a:pt x="57206" y="940190"/>
                  <a:pt x="0" y="500974"/>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250911"/>
            <a:ext cx="10683285" cy="1355250"/>
            <a:chOff x="237022" y="747273"/>
            <a:chExt cx="8012464" cy="1016437"/>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803457"/>
              <a:ext cx="7258876" cy="859219"/>
            </a:xfrm>
            <a:custGeom>
              <a:avLst/>
              <a:gdLst>
                <a:gd name="connsiteX0" fmla="*/ 0 w 7258876"/>
                <a:gd name="connsiteY0" fmla="*/ 143206 h 859219"/>
                <a:gd name="connsiteX1" fmla="*/ 143206 w 7258876"/>
                <a:gd name="connsiteY1" fmla="*/ 0 h 859219"/>
                <a:gd name="connsiteX2" fmla="*/ 631278 w 7258876"/>
                <a:gd name="connsiteY2" fmla="*/ 0 h 859219"/>
                <a:gd name="connsiteX3" fmla="*/ 1467974 w 7258876"/>
                <a:gd name="connsiteY3" fmla="*/ 0 h 859219"/>
                <a:gd name="connsiteX4" fmla="*/ 2025771 w 7258876"/>
                <a:gd name="connsiteY4" fmla="*/ 0 h 859219"/>
                <a:gd name="connsiteX5" fmla="*/ 2513844 w 7258876"/>
                <a:gd name="connsiteY5" fmla="*/ 0 h 859219"/>
                <a:gd name="connsiteX6" fmla="*/ 3211090 w 7258876"/>
                <a:gd name="connsiteY6" fmla="*/ 0 h 859219"/>
                <a:gd name="connsiteX7" fmla="*/ 3768887 w 7258876"/>
                <a:gd name="connsiteY7" fmla="*/ 0 h 859219"/>
                <a:gd name="connsiteX8" fmla="*/ 4535858 w 7258876"/>
                <a:gd name="connsiteY8" fmla="*/ 0 h 859219"/>
                <a:gd name="connsiteX9" fmla="*/ 5023931 w 7258876"/>
                <a:gd name="connsiteY9" fmla="*/ 0 h 859219"/>
                <a:gd name="connsiteX10" fmla="*/ 5721177 w 7258876"/>
                <a:gd name="connsiteY10" fmla="*/ 0 h 859219"/>
                <a:gd name="connsiteX11" fmla="*/ 6488148 w 7258876"/>
                <a:gd name="connsiteY11" fmla="*/ 0 h 859219"/>
                <a:gd name="connsiteX12" fmla="*/ 7115670 w 7258876"/>
                <a:gd name="connsiteY12" fmla="*/ 0 h 859219"/>
                <a:gd name="connsiteX13" fmla="*/ 7258876 w 7258876"/>
                <a:gd name="connsiteY13" fmla="*/ 143206 h 859219"/>
                <a:gd name="connsiteX14" fmla="*/ 7258876 w 7258876"/>
                <a:gd name="connsiteY14" fmla="*/ 716013 h 859219"/>
                <a:gd name="connsiteX15" fmla="*/ 7115670 w 7258876"/>
                <a:gd name="connsiteY15" fmla="*/ 859219 h 859219"/>
                <a:gd name="connsiteX16" fmla="*/ 6348699 w 7258876"/>
                <a:gd name="connsiteY16" fmla="*/ 859219 h 859219"/>
                <a:gd name="connsiteX17" fmla="*/ 5721177 w 7258876"/>
                <a:gd name="connsiteY17" fmla="*/ 859219 h 859219"/>
                <a:gd name="connsiteX18" fmla="*/ 5163380 w 7258876"/>
                <a:gd name="connsiteY18" fmla="*/ 859219 h 859219"/>
                <a:gd name="connsiteX19" fmla="*/ 4466134 w 7258876"/>
                <a:gd name="connsiteY19" fmla="*/ 859219 h 859219"/>
                <a:gd name="connsiteX20" fmla="*/ 3838612 w 7258876"/>
                <a:gd name="connsiteY20" fmla="*/ 859219 h 859219"/>
                <a:gd name="connsiteX21" fmla="*/ 3141366 w 7258876"/>
                <a:gd name="connsiteY21" fmla="*/ 859219 h 859219"/>
                <a:gd name="connsiteX22" fmla="*/ 2304670 w 7258876"/>
                <a:gd name="connsiteY22" fmla="*/ 859219 h 859219"/>
                <a:gd name="connsiteX23" fmla="*/ 1537699 w 7258876"/>
                <a:gd name="connsiteY23" fmla="*/ 859219 h 859219"/>
                <a:gd name="connsiteX24" fmla="*/ 979902 w 7258876"/>
                <a:gd name="connsiteY24" fmla="*/ 859219 h 859219"/>
                <a:gd name="connsiteX25" fmla="*/ 143206 w 7258876"/>
                <a:gd name="connsiteY25" fmla="*/ 859219 h 859219"/>
                <a:gd name="connsiteX26" fmla="*/ 0 w 7258876"/>
                <a:gd name="connsiteY26" fmla="*/ 716013 h 859219"/>
                <a:gd name="connsiteX27" fmla="*/ 0 w 7258876"/>
                <a:gd name="connsiteY27" fmla="*/ 143206 h 8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8876" h="859219" fill="none" extrusionOk="0">
                  <a:moveTo>
                    <a:pt x="0" y="143206"/>
                  </a:moveTo>
                  <a:cubicBezTo>
                    <a:pt x="-8012" y="78905"/>
                    <a:pt x="49190" y="-10790"/>
                    <a:pt x="143206" y="0"/>
                  </a:cubicBezTo>
                  <a:cubicBezTo>
                    <a:pt x="325549" y="8569"/>
                    <a:pt x="390446" y="22441"/>
                    <a:pt x="631278" y="0"/>
                  </a:cubicBezTo>
                  <a:cubicBezTo>
                    <a:pt x="872110" y="-22441"/>
                    <a:pt x="1240355" y="-25660"/>
                    <a:pt x="1467974" y="0"/>
                  </a:cubicBezTo>
                  <a:cubicBezTo>
                    <a:pt x="1695593" y="25660"/>
                    <a:pt x="1778956" y="-26785"/>
                    <a:pt x="2025771" y="0"/>
                  </a:cubicBezTo>
                  <a:cubicBezTo>
                    <a:pt x="2272586" y="26785"/>
                    <a:pt x="2367044" y="8189"/>
                    <a:pt x="2513844" y="0"/>
                  </a:cubicBezTo>
                  <a:cubicBezTo>
                    <a:pt x="2660644" y="-8189"/>
                    <a:pt x="3050554" y="-11570"/>
                    <a:pt x="3211090" y="0"/>
                  </a:cubicBezTo>
                  <a:cubicBezTo>
                    <a:pt x="3371626" y="11570"/>
                    <a:pt x="3627472" y="-26971"/>
                    <a:pt x="3768887" y="0"/>
                  </a:cubicBezTo>
                  <a:cubicBezTo>
                    <a:pt x="3910302" y="26971"/>
                    <a:pt x="4197784" y="-14181"/>
                    <a:pt x="4535858" y="0"/>
                  </a:cubicBezTo>
                  <a:cubicBezTo>
                    <a:pt x="4873932" y="14181"/>
                    <a:pt x="4868693" y="2104"/>
                    <a:pt x="5023931" y="0"/>
                  </a:cubicBezTo>
                  <a:cubicBezTo>
                    <a:pt x="5179169" y="-2104"/>
                    <a:pt x="5571639" y="-32517"/>
                    <a:pt x="5721177" y="0"/>
                  </a:cubicBezTo>
                  <a:cubicBezTo>
                    <a:pt x="5870715" y="32517"/>
                    <a:pt x="6225102" y="3828"/>
                    <a:pt x="6488148" y="0"/>
                  </a:cubicBezTo>
                  <a:cubicBezTo>
                    <a:pt x="6751194" y="-3828"/>
                    <a:pt x="6939086" y="-8802"/>
                    <a:pt x="7115670" y="0"/>
                  </a:cubicBezTo>
                  <a:cubicBezTo>
                    <a:pt x="7205249" y="-11686"/>
                    <a:pt x="7259859" y="54571"/>
                    <a:pt x="7258876" y="143206"/>
                  </a:cubicBezTo>
                  <a:cubicBezTo>
                    <a:pt x="7231088" y="389328"/>
                    <a:pt x="7279725" y="487607"/>
                    <a:pt x="7258876" y="716013"/>
                  </a:cubicBezTo>
                  <a:cubicBezTo>
                    <a:pt x="7254915" y="796718"/>
                    <a:pt x="7199988" y="876520"/>
                    <a:pt x="7115670" y="859219"/>
                  </a:cubicBezTo>
                  <a:cubicBezTo>
                    <a:pt x="6828042" y="884299"/>
                    <a:pt x="6543937" y="866897"/>
                    <a:pt x="6348699" y="859219"/>
                  </a:cubicBezTo>
                  <a:cubicBezTo>
                    <a:pt x="6153461" y="851541"/>
                    <a:pt x="6018168" y="881093"/>
                    <a:pt x="5721177" y="859219"/>
                  </a:cubicBezTo>
                  <a:cubicBezTo>
                    <a:pt x="5424186" y="837345"/>
                    <a:pt x="5332864" y="868039"/>
                    <a:pt x="5163380" y="859219"/>
                  </a:cubicBezTo>
                  <a:cubicBezTo>
                    <a:pt x="4993896" y="850399"/>
                    <a:pt x="4759153" y="849386"/>
                    <a:pt x="4466134" y="859219"/>
                  </a:cubicBezTo>
                  <a:cubicBezTo>
                    <a:pt x="4173115" y="869052"/>
                    <a:pt x="4026233" y="878269"/>
                    <a:pt x="3838612" y="859219"/>
                  </a:cubicBezTo>
                  <a:cubicBezTo>
                    <a:pt x="3650991" y="840169"/>
                    <a:pt x="3293666" y="854926"/>
                    <a:pt x="3141366" y="859219"/>
                  </a:cubicBezTo>
                  <a:cubicBezTo>
                    <a:pt x="2989066" y="863512"/>
                    <a:pt x="2597848" y="885462"/>
                    <a:pt x="2304670" y="859219"/>
                  </a:cubicBezTo>
                  <a:cubicBezTo>
                    <a:pt x="2011492" y="832976"/>
                    <a:pt x="1893930" y="822820"/>
                    <a:pt x="1537699" y="859219"/>
                  </a:cubicBezTo>
                  <a:cubicBezTo>
                    <a:pt x="1181468" y="895618"/>
                    <a:pt x="1227043" y="861325"/>
                    <a:pt x="979902" y="859219"/>
                  </a:cubicBezTo>
                  <a:cubicBezTo>
                    <a:pt x="732761" y="857113"/>
                    <a:pt x="338302" y="823636"/>
                    <a:pt x="143206" y="859219"/>
                  </a:cubicBezTo>
                  <a:cubicBezTo>
                    <a:pt x="56299" y="858332"/>
                    <a:pt x="-15666" y="805080"/>
                    <a:pt x="0" y="716013"/>
                  </a:cubicBezTo>
                  <a:cubicBezTo>
                    <a:pt x="9579" y="469869"/>
                    <a:pt x="-16226" y="352407"/>
                    <a:pt x="0" y="143206"/>
                  </a:cubicBezTo>
                  <a:close/>
                </a:path>
                <a:path w="7258876" h="859219" stroke="0" extrusionOk="0">
                  <a:moveTo>
                    <a:pt x="0" y="143206"/>
                  </a:moveTo>
                  <a:cubicBezTo>
                    <a:pt x="13926" y="61778"/>
                    <a:pt x="63711" y="16515"/>
                    <a:pt x="143206" y="0"/>
                  </a:cubicBezTo>
                  <a:cubicBezTo>
                    <a:pt x="334329" y="-15450"/>
                    <a:pt x="403418" y="6593"/>
                    <a:pt x="631278" y="0"/>
                  </a:cubicBezTo>
                  <a:cubicBezTo>
                    <a:pt x="859138" y="-6593"/>
                    <a:pt x="1002083" y="-1315"/>
                    <a:pt x="1119351" y="0"/>
                  </a:cubicBezTo>
                  <a:cubicBezTo>
                    <a:pt x="1236619" y="1315"/>
                    <a:pt x="1476752" y="4890"/>
                    <a:pt x="1746873" y="0"/>
                  </a:cubicBezTo>
                  <a:cubicBezTo>
                    <a:pt x="2016994" y="-4890"/>
                    <a:pt x="2267261" y="26340"/>
                    <a:pt x="2583568" y="0"/>
                  </a:cubicBezTo>
                  <a:cubicBezTo>
                    <a:pt x="2899875" y="-26340"/>
                    <a:pt x="2933648" y="-18728"/>
                    <a:pt x="3071641" y="0"/>
                  </a:cubicBezTo>
                  <a:cubicBezTo>
                    <a:pt x="3209634" y="18728"/>
                    <a:pt x="3477859" y="-12857"/>
                    <a:pt x="3629438" y="0"/>
                  </a:cubicBezTo>
                  <a:cubicBezTo>
                    <a:pt x="3781017" y="12857"/>
                    <a:pt x="4012780" y="12361"/>
                    <a:pt x="4187235" y="0"/>
                  </a:cubicBezTo>
                  <a:cubicBezTo>
                    <a:pt x="4361690" y="-12361"/>
                    <a:pt x="4551548" y="-29820"/>
                    <a:pt x="4814757" y="0"/>
                  </a:cubicBezTo>
                  <a:cubicBezTo>
                    <a:pt x="5077966" y="29820"/>
                    <a:pt x="5254941" y="-27392"/>
                    <a:pt x="5512003" y="0"/>
                  </a:cubicBezTo>
                  <a:cubicBezTo>
                    <a:pt x="5769065" y="27392"/>
                    <a:pt x="5774776" y="-14218"/>
                    <a:pt x="6000076" y="0"/>
                  </a:cubicBezTo>
                  <a:cubicBezTo>
                    <a:pt x="6225376" y="14218"/>
                    <a:pt x="6753348" y="-40802"/>
                    <a:pt x="7115670" y="0"/>
                  </a:cubicBezTo>
                  <a:cubicBezTo>
                    <a:pt x="7203262" y="1075"/>
                    <a:pt x="7257276" y="71863"/>
                    <a:pt x="7258876" y="143206"/>
                  </a:cubicBezTo>
                  <a:cubicBezTo>
                    <a:pt x="7249089" y="302401"/>
                    <a:pt x="7252412" y="598887"/>
                    <a:pt x="7258876" y="716013"/>
                  </a:cubicBezTo>
                  <a:cubicBezTo>
                    <a:pt x="7261732" y="787511"/>
                    <a:pt x="7190734" y="855563"/>
                    <a:pt x="7115670" y="859219"/>
                  </a:cubicBezTo>
                  <a:cubicBezTo>
                    <a:pt x="6880040" y="890556"/>
                    <a:pt x="6607215" y="866919"/>
                    <a:pt x="6348699" y="859219"/>
                  </a:cubicBezTo>
                  <a:cubicBezTo>
                    <a:pt x="6090183" y="851519"/>
                    <a:pt x="5874898" y="841763"/>
                    <a:pt x="5721177" y="859219"/>
                  </a:cubicBezTo>
                  <a:cubicBezTo>
                    <a:pt x="5567456" y="876675"/>
                    <a:pt x="5195983" y="881761"/>
                    <a:pt x="4954206" y="859219"/>
                  </a:cubicBezTo>
                  <a:cubicBezTo>
                    <a:pt x="4712429" y="836677"/>
                    <a:pt x="4389882" y="850113"/>
                    <a:pt x="4187235" y="859219"/>
                  </a:cubicBezTo>
                  <a:cubicBezTo>
                    <a:pt x="3984588" y="868325"/>
                    <a:pt x="3630167" y="835633"/>
                    <a:pt x="3350539" y="859219"/>
                  </a:cubicBezTo>
                  <a:cubicBezTo>
                    <a:pt x="3070911" y="882805"/>
                    <a:pt x="2828533" y="845967"/>
                    <a:pt x="2513844" y="859219"/>
                  </a:cubicBezTo>
                  <a:cubicBezTo>
                    <a:pt x="2199155" y="872471"/>
                    <a:pt x="2059406" y="874493"/>
                    <a:pt x="1816597" y="859219"/>
                  </a:cubicBezTo>
                  <a:cubicBezTo>
                    <a:pt x="1573788" y="843945"/>
                    <a:pt x="1459366" y="876701"/>
                    <a:pt x="1119351" y="859219"/>
                  </a:cubicBezTo>
                  <a:cubicBezTo>
                    <a:pt x="779336" y="841737"/>
                    <a:pt x="622738" y="818176"/>
                    <a:pt x="143206" y="859219"/>
                  </a:cubicBezTo>
                  <a:cubicBezTo>
                    <a:pt x="58467" y="847761"/>
                    <a:pt x="12640" y="802381"/>
                    <a:pt x="0" y="716013"/>
                  </a:cubicBezTo>
                  <a:cubicBezTo>
                    <a:pt x="-25091" y="534116"/>
                    <a:pt x="-4432" y="417148"/>
                    <a:pt x="0" y="143206"/>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56305" y="747273"/>
              <a:ext cx="7393181" cy="930927"/>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Tìm thông tin về nhân vật cún trong câu chuyện theo gợi ý.</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4"/>
            <a:srcRect l="31483" t="5898" r="50744" b="64236"/>
            <a:stretch/>
          </p:blipFill>
          <p:spPr>
            <a:xfrm>
              <a:off x="237022" y="794871"/>
              <a:ext cx="576592" cy="968839"/>
            </a:xfrm>
            <a:prstGeom prst="rect">
              <a:avLst/>
            </a:prstGeom>
          </p:spPr>
        </p:pic>
      </p:grpSp>
      <p:pic>
        <p:nvPicPr>
          <p:cNvPr id="3" name="Picture 2">
            <a:extLst>
              <a:ext uri="{FF2B5EF4-FFF2-40B4-BE49-F238E27FC236}">
                <a16:creationId xmlns:a16="http://schemas.microsoft.com/office/drawing/2014/main" id="{8016750E-5CEA-DAA3-6E14-7D85D6FF5CB9}"/>
              </a:ext>
            </a:extLst>
          </p:cNvPr>
          <p:cNvPicPr>
            <a:picLocks noChangeAspect="1"/>
          </p:cNvPicPr>
          <p:nvPr/>
        </p:nvPicPr>
        <p:blipFill>
          <a:blip r:embed="rId5"/>
          <a:stretch>
            <a:fillRect/>
          </a:stretch>
        </p:blipFill>
        <p:spPr>
          <a:xfrm>
            <a:off x="2632186" y="1850149"/>
            <a:ext cx="6591300" cy="2190750"/>
          </a:xfrm>
          <a:prstGeom prst="rect">
            <a:avLst/>
          </a:prstGeom>
        </p:spPr>
      </p:pic>
      <p:graphicFrame>
        <p:nvGraphicFramePr>
          <p:cNvPr id="4" name="Table 3">
            <a:extLst>
              <a:ext uri="{FF2B5EF4-FFF2-40B4-BE49-F238E27FC236}">
                <a16:creationId xmlns:a16="http://schemas.microsoft.com/office/drawing/2014/main" id="{673B280E-DF66-6391-92F7-ED5F5AF17BD3}"/>
              </a:ext>
            </a:extLst>
          </p:cNvPr>
          <p:cNvGraphicFramePr>
            <a:graphicFrameLocks noGrp="1"/>
          </p:cNvGraphicFramePr>
          <p:nvPr>
            <p:extLst>
              <p:ext uri="{D42A27DB-BD31-4B8C-83A1-F6EECF244321}">
                <p14:modId xmlns:p14="http://schemas.microsoft.com/office/powerpoint/2010/main" val="2467825834"/>
              </p:ext>
            </p:extLst>
          </p:nvPr>
        </p:nvGraphicFramePr>
        <p:xfrm>
          <a:off x="662152" y="4207161"/>
          <a:ext cx="10825654" cy="1787338"/>
        </p:xfrm>
        <a:graphic>
          <a:graphicData uri="http://schemas.openxmlformats.org/drawingml/2006/table">
            <a:tbl>
              <a:tblPr firstRow="1" firstCol="1" bandRow="1">
                <a:tableStyleId>{00A15C55-8517-42AA-B614-E9B94910E393}</a:tableStyleId>
              </a:tblPr>
              <a:tblGrid>
                <a:gridCol w="1582816">
                  <a:extLst>
                    <a:ext uri="{9D8B030D-6E8A-4147-A177-3AD203B41FA5}">
                      <a16:colId xmlns:a16="http://schemas.microsoft.com/office/drawing/2014/main" val="3898462160"/>
                    </a:ext>
                  </a:extLst>
                </a:gridCol>
                <a:gridCol w="2216842">
                  <a:extLst>
                    <a:ext uri="{9D8B030D-6E8A-4147-A177-3AD203B41FA5}">
                      <a16:colId xmlns:a16="http://schemas.microsoft.com/office/drawing/2014/main" val="353251445"/>
                    </a:ext>
                  </a:extLst>
                </a:gridCol>
                <a:gridCol w="2138687">
                  <a:extLst>
                    <a:ext uri="{9D8B030D-6E8A-4147-A177-3AD203B41FA5}">
                      <a16:colId xmlns:a16="http://schemas.microsoft.com/office/drawing/2014/main" val="2474020917"/>
                    </a:ext>
                  </a:extLst>
                </a:gridCol>
                <a:gridCol w="2973989">
                  <a:extLst>
                    <a:ext uri="{9D8B030D-6E8A-4147-A177-3AD203B41FA5}">
                      <a16:colId xmlns:a16="http://schemas.microsoft.com/office/drawing/2014/main" val="1884751288"/>
                    </a:ext>
                  </a:extLst>
                </a:gridCol>
                <a:gridCol w="1913320">
                  <a:extLst>
                    <a:ext uri="{9D8B030D-6E8A-4147-A177-3AD203B41FA5}">
                      <a16:colId xmlns:a16="http://schemas.microsoft.com/office/drawing/2014/main" val="904235630"/>
                    </a:ext>
                  </a:extLst>
                </a:gridCol>
              </a:tblGrid>
              <a:tr h="701170">
                <a:tc>
                  <a:txBody>
                    <a:bodyPr/>
                    <a:lstStyle/>
                    <a:p>
                      <a:pPr marL="0" marR="0" algn="ctr">
                        <a:lnSpc>
                          <a:spcPct val="115000"/>
                        </a:lnSpc>
                        <a:spcBef>
                          <a:spcPts val="0"/>
                        </a:spcBef>
                        <a:spcAft>
                          <a:spcPts val="0"/>
                        </a:spcAft>
                      </a:pPr>
                      <a:r>
                        <a:rPr lang="pt-BR" sz="3200" b="1" dirty="0">
                          <a:effectLst/>
                        </a:rPr>
                        <a:t>Tên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Nơi ở</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Hình dáng</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Tính cách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Tiếng kêu</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93681"/>
                  </a:ext>
                </a:extLst>
              </a:tr>
              <a:tr h="1044268">
                <a:tc>
                  <a:txBody>
                    <a:bodyPr/>
                    <a:lstStyle/>
                    <a:p>
                      <a:pPr marL="0" marR="0" algn="ctr">
                        <a:lnSpc>
                          <a:spcPct val="115000"/>
                        </a:lnSpc>
                        <a:spcBef>
                          <a:spcPts val="0"/>
                        </a:spcBef>
                        <a:spcAft>
                          <a:spcPts val="0"/>
                        </a:spcAft>
                      </a:pPr>
                      <a:r>
                        <a:rPr lang="pt-BR" sz="3200" b="1" dirty="0">
                          <a:solidFill>
                            <a:srgbClr val="002060"/>
                          </a:solidFill>
                          <a:effectLst/>
                        </a:rPr>
                        <a:t>Cún</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Ngôi nhà nhỏ</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a:solidFill>
                            <a:srgbClr val="002060"/>
                          </a:solidFill>
                          <a:effectLst/>
                        </a:rPr>
                        <a:t>Nhỏ</a:t>
                      </a:r>
                      <a:endPar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Tò mò, thích khám phá</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ắng ắng</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2808905"/>
                  </a:ext>
                </a:extLst>
              </a:tr>
            </a:tbl>
          </a:graphicData>
        </a:graphic>
      </p:graphicFrame>
    </p:spTree>
    <p:extLst>
      <p:ext uri="{BB962C8B-B14F-4D97-AF65-F5344CB8AC3E}">
        <p14:creationId xmlns:p14="http://schemas.microsoft.com/office/powerpoint/2010/main" val="3011954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10686" y="1480583"/>
            <a:ext cx="11770627" cy="4969199"/>
          </a:xfrm>
          <a:custGeom>
            <a:avLst/>
            <a:gdLst>
              <a:gd name="connsiteX0" fmla="*/ 0 w 11770627"/>
              <a:gd name="connsiteY0" fmla="*/ 495529 h 4969199"/>
              <a:gd name="connsiteX1" fmla="*/ 495529 w 11770627"/>
              <a:gd name="connsiteY1" fmla="*/ 0 h 4969199"/>
              <a:gd name="connsiteX2" fmla="*/ 11275098 w 11770627"/>
              <a:gd name="connsiteY2" fmla="*/ 0 h 4969199"/>
              <a:gd name="connsiteX3" fmla="*/ 11770627 w 11770627"/>
              <a:gd name="connsiteY3" fmla="*/ 495529 h 4969199"/>
              <a:gd name="connsiteX4" fmla="*/ 11770627 w 11770627"/>
              <a:gd name="connsiteY4" fmla="*/ 4473670 h 4969199"/>
              <a:gd name="connsiteX5" fmla="*/ 11275098 w 11770627"/>
              <a:gd name="connsiteY5" fmla="*/ 4969199 h 4969199"/>
              <a:gd name="connsiteX6" fmla="*/ 495529 w 11770627"/>
              <a:gd name="connsiteY6" fmla="*/ 4969199 h 4969199"/>
              <a:gd name="connsiteX7" fmla="*/ 0 w 11770627"/>
              <a:gd name="connsiteY7" fmla="*/ 4473670 h 4969199"/>
              <a:gd name="connsiteX8" fmla="*/ 0 w 11770627"/>
              <a:gd name="connsiteY8" fmla="*/ 495529 h 496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4969199" fill="none" extrusionOk="0">
                <a:moveTo>
                  <a:pt x="0" y="495529"/>
                </a:moveTo>
                <a:cubicBezTo>
                  <a:pt x="483" y="234936"/>
                  <a:pt x="237593" y="26411"/>
                  <a:pt x="495529" y="0"/>
                </a:cubicBezTo>
                <a:cubicBezTo>
                  <a:pt x="1986829" y="72427"/>
                  <a:pt x="10067673" y="61419"/>
                  <a:pt x="11275098" y="0"/>
                </a:cubicBezTo>
                <a:cubicBezTo>
                  <a:pt x="11546795" y="-13605"/>
                  <a:pt x="11760126" y="218680"/>
                  <a:pt x="11770627" y="495529"/>
                </a:cubicBezTo>
                <a:cubicBezTo>
                  <a:pt x="11871503" y="976361"/>
                  <a:pt x="11663314" y="3442402"/>
                  <a:pt x="11770627" y="4473670"/>
                </a:cubicBezTo>
                <a:cubicBezTo>
                  <a:pt x="11775265" y="4723807"/>
                  <a:pt x="11542641" y="4962327"/>
                  <a:pt x="11275098" y="4969199"/>
                </a:cubicBezTo>
                <a:cubicBezTo>
                  <a:pt x="9628412" y="4999026"/>
                  <a:pt x="2861960" y="4889893"/>
                  <a:pt x="495529" y="4969199"/>
                </a:cubicBezTo>
                <a:cubicBezTo>
                  <a:pt x="261208" y="4964750"/>
                  <a:pt x="-39086" y="4755072"/>
                  <a:pt x="0" y="4473670"/>
                </a:cubicBezTo>
                <a:cubicBezTo>
                  <a:pt x="50037" y="3438524"/>
                  <a:pt x="770" y="1033840"/>
                  <a:pt x="0" y="495529"/>
                </a:cubicBezTo>
                <a:close/>
              </a:path>
              <a:path w="11770627" h="4969199" stroke="0" extrusionOk="0">
                <a:moveTo>
                  <a:pt x="0" y="495529"/>
                </a:moveTo>
                <a:cubicBezTo>
                  <a:pt x="7528" y="223908"/>
                  <a:pt x="238259" y="34175"/>
                  <a:pt x="495529" y="0"/>
                </a:cubicBezTo>
                <a:cubicBezTo>
                  <a:pt x="2810572" y="123000"/>
                  <a:pt x="9630312" y="-96860"/>
                  <a:pt x="11275098" y="0"/>
                </a:cubicBezTo>
                <a:cubicBezTo>
                  <a:pt x="11545667" y="-2366"/>
                  <a:pt x="11794786" y="173150"/>
                  <a:pt x="11770627" y="495529"/>
                </a:cubicBezTo>
                <a:cubicBezTo>
                  <a:pt x="11773800" y="2314894"/>
                  <a:pt x="11864894" y="3535084"/>
                  <a:pt x="11770627" y="4473670"/>
                </a:cubicBezTo>
                <a:cubicBezTo>
                  <a:pt x="11722609" y="4764739"/>
                  <a:pt x="11509858" y="4962831"/>
                  <a:pt x="11275098" y="4969199"/>
                </a:cubicBezTo>
                <a:cubicBezTo>
                  <a:pt x="6925258" y="4808492"/>
                  <a:pt x="5558052" y="5008866"/>
                  <a:pt x="495529" y="4969199"/>
                </a:cubicBezTo>
                <a:cubicBezTo>
                  <a:pt x="184428" y="4961640"/>
                  <a:pt x="-42241" y="4728207"/>
                  <a:pt x="0" y="4473670"/>
                </a:cubicBezTo>
                <a:cubicBezTo>
                  <a:pt x="32216" y="3825374"/>
                  <a:pt x="57206" y="1540726"/>
                  <a:pt x="0" y="495529"/>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0654139" cy="1521105"/>
            <a:chOff x="207253" y="1728030"/>
            <a:chExt cx="7990604" cy="1140829"/>
          </a:xfrm>
        </p:grpSpPr>
        <p:grpSp>
          <p:nvGrpSpPr>
            <p:cNvPr id="3" name="Nhóm 2">
              <a:extLst>
                <a:ext uri="{FF2B5EF4-FFF2-40B4-BE49-F238E27FC236}">
                  <a16:creationId xmlns:a16="http://schemas.microsoft.com/office/drawing/2014/main" id="{81AACEB5-1677-F744-AAD0-3583120CE96F}"/>
                </a:ext>
              </a:extLst>
            </p:cNvPr>
            <p:cNvGrpSpPr/>
            <p:nvPr/>
          </p:nvGrpSpPr>
          <p:grpSpPr>
            <a:xfrm>
              <a:off x="785693" y="1838896"/>
              <a:ext cx="7412164" cy="1029963"/>
              <a:chOff x="5092760" y="797898"/>
              <a:chExt cx="7412164" cy="1029963"/>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7314485" cy="955078"/>
              </a:xfrm>
              <a:custGeom>
                <a:avLst/>
                <a:gdLst>
                  <a:gd name="connsiteX0" fmla="*/ 0 w 7314485"/>
                  <a:gd name="connsiteY0" fmla="*/ 159183 h 955078"/>
                  <a:gd name="connsiteX1" fmla="*/ 159183 w 7314485"/>
                  <a:gd name="connsiteY1" fmla="*/ 0 h 955078"/>
                  <a:gd name="connsiteX2" fmla="*/ 648911 w 7314485"/>
                  <a:gd name="connsiteY2" fmla="*/ 0 h 955078"/>
                  <a:gd name="connsiteX3" fmla="*/ 1488446 w 7314485"/>
                  <a:gd name="connsiteY3" fmla="*/ 0 h 955078"/>
                  <a:gd name="connsiteX4" fmla="*/ 2048135 w 7314485"/>
                  <a:gd name="connsiteY4" fmla="*/ 0 h 955078"/>
                  <a:gd name="connsiteX5" fmla="*/ 2537863 w 7314485"/>
                  <a:gd name="connsiteY5" fmla="*/ 0 h 955078"/>
                  <a:gd name="connsiteX6" fmla="*/ 3237475 w 7314485"/>
                  <a:gd name="connsiteY6" fmla="*/ 0 h 955078"/>
                  <a:gd name="connsiteX7" fmla="*/ 3797165 w 7314485"/>
                  <a:gd name="connsiteY7" fmla="*/ 0 h 955078"/>
                  <a:gd name="connsiteX8" fmla="*/ 4566738 w 7314485"/>
                  <a:gd name="connsiteY8" fmla="*/ 0 h 955078"/>
                  <a:gd name="connsiteX9" fmla="*/ 5056466 w 7314485"/>
                  <a:gd name="connsiteY9" fmla="*/ 0 h 955078"/>
                  <a:gd name="connsiteX10" fmla="*/ 5756078 w 7314485"/>
                  <a:gd name="connsiteY10" fmla="*/ 0 h 955078"/>
                  <a:gd name="connsiteX11" fmla="*/ 6525651 w 7314485"/>
                  <a:gd name="connsiteY11" fmla="*/ 0 h 955078"/>
                  <a:gd name="connsiteX12" fmla="*/ 7155302 w 7314485"/>
                  <a:gd name="connsiteY12" fmla="*/ 0 h 955078"/>
                  <a:gd name="connsiteX13" fmla="*/ 7314485 w 7314485"/>
                  <a:gd name="connsiteY13" fmla="*/ 159183 h 955078"/>
                  <a:gd name="connsiteX14" fmla="*/ 7314485 w 7314485"/>
                  <a:gd name="connsiteY14" fmla="*/ 795895 h 955078"/>
                  <a:gd name="connsiteX15" fmla="*/ 7155302 w 7314485"/>
                  <a:gd name="connsiteY15" fmla="*/ 955078 h 955078"/>
                  <a:gd name="connsiteX16" fmla="*/ 6385729 w 7314485"/>
                  <a:gd name="connsiteY16" fmla="*/ 955078 h 955078"/>
                  <a:gd name="connsiteX17" fmla="*/ 5756078 w 7314485"/>
                  <a:gd name="connsiteY17" fmla="*/ 955078 h 955078"/>
                  <a:gd name="connsiteX18" fmla="*/ 5196389 w 7314485"/>
                  <a:gd name="connsiteY18" fmla="*/ 955078 h 955078"/>
                  <a:gd name="connsiteX19" fmla="*/ 4496777 w 7314485"/>
                  <a:gd name="connsiteY19" fmla="*/ 955078 h 955078"/>
                  <a:gd name="connsiteX20" fmla="*/ 3867126 w 7314485"/>
                  <a:gd name="connsiteY20" fmla="*/ 955078 h 955078"/>
                  <a:gd name="connsiteX21" fmla="*/ 3167514 w 7314485"/>
                  <a:gd name="connsiteY21" fmla="*/ 955078 h 955078"/>
                  <a:gd name="connsiteX22" fmla="*/ 2327980 w 7314485"/>
                  <a:gd name="connsiteY22" fmla="*/ 955078 h 955078"/>
                  <a:gd name="connsiteX23" fmla="*/ 1558407 w 7314485"/>
                  <a:gd name="connsiteY23" fmla="*/ 955078 h 955078"/>
                  <a:gd name="connsiteX24" fmla="*/ 998717 w 7314485"/>
                  <a:gd name="connsiteY24" fmla="*/ 955078 h 955078"/>
                  <a:gd name="connsiteX25" fmla="*/ 159183 w 7314485"/>
                  <a:gd name="connsiteY25" fmla="*/ 955078 h 955078"/>
                  <a:gd name="connsiteX26" fmla="*/ 0 w 7314485"/>
                  <a:gd name="connsiteY26" fmla="*/ 795895 h 955078"/>
                  <a:gd name="connsiteX27" fmla="*/ 0 w 7314485"/>
                  <a:gd name="connsiteY27" fmla="*/ 159183 h 95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14485" h="955078" fill="none" extrusionOk="0">
                    <a:moveTo>
                      <a:pt x="0" y="159183"/>
                    </a:moveTo>
                    <a:cubicBezTo>
                      <a:pt x="-2848" y="76526"/>
                      <a:pt x="61379" y="-7150"/>
                      <a:pt x="159183" y="0"/>
                    </a:cubicBezTo>
                    <a:cubicBezTo>
                      <a:pt x="333356" y="8437"/>
                      <a:pt x="404243" y="22550"/>
                      <a:pt x="648911" y="0"/>
                    </a:cubicBezTo>
                    <a:cubicBezTo>
                      <a:pt x="893579" y="-22550"/>
                      <a:pt x="1170141" y="39065"/>
                      <a:pt x="1488446" y="0"/>
                    </a:cubicBezTo>
                    <a:cubicBezTo>
                      <a:pt x="1806752" y="-39065"/>
                      <a:pt x="1880113" y="-15628"/>
                      <a:pt x="2048135" y="0"/>
                    </a:cubicBezTo>
                    <a:cubicBezTo>
                      <a:pt x="2216157" y="15628"/>
                      <a:pt x="2360787" y="13428"/>
                      <a:pt x="2537863" y="0"/>
                    </a:cubicBezTo>
                    <a:cubicBezTo>
                      <a:pt x="2714939" y="-13428"/>
                      <a:pt x="2993416" y="19252"/>
                      <a:pt x="3237475" y="0"/>
                    </a:cubicBezTo>
                    <a:cubicBezTo>
                      <a:pt x="3481534" y="-19252"/>
                      <a:pt x="3628046" y="-3886"/>
                      <a:pt x="3797165" y="0"/>
                    </a:cubicBezTo>
                    <a:cubicBezTo>
                      <a:pt x="3966284" y="3886"/>
                      <a:pt x="4190396" y="-22215"/>
                      <a:pt x="4566738" y="0"/>
                    </a:cubicBezTo>
                    <a:cubicBezTo>
                      <a:pt x="4943080" y="22215"/>
                      <a:pt x="4848309" y="3137"/>
                      <a:pt x="5056466" y="0"/>
                    </a:cubicBezTo>
                    <a:cubicBezTo>
                      <a:pt x="5264623" y="-3137"/>
                      <a:pt x="5614760" y="-3410"/>
                      <a:pt x="5756078" y="0"/>
                    </a:cubicBezTo>
                    <a:cubicBezTo>
                      <a:pt x="5897396" y="3410"/>
                      <a:pt x="6352397" y="12600"/>
                      <a:pt x="6525651" y="0"/>
                    </a:cubicBezTo>
                    <a:cubicBezTo>
                      <a:pt x="6698905" y="-12600"/>
                      <a:pt x="6902788" y="18760"/>
                      <a:pt x="7155302" y="0"/>
                    </a:cubicBezTo>
                    <a:cubicBezTo>
                      <a:pt x="7250764" y="-8409"/>
                      <a:pt x="7315411" y="62277"/>
                      <a:pt x="7314485" y="159183"/>
                    </a:cubicBezTo>
                    <a:cubicBezTo>
                      <a:pt x="7294258" y="340034"/>
                      <a:pt x="7336277" y="563933"/>
                      <a:pt x="7314485" y="795895"/>
                    </a:cubicBezTo>
                    <a:cubicBezTo>
                      <a:pt x="7303120" y="888444"/>
                      <a:pt x="7247127" y="968020"/>
                      <a:pt x="7155302" y="955078"/>
                    </a:cubicBezTo>
                    <a:cubicBezTo>
                      <a:pt x="6973535" y="966944"/>
                      <a:pt x="6735611" y="991506"/>
                      <a:pt x="6385729" y="955078"/>
                    </a:cubicBezTo>
                    <a:cubicBezTo>
                      <a:pt x="6035847" y="918650"/>
                      <a:pt x="5910894" y="957324"/>
                      <a:pt x="5756078" y="955078"/>
                    </a:cubicBezTo>
                    <a:cubicBezTo>
                      <a:pt x="5601262" y="952832"/>
                      <a:pt x="5456909" y="964193"/>
                      <a:pt x="5196389" y="955078"/>
                    </a:cubicBezTo>
                    <a:cubicBezTo>
                      <a:pt x="4935869" y="945963"/>
                      <a:pt x="4820277" y="988691"/>
                      <a:pt x="4496777" y="955078"/>
                    </a:cubicBezTo>
                    <a:cubicBezTo>
                      <a:pt x="4173277" y="921465"/>
                      <a:pt x="4054998" y="957792"/>
                      <a:pt x="3867126" y="955078"/>
                    </a:cubicBezTo>
                    <a:cubicBezTo>
                      <a:pt x="3679254" y="952364"/>
                      <a:pt x="3360285" y="970640"/>
                      <a:pt x="3167514" y="955078"/>
                    </a:cubicBezTo>
                    <a:cubicBezTo>
                      <a:pt x="2974743" y="939516"/>
                      <a:pt x="2714747" y="975200"/>
                      <a:pt x="2327980" y="955078"/>
                    </a:cubicBezTo>
                    <a:cubicBezTo>
                      <a:pt x="1941213" y="934956"/>
                      <a:pt x="1810063" y="936594"/>
                      <a:pt x="1558407" y="955078"/>
                    </a:cubicBezTo>
                    <a:cubicBezTo>
                      <a:pt x="1306751" y="973562"/>
                      <a:pt x="1266179" y="979181"/>
                      <a:pt x="998717" y="955078"/>
                    </a:cubicBezTo>
                    <a:cubicBezTo>
                      <a:pt x="731255" y="930976"/>
                      <a:pt x="522331" y="961917"/>
                      <a:pt x="159183" y="955078"/>
                    </a:cubicBezTo>
                    <a:cubicBezTo>
                      <a:pt x="58564" y="953637"/>
                      <a:pt x="-6471" y="887930"/>
                      <a:pt x="0" y="795895"/>
                    </a:cubicBezTo>
                    <a:cubicBezTo>
                      <a:pt x="11446" y="623166"/>
                      <a:pt x="-14050" y="470891"/>
                      <a:pt x="0" y="159183"/>
                    </a:cubicBezTo>
                    <a:close/>
                  </a:path>
                  <a:path w="7314485" h="955078" stroke="0" extrusionOk="0">
                    <a:moveTo>
                      <a:pt x="0" y="159183"/>
                    </a:moveTo>
                    <a:cubicBezTo>
                      <a:pt x="6266" y="70217"/>
                      <a:pt x="71136" y="5435"/>
                      <a:pt x="159183" y="0"/>
                    </a:cubicBezTo>
                    <a:cubicBezTo>
                      <a:pt x="348493" y="-6732"/>
                      <a:pt x="466228" y="-6916"/>
                      <a:pt x="648911" y="0"/>
                    </a:cubicBezTo>
                    <a:cubicBezTo>
                      <a:pt x="831594" y="6916"/>
                      <a:pt x="946786" y="-4994"/>
                      <a:pt x="1138640" y="0"/>
                    </a:cubicBezTo>
                    <a:cubicBezTo>
                      <a:pt x="1330494" y="4994"/>
                      <a:pt x="1469246" y="31328"/>
                      <a:pt x="1768290" y="0"/>
                    </a:cubicBezTo>
                    <a:cubicBezTo>
                      <a:pt x="2067334" y="-31328"/>
                      <a:pt x="2402350" y="31861"/>
                      <a:pt x="2607825" y="0"/>
                    </a:cubicBezTo>
                    <a:cubicBezTo>
                      <a:pt x="2813301" y="-31861"/>
                      <a:pt x="2923611" y="-17953"/>
                      <a:pt x="3097553" y="0"/>
                    </a:cubicBezTo>
                    <a:cubicBezTo>
                      <a:pt x="3271495" y="17953"/>
                      <a:pt x="3416981" y="-11709"/>
                      <a:pt x="3657243" y="0"/>
                    </a:cubicBezTo>
                    <a:cubicBezTo>
                      <a:pt x="3897505" y="11709"/>
                      <a:pt x="4094201" y="-14258"/>
                      <a:pt x="4216932" y="0"/>
                    </a:cubicBezTo>
                    <a:cubicBezTo>
                      <a:pt x="4339663" y="14258"/>
                      <a:pt x="4610138" y="28187"/>
                      <a:pt x="4846583" y="0"/>
                    </a:cubicBezTo>
                    <a:cubicBezTo>
                      <a:pt x="5083028" y="-28187"/>
                      <a:pt x="5197924" y="5650"/>
                      <a:pt x="5546195" y="0"/>
                    </a:cubicBezTo>
                    <a:cubicBezTo>
                      <a:pt x="5894466" y="-5650"/>
                      <a:pt x="5834305" y="22969"/>
                      <a:pt x="6035923" y="0"/>
                    </a:cubicBezTo>
                    <a:cubicBezTo>
                      <a:pt x="6237541" y="-22969"/>
                      <a:pt x="6930603" y="-42561"/>
                      <a:pt x="7155302" y="0"/>
                    </a:cubicBezTo>
                    <a:cubicBezTo>
                      <a:pt x="7258070" y="1879"/>
                      <a:pt x="7313979" y="73720"/>
                      <a:pt x="7314485" y="159183"/>
                    </a:cubicBezTo>
                    <a:cubicBezTo>
                      <a:pt x="7324890" y="469601"/>
                      <a:pt x="7305536" y="656252"/>
                      <a:pt x="7314485" y="795895"/>
                    </a:cubicBezTo>
                    <a:cubicBezTo>
                      <a:pt x="7316318" y="878937"/>
                      <a:pt x="7231581" y="944514"/>
                      <a:pt x="7155302" y="955078"/>
                    </a:cubicBezTo>
                    <a:cubicBezTo>
                      <a:pt x="6950804" y="987944"/>
                      <a:pt x="6604948" y="948521"/>
                      <a:pt x="6385729" y="955078"/>
                    </a:cubicBezTo>
                    <a:cubicBezTo>
                      <a:pt x="6166510" y="961635"/>
                      <a:pt x="6006644" y="930492"/>
                      <a:pt x="5756078" y="955078"/>
                    </a:cubicBezTo>
                    <a:cubicBezTo>
                      <a:pt x="5505512" y="979664"/>
                      <a:pt x="5147839" y="953581"/>
                      <a:pt x="4986505" y="955078"/>
                    </a:cubicBezTo>
                    <a:cubicBezTo>
                      <a:pt x="4825171" y="956575"/>
                      <a:pt x="4435579" y="945243"/>
                      <a:pt x="4216932" y="955078"/>
                    </a:cubicBezTo>
                    <a:cubicBezTo>
                      <a:pt x="3998285" y="964913"/>
                      <a:pt x="3569490" y="926273"/>
                      <a:pt x="3377398" y="955078"/>
                    </a:cubicBezTo>
                    <a:cubicBezTo>
                      <a:pt x="3185306" y="983883"/>
                      <a:pt x="2723483" y="936844"/>
                      <a:pt x="2537863" y="955078"/>
                    </a:cubicBezTo>
                    <a:cubicBezTo>
                      <a:pt x="2352243" y="973312"/>
                      <a:pt x="2174314" y="972219"/>
                      <a:pt x="1838252" y="955078"/>
                    </a:cubicBezTo>
                    <a:cubicBezTo>
                      <a:pt x="1502190" y="937937"/>
                      <a:pt x="1455190" y="923315"/>
                      <a:pt x="1138640" y="955078"/>
                    </a:cubicBezTo>
                    <a:cubicBezTo>
                      <a:pt x="822090" y="986841"/>
                      <a:pt x="531304" y="965492"/>
                      <a:pt x="159183" y="955078"/>
                    </a:cubicBezTo>
                    <a:cubicBezTo>
                      <a:pt x="61796" y="935864"/>
                      <a:pt x="4679" y="886504"/>
                      <a:pt x="0" y="795895"/>
                    </a:cubicBezTo>
                    <a:cubicBezTo>
                      <a:pt x="-4912" y="478904"/>
                      <a:pt x="8423" y="407707"/>
                      <a:pt x="0" y="15918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5092760" y="797898"/>
                <a:ext cx="7276951" cy="1029963"/>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Những chi tiết nào cho thấy cún rất tò mò muốn biết về dãy phố bên ngoài?</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4"/>
            <a:srcRect l="50655" t="3903" r="28184" b="63507"/>
            <a:stretch/>
          </p:blipFill>
          <p:spPr>
            <a:xfrm>
              <a:off x="207253" y="1728030"/>
              <a:ext cx="634257" cy="976819"/>
            </a:xfrm>
            <a:prstGeom prst="roundRect">
              <a:avLst/>
            </a:prstGeom>
          </p:spPr>
        </p:pic>
      </p:grpSp>
    </p:spTree>
    <p:extLst>
      <p:ext uri="{BB962C8B-B14F-4D97-AF65-F5344CB8AC3E}">
        <p14:creationId xmlns:p14="http://schemas.microsoft.com/office/powerpoint/2010/main" val="3743784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421373" y="1062719"/>
            <a:ext cx="11770627" cy="5284313"/>
          </a:xfrm>
          <a:custGeom>
            <a:avLst/>
            <a:gdLst>
              <a:gd name="connsiteX0" fmla="*/ 0 w 11770627"/>
              <a:gd name="connsiteY0" fmla="*/ 526952 h 5284313"/>
              <a:gd name="connsiteX1" fmla="*/ 526952 w 11770627"/>
              <a:gd name="connsiteY1" fmla="*/ 0 h 5284313"/>
              <a:gd name="connsiteX2" fmla="*/ 11243675 w 11770627"/>
              <a:gd name="connsiteY2" fmla="*/ 0 h 5284313"/>
              <a:gd name="connsiteX3" fmla="*/ 11770627 w 11770627"/>
              <a:gd name="connsiteY3" fmla="*/ 526952 h 5284313"/>
              <a:gd name="connsiteX4" fmla="*/ 11770627 w 11770627"/>
              <a:gd name="connsiteY4" fmla="*/ 4757361 h 5284313"/>
              <a:gd name="connsiteX5" fmla="*/ 11243675 w 11770627"/>
              <a:gd name="connsiteY5" fmla="*/ 5284313 h 5284313"/>
              <a:gd name="connsiteX6" fmla="*/ 526952 w 11770627"/>
              <a:gd name="connsiteY6" fmla="*/ 5284313 h 5284313"/>
              <a:gd name="connsiteX7" fmla="*/ 0 w 11770627"/>
              <a:gd name="connsiteY7" fmla="*/ 4757361 h 5284313"/>
              <a:gd name="connsiteX8" fmla="*/ 0 w 11770627"/>
              <a:gd name="connsiteY8" fmla="*/ 526952 h 528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284313" fill="none" extrusionOk="0">
                <a:moveTo>
                  <a:pt x="0" y="526952"/>
                </a:moveTo>
                <a:cubicBezTo>
                  <a:pt x="901" y="260319"/>
                  <a:pt x="251261" y="25739"/>
                  <a:pt x="526952" y="0"/>
                </a:cubicBezTo>
                <a:cubicBezTo>
                  <a:pt x="4475531" y="72427"/>
                  <a:pt x="6383118" y="61419"/>
                  <a:pt x="11243675" y="0"/>
                </a:cubicBezTo>
                <a:cubicBezTo>
                  <a:pt x="11527320" y="-50826"/>
                  <a:pt x="11722826" y="221465"/>
                  <a:pt x="11770627" y="526952"/>
                </a:cubicBezTo>
                <a:cubicBezTo>
                  <a:pt x="11871503" y="1408837"/>
                  <a:pt x="11663314" y="2809194"/>
                  <a:pt x="11770627" y="4757361"/>
                </a:cubicBezTo>
                <a:cubicBezTo>
                  <a:pt x="11774132" y="5030598"/>
                  <a:pt x="11510838" y="5257560"/>
                  <a:pt x="11243675" y="5284313"/>
                </a:cubicBezTo>
                <a:cubicBezTo>
                  <a:pt x="8512718" y="5314140"/>
                  <a:pt x="2271801" y="5205007"/>
                  <a:pt x="526952" y="5284313"/>
                </a:cubicBezTo>
                <a:cubicBezTo>
                  <a:pt x="260932" y="5281486"/>
                  <a:pt x="-9721" y="5050311"/>
                  <a:pt x="0" y="4757361"/>
                </a:cubicBezTo>
                <a:cubicBezTo>
                  <a:pt x="50037" y="4329864"/>
                  <a:pt x="770" y="1538043"/>
                  <a:pt x="0" y="526952"/>
                </a:cubicBezTo>
                <a:close/>
              </a:path>
              <a:path w="11770627" h="5284313" stroke="0" extrusionOk="0">
                <a:moveTo>
                  <a:pt x="0" y="526952"/>
                </a:moveTo>
                <a:cubicBezTo>
                  <a:pt x="48920" y="249259"/>
                  <a:pt x="241085" y="10753"/>
                  <a:pt x="526952" y="0"/>
                </a:cubicBezTo>
                <a:cubicBezTo>
                  <a:pt x="3036818" y="123000"/>
                  <a:pt x="8031059" y="-96860"/>
                  <a:pt x="11243675" y="0"/>
                </a:cubicBezTo>
                <a:cubicBezTo>
                  <a:pt x="11492273" y="-32338"/>
                  <a:pt x="11795873" y="185027"/>
                  <a:pt x="11770627" y="526952"/>
                </a:cubicBezTo>
                <a:cubicBezTo>
                  <a:pt x="11773800" y="1179741"/>
                  <a:pt x="11864894" y="3538452"/>
                  <a:pt x="11770627" y="4757361"/>
                </a:cubicBezTo>
                <a:cubicBezTo>
                  <a:pt x="11734587" y="5061446"/>
                  <a:pt x="11498479" y="5278385"/>
                  <a:pt x="11243675" y="5284313"/>
                </a:cubicBezTo>
                <a:cubicBezTo>
                  <a:pt x="6021461" y="5123606"/>
                  <a:pt x="5155838" y="5323980"/>
                  <a:pt x="526952" y="5284313"/>
                </a:cubicBezTo>
                <a:cubicBezTo>
                  <a:pt x="200578" y="5277174"/>
                  <a:pt x="-39392" y="5030543"/>
                  <a:pt x="0" y="4757361"/>
                </a:cubicBezTo>
                <a:cubicBezTo>
                  <a:pt x="32216" y="3625818"/>
                  <a:pt x="57206" y="1944392"/>
                  <a:pt x="0" y="526952"/>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1" name="Nhóm 10">
            <a:extLst>
              <a:ext uri="{FF2B5EF4-FFF2-40B4-BE49-F238E27FC236}">
                <a16:creationId xmlns:a16="http://schemas.microsoft.com/office/drawing/2014/main" id="{8362B1A1-0E6C-755D-E3CC-DD7BC43573E0}"/>
              </a:ext>
            </a:extLst>
          </p:cNvPr>
          <p:cNvGrpSpPr/>
          <p:nvPr/>
        </p:nvGrpSpPr>
        <p:grpSpPr>
          <a:xfrm>
            <a:off x="218403" y="136574"/>
            <a:ext cx="11758436" cy="1413302"/>
            <a:chOff x="184717" y="2585944"/>
            <a:chExt cx="8818827" cy="1059977"/>
          </a:xfrm>
        </p:grpSpPr>
        <p:grpSp>
          <p:nvGrpSpPr>
            <p:cNvPr id="12" name="Nhóm 11">
              <a:extLst>
                <a:ext uri="{FF2B5EF4-FFF2-40B4-BE49-F238E27FC236}">
                  <a16:creationId xmlns:a16="http://schemas.microsoft.com/office/drawing/2014/main" id="{1ACDAD6F-7152-0F26-8DF1-924877946746}"/>
                </a:ext>
              </a:extLst>
            </p:cNvPr>
            <p:cNvGrpSpPr/>
            <p:nvPr/>
          </p:nvGrpSpPr>
          <p:grpSpPr>
            <a:xfrm>
              <a:off x="184717" y="2641169"/>
              <a:ext cx="8677582" cy="1004752"/>
              <a:chOff x="184717" y="2641169"/>
              <a:chExt cx="8677582" cy="1004752"/>
            </a:xfrm>
          </p:grpSpPr>
          <p:sp>
            <p:nvSpPr>
              <p:cNvPr id="22" name="Hình chữ nhật: Góc Tròn 21">
                <a:extLst>
                  <a:ext uri="{FF2B5EF4-FFF2-40B4-BE49-F238E27FC236}">
                    <a16:creationId xmlns:a16="http://schemas.microsoft.com/office/drawing/2014/main" id="{B27189A8-049E-F300-B187-3CF5E24245D5}"/>
                  </a:ext>
                </a:extLst>
              </p:cNvPr>
              <p:cNvSpPr/>
              <p:nvPr/>
            </p:nvSpPr>
            <p:spPr>
              <a:xfrm>
                <a:off x="858393" y="2641169"/>
                <a:ext cx="8003906" cy="806453"/>
              </a:xfrm>
              <a:custGeom>
                <a:avLst/>
                <a:gdLst>
                  <a:gd name="connsiteX0" fmla="*/ 0 w 8003906"/>
                  <a:gd name="connsiteY0" fmla="*/ 134412 h 806453"/>
                  <a:gd name="connsiteX1" fmla="*/ 134412 w 8003906"/>
                  <a:gd name="connsiteY1" fmla="*/ 0 h 806453"/>
                  <a:gd name="connsiteX2" fmla="*/ 701651 w 8003906"/>
                  <a:gd name="connsiteY2" fmla="*/ 0 h 806453"/>
                  <a:gd name="connsiteX3" fmla="*/ 1114189 w 8003906"/>
                  <a:gd name="connsiteY3" fmla="*/ 0 h 806453"/>
                  <a:gd name="connsiteX4" fmla="*/ 1758779 w 8003906"/>
                  <a:gd name="connsiteY4" fmla="*/ 0 h 806453"/>
                  <a:gd name="connsiteX5" fmla="*/ 2480720 w 8003906"/>
                  <a:gd name="connsiteY5" fmla="*/ 0 h 806453"/>
                  <a:gd name="connsiteX6" fmla="*/ 3280012 w 8003906"/>
                  <a:gd name="connsiteY6" fmla="*/ 0 h 806453"/>
                  <a:gd name="connsiteX7" fmla="*/ 3692550 w 8003906"/>
                  <a:gd name="connsiteY7" fmla="*/ 0 h 806453"/>
                  <a:gd name="connsiteX8" fmla="*/ 4414491 w 8003906"/>
                  <a:gd name="connsiteY8" fmla="*/ 0 h 806453"/>
                  <a:gd name="connsiteX9" fmla="*/ 4827028 w 8003906"/>
                  <a:gd name="connsiteY9" fmla="*/ 0 h 806453"/>
                  <a:gd name="connsiteX10" fmla="*/ 5316917 w 8003906"/>
                  <a:gd name="connsiteY10" fmla="*/ 0 h 806453"/>
                  <a:gd name="connsiteX11" fmla="*/ 5884156 w 8003906"/>
                  <a:gd name="connsiteY11" fmla="*/ 0 h 806453"/>
                  <a:gd name="connsiteX12" fmla="*/ 6296694 w 8003906"/>
                  <a:gd name="connsiteY12" fmla="*/ 0 h 806453"/>
                  <a:gd name="connsiteX13" fmla="*/ 6863933 w 8003906"/>
                  <a:gd name="connsiteY13" fmla="*/ 0 h 806453"/>
                  <a:gd name="connsiteX14" fmla="*/ 7869494 w 8003906"/>
                  <a:gd name="connsiteY14" fmla="*/ 0 h 806453"/>
                  <a:gd name="connsiteX15" fmla="*/ 8003906 w 8003906"/>
                  <a:gd name="connsiteY15" fmla="*/ 134412 h 806453"/>
                  <a:gd name="connsiteX16" fmla="*/ 8003906 w 8003906"/>
                  <a:gd name="connsiteY16" fmla="*/ 672041 h 806453"/>
                  <a:gd name="connsiteX17" fmla="*/ 7869494 w 8003906"/>
                  <a:gd name="connsiteY17" fmla="*/ 806453 h 806453"/>
                  <a:gd name="connsiteX18" fmla="*/ 7070202 w 8003906"/>
                  <a:gd name="connsiteY18" fmla="*/ 806453 h 806453"/>
                  <a:gd name="connsiteX19" fmla="*/ 6425612 w 8003906"/>
                  <a:gd name="connsiteY19" fmla="*/ 806453 h 806453"/>
                  <a:gd name="connsiteX20" fmla="*/ 5935724 w 8003906"/>
                  <a:gd name="connsiteY20" fmla="*/ 806453 h 806453"/>
                  <a:gd name="connsiteX21" fmla="*/ 5523186 w 8003906"/>
                  <a:gd name="connsiteY21" fmla="*/ 806453 h 806453"/>
                  <a:gd name="connsiteX22" fmla="*/ 4955946 w 8003906"/>
                  <a:gd name="connsiteY22" fmla="*/ 806453 h 806453"/>
                  <a:gd name="connsiteX23" fmla="*/ 4543409 w 8003906"/>
                  <a:gd name="connsiteY23" fmla="*/ 806453 h 806453"/>
                  <a:gd name="connsiteX24" fmla="*/ 3821468 w 8003906"/>
                  <a:gd name="connsiteY24" fmla="*/ 806453 h 806453"/>
                  <a:gd name="connsiteX25" fmla="*/ 3022176 w 8003906"/>
                  <a:gd name="connsiteY25" fmla="*/ 806453 h 806453"/>
                  <a:gd name="connsiteX26" fmla="*/ 2300235 w 8003906"/>
                  <a:gd name="connsiteY26" fmla="*/ 806453 h 806453"/>
                  <a:gd name="connsiteX27" fmla="*/ 1887697 w 8003906"/>
                  <a:gd name="connsiteY27" fmla="*/ 806453 h 806453"/>
                  <a:gd name="connsiteX28" fmla="*/ 1475160 w 8003906"/>
                  <a:gd name="connsiteY28" fmla="*/ 806453 h 806453"/>
                  <a:gd name="connsiteX29" fmla="*/ 907920 w 8003906"/>
                  <a:gd name="connsiteY29" fmla="*/ 806453 h 806453"/>
                  <a:gd name="connsiteX30" fmla="*/ 134412 w 8003906"/>
                  <a:gd name="connsiteY30" fmla="*/ 806453 h 806453"/>
                  <a:gd name="connsiteX31" fmla="*/ 0 w 8003906"/>
                  <a:gd name="connsiteY31" fmla="*/ 672041 h 806453"/>
                  <a:gd name="connsiteX32" fmla="*/ 0 w 8003906"/>
                  <a:gd name="connsiteY32" fmla="*/ 134412 h 80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806453" fill="none" extrusionOk="0">
                    <a:moveTo>
                      <a:pt x="0" y="134412"/>
                    </a:moveTo>
                    <a:cubicBezTo>
                      <a:pt x="2015" y="58508"/>
                      <a:pt x="46823" y="-4398"/>
                      <a:pt x="134412" y="0"/>
                    </a:cubicBezTo>
                    <a:cubicBezTo>
                      <a:pt x="390285" y="-13099"/>
                      <a:pt x="542135" y="560"/>
                      <a:pt x="701651" y="0"/>
                    </a:cubicBezTo>
                    <a:cubicBezTo>
                      <a:pt x="861167" y="-560"/>
                      <a:pt x="1007345" y="19956"/>
                      <a:pt x="1114189" y="0"/>
                    </a:cubicBezTo>
                    <a:cubicBezTo>
                      <a:pt x="1221033" y="-19956"/>
                      <a:pt x="1527585" y="-9983"/>
                      <a:pt x="1758779" y="0"/>
                    </a:cubicBezTo>
                    <a:cubicBezTo>
                      <a:pt x="1989973" y="9983"/>
                      <a:pt x="2240754" y="-20021"/>
                      <a:pt x="2480720" y="0"/>
                    </a:cubicBezTo>
                    <a:cubicBezTo>
                      <a:pt x="2720686" y="20021"/>
                      <a:pt x="2932133" y="22629"/>
                      <a:pt x="3280012" y="0"/>
                    </a:cubicBezTo>
                    <a:cubicBezTo>
                      <a:pt x="3627891" y="-22629"/>
                      <a:pt x="3595427" y="-18334"/>
                      <a:pt x="3692550" y="0"/>
                    </a:cubicBezTo>
                    <a:cubicBezTo>
                      <a:pt x="3789673" y="18334"/>
                      <a:pt x="4171178" y="-32806"/>
                      <a:pt x="4414491" y="0"/>
                    </a:cubicBezTo>
                    <a:cubicBezTo>
                      <a:pt x="4657804" y="32806"/>
                      <a:pt x="4664399" y="-8769"/>
                      <a:pt x="4827028" y="0"/>
                    </a:cubicBezTo>
                    <a:cubicBezTo>
                      <a:pt x="4989657" y="8769"/>
                      <a:pt x="5078966" y="3078"/>
                      <a:pt x="5316917" y="0"/>
                    </a:cubicBezTo>
                    <a:cubicBezTo>
                      <a:pt x="5554868" y="-3078"/>
                      <a:pt x="5743383" y="-4411"/>
                      <a:pt x="5884156" y="0"/>
                    </a:cubicBezTo>
                    <a:cubicBezTo>
                      <a:pt x="6024929" y="4411"/>
                      <a:pt x="6174569" y="5815"/>
                      <a:pt x="6296694" y="0"/>
                    </a:cubicBezTo>
                    <a:cubicBezTo>
                      <a:pt x="6418819" y="-5815"/>
                      <a:pt x="6703485" y="17873"/>
                      <a:pt x="6863933" y="0"/>
                    </a:cubicBezTo>
                    <a:cubicBezTo>
                      <a:pt x="7024381" y="-17873"/>
                      <a:pt x="7523796" y="2697"/>
                      <a:pt x="7869494" y="0"/>
                    </a:cubicBezTo>
                    <a:cubicBezTo>
                      <a:pt x="7937280" y="948"/>
                      <a:pt x="8013846" y="67024"/>
                      <a:pt x="8003906" y="134412"/>
                    </a:cubicBezTo>
                    <a:cubicBezTo>
                      <a:pt x="7982425" y="304508"/>
                      <a:pt x="7992675" y="455685"/>
                      <a:pt x="8003906" y="672041"/>
                    </a:cubicBezTo>
                    <a:cubicBezTo>
                      <a:pt x="8001523" y="753965"/>
                      <a:pt x="7943494" y="810197"/>
                      <a:pt x="7869494" y="806453"/>
                    </a:cubicBezTo>
                    <a:cubicBezTo>
                      <a:pt x="7511023" y="805948"/>
                      <a:pt x="7233159" y="773901"/>
                      <a:pt x="7070202" y="806453"/>
                    </a:cubicBezTo>
                    <a:cubicBezTo>
                      <a:pt x="6907245" y="839005"/>
                      <a:pt x="6700409" y="801286"/>
                      <a:pt x="6425612" y="806453"/>
                    </a:cubicBezTo>
                    <a:cubicBezTo>
                      <a:pt x="6150815" y="811621"/>
                      <a:pt x="6078956" y="793604"/>
                      <a:pt x="5935724" y="806453"/>
                    </a:cubicBezTo>
                    <a:cubicBezTo>
                      <a:pt x="5792492" y="819302"/>
                      <a:pt x="5723798" y="819149"/>
                      <a:pt x="5523186" y="806453"/>
                    </a:cubicBezTo>
                    <a:cubicBezTo>
                      <a:pt x="5322574" y="793757"/>
                      <a:pt x="5210907" y="832836"/>
                      <a:pt x="4955946" y="806453"/>
                    </a:cubicBezTo>
                    <a:cubicBezTo>
                      <a:pt x="4700985" y="780070"/>
                      <a:pt x="4665812" y="825779"/>
                      <a:pt x="4543409" y="806453"/>
                    </a:cubicBezTo>
                    <a:cubicBezTo>
                      <a:pt x="4421006" y="787127"/>
                      <a:pt x="4030568" y="815838"/>
                      <a:pt x="3821468" y="806453"/>
                    </a:cubicBezTo>
                    <a:cubicBezTo>
                      <a:pt x="3612368" y="797068"/>
                      <a:pt x="3287580" y="781727"/>
                      <a:pt x="3022176" y="806453"/>
                    </a:cubicBezTo>
                    <a:cubicBezTo>
                      <a:pt x="2756772" y="831179"/>
                      <a:pt x="2465255" y="794951"/>
                      <a:pt x="2300235" y="806453"/>
                    </a:cubicBezTo>
                    <a:cubicBezTo>
                      <a:pt x="2135215" y="817955"/>
                      <a:pt x="2085397" y="822480"/>
                      <a:pt x="1887697" y="806453"/>
                    </a:cubicBezTo>
                    <a:cubicBezTo>
                      <a:pt x="1689997" y="790426"/>
                      <a:pt x="1618176" y="818493"/>
                      <a:pt x="1475160" y="806453"/>
                    </a:cubicBezTo>
                    <a:cubicBezTo>
                      <a:pt x="1332144" y="794413"/>
                      <a:pt x="1085968" y="806692"/>
                      <a:pt x="907920" y="806453"/>
                    </a:cubicBezTo>
                    <a:cubicBezTo>
                      <a:pt x="729872" y="806214"/>
                      <a:pt x="455080" y="833704"/>
                      <a:pt x="134412" y="806453"/>
                    </a:cubicBezTo>
                    <a:cubicBezTo>
                      <a:pt x="67316" y="806591"/>
                      <a:pt x="6845" y="749321"/>
                      <a:pt x="0" y="672041"/>
                    </a:cubicBezTo>
                    <a:cubicBezTo>
                      <a:pt x="2276" y="429587"/>
                      <a:pt x="-15970" y="390078"/>
                      <a:pt x="0" y="134412"/>
                    </a:cubicBezTo>
                    <a:close/>
                  </a:path>
                  <a:path w="8003906" h="806453" stroke="0" extrusionOk="0">
                    <a:moveTo>
                      <a:pt x="0" y="134412"/>
                    </a:moveTo>
                    <a:cubicBezTo>
                      <a:pt x="14085" y="57813"/>
                      <a:pt x="59787" y="15934"/>
                      <a:pt x="134412" y="0"/>
                    </a:cubicBezTo>
                    <a:cubicBezTo>
                      <a:pt x="331928" y="3059"/>
                      <a:pt x="379402" y="-18096"/>
                      <a:pt x="546950" y="0"/>
                    </a:cubicBezTo>
                    <a:cubicBezTo>
                      <a:pt x="714498" y="18096"/>
                      <a:pt x="781043" y="15790"/>
                      <a:pt x="959487" y="0"/>
                    </a:cubicBezTo>
                    <a:cubicBezTo>
                      <a:pt x="1137931" y="-15790"/>
                      <a:pt x="1340238" y="22400"/>
                      <a:pt x="1526727" y="0"/>
                    </a:cubicBezTo>
                    <a:cubicBezTo>
                      <a:pt x="1713216" y="-22400"/>
                      <a:pt x="2027533" y="20050"/>
                      <a:pt x="2326019" y="0"/>
                    </a:cubicBezTo>
                    <a:cubicBezTo>
                      <a:pt x="2624505" y="-20050"/>
                      <a:pt x="2580300" y="-7145"/>
                      <a:pt x="2738556" y="0"/>
                    </a:cubicBezTo>
                    <a:cubicBezTo>
                      <a:pt x="2896812" y="7145"/>
                      <a:pt x="2985278" y="4361"/>
                      <a:pt x="3228445" y="0"/>
                    </a:cubicBezTo>
                    <a:cubicBezTo>
                      <a:pt x="3471612" y="-4361"/>
                      <a:pt x="3479935" y="-10797"/>
                      <a:pt x="3718333" y="0"/>
                    </a:cubicBezTo>
                    <a:cubicBezTo>
                      <a:pt x="3956731" y="10797"/>
                      <a:pt x="4105497" y="-2028"/>
                      <a:pt x="4285573" y="0"/>
                    </a:cubicBezTo>
                    <a:cubicBezTo>
                      <a:pt x="4465649" y="2028"/>
                      <a:pt x="4671425" y="17448"/>
                      <a:pt x="4930163" y="0"/>
                    </a:cubicBezTo>
                    <a:cubicBezTo>
                      <a:pt x="5188901" y="-17448"/>
                      <a:pt x="5189709" y="-6690"/>
                      <a:pt x="5342701" y="0"/>
                    </a:cubicBezTo>
                    <a:cubicBezTo>
                      <a:pt x="5495693" y="6690"/>
                      <a:pt x="5602755" y="-8406"/>
                      <a:pt x="5832589" y="0"/>
                    </a:cubicBezTo>
                    <a:cubicBezTo>
                      <a:pt x="6062423" y="8406"/>
                      <a:pt x="6235895" y="-26109"/>
                      <a:pt x="6554530" y="0"/>
                    </a:cubicBezTo>
                    <a:cubicBezTo>
                      <a:pt x="6873165" y="26109"/>
                      <a:pt x="7012338" y="30980"/>
                      <a:pt x="7276471" y="0"/>
                    </a:cubicBezTo>
                    <a:cubicBezTo>
                      <a:pt x="7540604" y="-30980"/>
                      <a:pt x="7610405" y="19930"/>
                      <a:pt x="7869494" y="0"/>
                    </a:cubicBezTo>
                    <a:cubicBezTo>
                      <a:pt x="7946454" y="-7244"/>
                      <a:pt x="7993682" y="50895"/>
                      <a:pt x="8003906" y="134412"/>
                    </a:cubicBezTo>
                    <a:cubicBezTo>
                      <a:pt x="7999653" y="290087"/>
                      <a:pt x="7978320" y="548434"/>
                      <a:pt x="8003906" y="672041"/>
                    </a:cubicBezTo>
                    <a:cubicBezTo>
                      <a:pt x="8013371" y="745101"/>
                      <a:pt x="7952180" y="809164"/>
                      <a:pt x="7869494" y="806453"/>
                    </a:cubicBezTo>
                    <a:cubicBezTo>
                      <a:pt x="7705663" y="831260"/>
                      <a:pt x="7468540" y="828064"/>
                      <a:pt x="7070202" y="806453"/>
                    </a:cubicBezTo>
                    <a:cubicBezTo>
                      <a:pt x="6671864" y="784842"/>
                      <a:pt x="6551897" y="825564"/>
                      <a:pt x="6270910" y="806453"/>
                    </a:cubicBezTo>
                    <a:cubicBezTo>
                      <a:pt x="5989923" y="787342"/>
                      <a:pt x="5725413" y="844164"/>
                      <a:pt x="5471619" y="806453"/>
                    </a:cubicBezTo>
                    <a:cubicBezTo>
                      <a:pt x="5217825" y="768742"/>
                      <a:pt x="4998036" y="826332"/>
                      <a:pt x="4827028" y="806453"/>
                    </a:cubicBezTo>
                    <a:cubicBezTo>
                      <a:pt x="4656020" y="786574"/>
                      <a:pt x="4406775" y="778648"/>
                      <a:pt x="4182438" y="806453"/>
                    </a:cubicBezTo>
                    <a:cubicBezTo>
                      <a:pt x="3958101" y="834259"/>
                      <a:pt x="3880081" y="805663"/>
                      <a:pt x="3615199" y="806453"/>
                    </a:cubicBezTo>
                    <a:cubicBezTo>
                      <a:pt x="3350317" y="807243"/>
                      <a:pt x="3251642" y="828046"/>
                      <a:pt x="3125310" y="806453"/>
                    </a:cubicBezTo>
                    <a:cubicBezTo>
                      <a:pt x="2998978" y="784860"/>
                      <a:pt x="2774838" y="824381"/>
                      <a:pt x="2635422" y="806453"/>
                    </a:cubicBezTo>
                    <a:cubicBezTo>
                      <a:pt x="2496006" y="788525"/>
                      <a:pt x="2233116" y="793945"/>
                      <a:pt x="2068183" y="806453"/>
                    </a:cubicBezTo>
                    <a:cubicBezTo>
                      <a:pt x="1903250" y="818961"/>
                      <a:pt x="1560616" y="825750"/>
                      <a:pt x="1346242" y="806453"/>
                    </a:cubicBezTo>
                    <a:cubicBezTo>
                      <a:pt x="1131868" y="787156"/>
                      <a:pt x="1004532" y="808155"/>
                      <a:pt x="856353" y="806453"/>
                    </a:cubicBezTo>
                    <a:cubicBezTo>
                      <a:pt x="708174" y="804751"/>
                      <a:pt x="485302" y="783163"/>
                      <a:pt x="134412" y="806453"/>
                    </a:cubicBezTo>
                    <a:cubicBezTo>
                      <a:pt x="44112" y="800540"/>
                      <a:pt x="-530" y="744214"/>
                      <a:pt x="0" y="672041"/>
                    </a:cubicBezTo>
                    <a:cubicBezTo>
                      <a:pt x="4139" y="485156"/>
                      <a:pt x="-25067" y="255203"/>
                      <a:pt x="0" y="134412"/>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23" name="Hình ảnh 22">
                <a:extLst>
                  <a:ext uri="{FF2B5EF4-FFF2-40B4-BE49-F238E27FC236}">
                    <a16:creationId xmlns:a16="http://schemas.microsoft.com/office/drawing/2014/main" id="{4BBF9D39-27B3-2FA5-FF6B-721ABEFBB78B}"/>
                  </a:ext>
                </a:extLst>
              </p:cNvPr>
              <p:cNvPicPr>
                <a:picLocks noChangeAspect="1"/>
              </p:cNvPicPr>
              <p:nvPr/>
            </p:nvPicPr>
            <p:blipFill rotWithShape="1">
              <a:blip r:embed="rId4"/>
              <a:srcRect l="71687" t="2707" r="6176" b="64704"/>
              <a:stretch/>
            </p:blipFill>
            <p:spPr>
              <a:xfrm>
                <a:off x="184717" y="2685521"/>
                <a:ext cx="652364" cy="960400"/>
              </a:xfrm>
              <a:prstGeom prst="rect">
                <a:avLst/>
              </a:prstGeom>
            </p:spPr>
          </p:pic>
        </p:grpSp>
        <p:sp>
          <p:nvSpPr>
            <p:cNvPr id="19" name="Hộp Văn bản 18">
              <a:extLst>
                <a:ext uri="{FF2B5EF4-FFF2-40B4-BE49-F238E27FC236}">
                  <a16:creationId xmlns:a16="http://schemas.microsoft.com/office/drawing/2014/main" id="{C3162FBD-27AB-9F7E-339F-604B45259102}"/>
                </a:ext>
              </a:extLst>
            </p:cNvPr>
            <p:cNvSpPr txBox="1"/>
            <p:nvPr/>
          </p:nvSpPr>
          <p:spPr>
            <a:xfrm>
              <a:off x="803216" y="2585944"/>
              <a:ext cx="8200328" cy="930928"/>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Khi có dịp chạy hết dãy phố, những cảnh vật hiện ra trước mắt đã giúp cún nhận ra điều gì?</a:t>
              </a:r>
            </a:p>
          </p:txBody>
        </p:sp>
      </p:grpSp>
    </p:spTree>
    <p:extLst>
      <p:ext uri="{BB962C8B-B14F-4D97-AF65-F5344CB8AC3E}">
        <p14:creationId xmlns:p14="http://schemas.microsoft.com/office/powerpoint/2010/main" val="3961867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809530" y="1910053"/>
            <a:ext cx="10778588" cy="4732485"/>
          </a:xfrm>
          <a:custGeom>
            <a:avLst/>
            <a:gdLst>
              <a:gd name="connsiteX0" fmla="*/ 0 w 10778588"/>
              <a:gd name="connsiteY0" fmla="*/ 471923 h 4732485"/>
              <a:gd name="connsiteX1" fmla="*/ 471923 w 10778588"/>
              <a:gd name="connsiteY1" fmla="*/ 0 h 4732485"/>
              <a:gd name="connsiteX2" fmla="*/ 10306665 w 10778588"/>
              <a:gd name="connsiteY2" fmla="*/ 0 h 4732485"/>
              <a:gd name="connsiteX3" fmla="*/ 10778588 w 10778588"/>
              <a:gd name="connsiteY3" fmla="*/ 471923 h 4732485"/>
              <a:gd name="connsiteX4" fmla="*/ 10778588 w 10778588"/>
              <a:gd name="connsiteY4" fmla="*/ 4260562 h 4732485"/>
              <a:gd name="connsiteX5" fmla="*/ 10306665 w 10778588"/>
              <a:gd name="connsiteY5" fmla="*/ 4732485 h 4732485"/>
              <a:gd name="connsiteX6" fmla="*/ 471923 w 10778588"/>
              <a:gd name="connsiteY6" fmla="*/ 4732485 h 4732485"/>
              <a:gd name="connsiteX7" fmla="*/ 0 w 10778588"/>
              <a:gd name="connsiteY7" fmla="*/ 4260562 h 4732485"/>
              <a:gd name="connsiteX8" fmla="*/ 0 w 10778588"/>
              <a:gd name="connsiteY8" fmla="*/ 471923 h 47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732485" fill="none" extrusionOk="0">
                <a:moveTo>
                  <a:pt x="0" y="471923"/>
                </a:moveTo>
                <a:cubicBezTo>
                  <a:pt x="807" y="233144"/>
                  <a:pt x="227360" y="26976"/>
                  <a:pt x="471923" y="0"/>
                </a:cubicBezTo>
                <a:cubicBezTo>
                  <a:pt x="3500879" y="72427"/>
                  <a:pt x="5896074" y="61419"/>
                  <a:pt x="10306665" y="0"/>
                </a:cubicBezTo>
                <a:cubicBezTo>
                  <a:pt x="10560561" y="-46396"/>
                  <a:pt x="10741075" y="199940"/>
                  <a:pt x="10778588" y="471923"/>
                </a:cubicBezTo>
                <a:cubicBezTo>
                  <a:pt x="10879464" y="1593354"/>
                  <a:pt x="10671275" y="3188666"/>
                  <a:pt x="10778588" y="4260562"/>
                </a:cubicBezTo>
                <a:cubicBezTo>
                  <a:pt x="10787241" y="4477281"/>
                  <a:pt x="10540752" y="4702723"/>
                  <a:pt x="10306665" y="4732485"/>
                </a:cubicBezTo>
                <a:cubicBezTo>
                  <a:pt x="8443675" y="4762312"/>
                  <a:pt x="3791423" y="4653179"/>
                  <a:pt x="471923" y="4732485"/>
                </a:cubicBezTo>
                <a:cubicBezTo>
                  <a:pt x="238813" y="4729373"/>
                  <a:pt x="-39111" y="4528932"/>
                  <a:pt x="0" y="4260562"/>
                </a:cubicBezTo>
                <a:cubicBezTo>
                  <a:pt x="50037" y="3487714"/>
                  <a:pt x="770" y="2159904"/>
                  <a:pt x="0" y="471923"/>
                </a:cubicBezTo>
                <a:close/>
              </a:path>
              <a:path w="10778588" h="4732485" stroke="0" extrusionOk="0">
                <a:moveTo>
                  <a:pt x="0" y="471923"/>
                </a:moveTo>
                <a:cubicBezTo>
                  <a:pt x="40805" y="222409"/>
                  <a:pt x="218645" y="15331"/>
                  <a:pt x="471923" y="0"/>
                </a:cubicBezTo>
                <a:cubicBezTo>
                  <a:pt x="1782032" y="123000"/>
                  <a:pt x="8345461" y="-96860"/>
                  <a:pt x="10306665" y="0"/>
                </a:cubicBezTo>
                <a:cubicBezTo>
                  <a:pt x="10561390" y="-4505"/>
                  <a:pt x="10789537" y="189213"/>
                  <a:pt x="10778588" y="471923"/>
                </a:cubicBezTo>
                <a:cubicBezTo>
                  <a:pt x="10781761" y="1422024"/>
                  <a:pt x="10872855" y="3585670"/>
                  <a:pt x="10778588" y="4260562"/>
                </a:cubicBezTo>
                <a:cubicBezTo>
                  <a:pt x="10737257" y="4536171"/>
                  <a:pt x="10556616" y="4730736"/>
                  <a:pt x="10306665" y="4732485"/>
                </a:cubicBezTo>
                <a:cubicBezTo>
                  <a:pt x="5569647" y="4571778"/>
                  <a:pt x="2949038" y="4772152"/>
                  <a:pt x="471923" y="4732485"/>
                </a:cubicBezTo>
                <a:cubicBezTo>
                  <a:pt x="179977" y="4726161"/>
                  <a:pt x="-29507" y="4507831"/>
                  <a:pt x="0" y="4260562"/>
                </a:cubicBezTo>
                <a:cubicBezTo>
                  <a:pt x="32216" y="2948450"/>
                  <a:pt x="57206" y="1081686"/>
                  <a:pt x="0" y="471923"/>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D35C2DB8-F557-95CC-373D-812475213E5C}"/>
              </a:ext>
            </a:extLst>
          </p:cNvPr>
          <p:cNvGrpSpPr/>
          <p:nvPr/>
        </p:nvGrpSpPr>
        <p:grpSpPr>
          <a:xfrm>
            <a:off x="396522" y="334324"/>
            <a:ext cx="11364554" cy="1473453"/>
            <a:chOff x="8624" y="3369268"/>
            <a:chExt cx="8523416" cy="1105090"/>
          </a:xfrm>
        </p:grpSpPr>
        <p:grpSp>
          <p:nvGrpSpPr>
            <p:cNvPr id="3" name="Nhóm 2">
              <a:extLst>
                <a:ext uri="{FF2B5EF4-FFF2-40B4-BE49-F238E27FC236}">
                  <a16:creationId xmlns:a16="http://schemas.microsoft.com/office/drawing/2014/main" id="{9DDD0598-F5C1-9C5E-F5B5-458C72582079}"/>
                </a:ext>
              </a:extLst>
            </p:cNvPr>
            <p:cNvGrpSpPr/>
            <p:nvPr/>
          </p:nvGrpSpPr>
          <p:grpSpPr>
            <a:xfrm>
              <a:off x="757024" y="3480137"/>
              <a:ext cx="7775016" cy="994221"/>
              <a:chOff x="856075" y="3661610"/>
              <a:chExt cx="7775016" cy="994221"/>
            </a:xfrm>
          </p:grpSpPr>
          <p:sp>
            <p:nvSpPr>
              <p:cNvPr id="5" name="Hình chữ nhật: Góc Tròn 4">
                <a:extLst>
                  <a:ext uri="{FF2B5EF4-FFF2-40B4-BE49-F238E27FC236}">
                    <a16:creationId xmlns:a16="http://schemas.microsoft.com/office/drawing/2014/main" id="{81ED5719-2159-2AD5-667B-CB38F7013DEC}"/>
                  </a:ext>
                </a:extLst>
              </p:cNvPr>
              <p:cNvSpPr/>
              <p:nvPr/>
            </p:nvSpPr>
            <p:spPr>
              <a:xfrm>
                <a:off x="874677" y="3661610"/>
                <a:ext cx="7756414" cy="994221"/>
              </a:xfrm>
              <a:custGeom>
                <a:avLst/>
                <a:gdLst>
                  <a:gd name="connsiteX0" fmla="*/ 0 w 7756414"/>
                  <a:gd name="connsiteY0" fmla="*/ 165707 h 994221"/>
                  <a:gd name="connsiteX1" fmla="*/ 165707 w 7756414"/>
                  <a:gd name="connsiteY1" fmla="*/ 0 h 994221"/>
                  <a:gd name="connsiteX2" fmla="*/ 692207 w 7756414"/>
                  <a:gd name="connsiteY2" fmla="*/ 0 h 994221"/>
                  <a:gd name="connsiteX3" fmla="*/ 1218707 w 7756414"/>
                  <a:gd name="connsiteY3" fmla="*/ 0 h 994221"/>
                  <a:gd name="connsiteX4" fmla="*/ 1967957 w 7756414"/>
                  <a:gd name="connsiteY4" fmla="*/ 0 h 994221"/>
                  <a:gd name="connsiteX5" fmla="*/ 2420207 w 7756414"/>
                  <a:gd name="connsiteY5" fmla="*/ 0 h 994221"/>
                  <a:gd name="connsiteX6" fmla="*/ 3095207 w 7756414"/>
                  <a:gd name="connsiteY6" fmla="*/ 0 h 994221"/>
                  <a:gd name="connsiteX7" fmla="*/ 3844457 w 7756414"/>
                  <a:gd name="connsiteY7" fmla="*/ 0 h 994221"/>
                  <a:gd name="connsiteX8" fmla="*/ 4667957 w 7756414"/>
                  <a:gd name="connsiteY8" fmla="*/ 0 h 994221"/>
                  <a:gd name="connsiteX9" fmla="*/ 5120207 w 7756414"/>
                  <a:gd name="connsiteY9" fmla="*/ 0 h 994221"/>
                  <a:gd name="connsiteX10" fmla="*/ 5869457 w 7756414"/>
                  <a:gd name="connsiteY10" fmla="*/ 0 h 994221"/>
                  <a:gd name="connsiteX11" fmla="*/ 6321707 w 7756414"/>
                  <a:gd name="connsiteY11" fmla="*/ 0 h 994221"/>
                  <a:gd name="connsiteX12" fmla="*/ 6848207 w 7756414"/>
                  <a:gd name="connsiteY12" fmla="*/ 0 h 994221"/>
                  <a:gd name="connsiteX13" fmla="*/ 7590707 w 7756414"/>
                  <a:gd name="connsiteY13" fmla="*/ 0 h 994221"/>
                  <a:gd name="connsiteX14" fmla="*/ 7756414 w 7756414"/>
                  <a:gd name="connsiteY14" fmla="*/ 165707 h 994221"/>
                  <a:gd name="connsiteX15" fmla="*/ 7756414 w 7756414"/>
                  <a:gd name="connsiteY15" fmla="*/ 828514 h 994221"/>
                  <a:gd name="connsiteX16" fmla="*/ 7590707 w 7756414"/>
                  <a:gd name="connsiteY16" fmla="*/ 994221 h 994221"/>
                  <a:gd name="connsiteX17" fmla="*/ 6915707 w 7756414"/>
                  <a:gd name="connsiteY17" fmla="*/ 994221 h 994221"/>
                  <a:gd name="connsiteX18" fmla="*/ 6092207 w 7756414"/>
                  <a:gd name="connsiteY18" fmla="*/ 994221 h 994221"/>
                  <a:gd name="connsiteX19" fmla="*/ 5342957 w 7756414"/>
                  <a:gd name="connsiteY19" fmla="*/ 994221 h 994221"/>
                  <a:gd name="connsiteX20" fmla="*/ 4816457 w 7756414"/>
                  <a:gd name="connsiteY20" fmla="*/ 994221 h 994221"/>
                  <a:gd name="connsiteX21" fmla="*/ 4141457 w 7756414"/>
                  <a:gd name="connsiteY21" fmla="*/ 994221 h 994221"/>
                  <a:gd name="connsiteX22" fmla="*/ 3614957 w 7756414"/>
                  <a:gd name="connsiteY22" fmla="*/ 994221 h 994221"/>
                  <a:gd name="connsiteX23" fmla="*/ 3162707 w 7756414"/>
                  <a:gd name="connsiteY23" fmla="*/ 994221 h 994221"/>
                  <a:gd name="connsiteX24" fmla="*/ 2561957 w 7756414"/>
                  <a:gd name="connsiteY24" fmla="*/ 994221 h 994221"/>
                  <a:gd name="connsiteX25" fmla="*/ 2109707 w 7756414"/>
                  <a:gd name="connsiteY25" fmla="*/ 994221 h 994221"/>
                  <a:gd name="connsiteX26" fmla="*/ 1360457 w 7756414"/>
                  <a:gd name="connsiteY26" fmla="*/ 994221 h 994221"/>
                  <a:gd name="connsiteX27" fmla="*/ 165707 w 7756414"/>
                  <a:gd name="connsiteY27" fmla="*/ 994221 h 994221"/>
                  <a:gd name="connsiteX28" fmla="*/ 0 w 7756414"/>
                  <a:gd name="connsiteY28" fmla="*/ 828514 h 994221"/>
                  <a:gd name="connsiteX29" fmla="*/ 0 w 7756414"/>
                  <a:gd name="connsiteY29" fmla="*/ 165707 h 99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56414" h="994221" fill="none" extrusionOk="0">
                    <a:moveTo>
                      <a:pt x="0" y="165707"/>
                    </a:moveTo>
                    <a:cubicBezTo>
                      <a:pt x="1117" y="69726"/>
                      <a:pt x="83832" y="1490"/>
                      <a:pt x="165707" y="0"/>
                    </a:cubicBezTo>
                    <a:cubicBezTo>
                      <a:pt x="397505" y="-8148"/>
                      <a:pt x="490025" y="172"/>
                      <a:pt x="692207" y="0"/>
                    </a:cubicBezTo>
                    <a:cubicBezTo>
                      <a:pt x="894389" y="-172"/>
                      <a:pt x="984704" y="-20934"/>
                      <a:pt x="1218707" y="0"/>
                    </a:cubicBezTo>
                    <a:cubicBezTo>
                      <a:pt x="1452710" y="20934"/>
                      <a:pt x="1614609" y="29528"/>
                      <a:pt x="1967957" y="0"/>
                    </a:cubicBezTo>
                    <a:cubicBezTo>
                      <a:pt x="2321305" y="-29528"/>
                      <a:pt x="2298833" y="13357"/>
                      <a:pt x="2420207" y="0"/>
                    </a:cubicBezTo>
                    <a:cubicBezTo>
                      <a:pt x="2541581" y="-13357"/>
                      <a:pt x="2865506" y="5383"/>
                      <a:pt x="3095207" y="0"/>
                    </a:cubicBezTo>
                    <a:cubicBezTo>
                      <a:pt x="3324908" y="-5383"/>
                      <a:pt x="3588822" y="-16483"/>
                      <a:pt x="3844457" y="0"/>
                    </a:cubicBezTo>
                    <a:cubicBezTo>
                      <a:pt x="4100092" y="16483"/>
                      <a:pt x="4392083" y="-16214"/>
                      <a:pt x="4667957" y="0"/>
                    </a:cubicBezTo>
                    <a:cubicBezTo>
                      <a:pt x="4943831" y="16214"/>
                      <a:pt x="4986945" y="-12283"/>
                      <a:pt x="5120207" y="0"/>
                    </a:cubicBezTo>
                    <a:cubicBezTo>
                      <a:pt x="5253469" y="12283"/>
                      <a:pt x="5669767" y="-30123"/>
                      <a:pt x="5869457" y="0"/>
                    </a:cubicBezTo>
                    <a:cubicBezTo>
                      <a:pt x="6069147" y="30123"/>
                      <a:pt x="6110277" y="-6862"/>
                      <a:pt x="6321707" y="0"/>
                    </a:cubicBezTo>
                    <a:cubicBezTo>
                      <a:pt x="6533137" y="6862"/>
                      <a:pt x="6699832" y="-22381"/>
                      <a:pt x="6848207" y="0"/>
                    </a:cubicBezTo>
                    <a:cubicBezTo>
                      <a:pt x="6996582" y="22381"/>
                      <a:pt x="7266074" y="31651"/>
                      <a:pt x="7590707" y="0"/>
                    </a:cubicBezTo>
                    <a:cubicBezTo>
                      <a:pt x="7677127" y="-1589"/>
                      <a:pt x="7747248" y="90688"/>
                      <a:pt x="7756414" y="165707"/>
                    </a:cubicBezTo>
                    <a:cubicBezTo>
                      <a:pt x="7723904" y="433887"/>
                      <a:pt x="7775009" y="519312"/>
                      <a:pt x="7756414" y="828514"/>
                    </a:cubicBezTo>
                    <a:cubicBezTo>
                      <a:pt x="7747886" y="921285"/>
                      <a:pt x="7690796" y="1000125"/>
                      <a:pt x="7590707" y="994221"/>
                    </a:cubicBezTo>
                    <a:cubicBezTo>
                      <a:pt x="7413518" y="999834"/>
                      <a:pt x="7052563" y="994678"/>
                      <a:pt x="6915707" y="994221"/>
                    </a:cubicBezTo>
                    <a:cubicBezTo>
                      <a:pt x="6778851" y="993764"/>
                      <a:pt x="6395823" y="1025180"/>
                      <a:pt x="6092207" y="994221"/>
                    </a:cubicBezTo>
                    <a:cubicBezTo>
                      <a:pt x="5788591" y="963262"/>
                      <a:pt x="5522945" y="959008"/>
                      <a:pt x="5342957" y="994221"/>
                    </a:cubicBezTo>
                    <a:cubicBezTo>
                      <a:pt x="5162969" y="1029435"/>
                      <a:pt x="4962342" y="1015931"/>
                      <a:pt x="4816457" y="994221"/>
                    </a:cubicBezTo>
                    <a:cubicBezTo>
                      <a:pt x="4670572" y="972511"/>
                      <a:pt x="4357283" y="962945"/>
                      <a:pt x="4141457" y="994221"/>
                    </a:cubicBezTo>
                    <a:cubicBezTo>
                      <a:pt x="3925631" y="1025497"/>
                      <a:pt x="3732834" y="968299"/>
                      <a:pt x="3614957" y="994221"/>
                    </a:cubicBezTo>
                    <a:cubicBezTo>
                      <a:pt x="3497080" y="1020143"/>
                      <a:pt x="3284361" y="986831"/>
                      <a:pt x="3162707" y="994221"/>
                    </a:cubicBezTo>
                    <a:cubicBezTo>
                      <a:pt x="3041053" y="1001612"/>
                      <a:pt x="2859254" y="975399"/>
                      <a:pt x="2561957" y="994221"/>
                    </a:cubicBezTo>
                    <a:cubicBezTo>
                      <a:pt x="2264660" y="1013044"/>
                      <a:pt x="2266565" y="997259"/>
                      <a:pt x="2109707" y="994221"/>
                    </a:cubicBezTo>
                    <a:cubicBezTo>
                      <a:pt x="1952849" y="991184"/>
                      <a:pt x="1661520" y="973441"/>
                      <a:pt x="1360457" y="994221"/>
                    </a:cubicBezTo>
                    <a:cubicBezTo>
                      <a:pt x="1059394" y="1015002"/>
                      <a:pt x="405531" y="995069"/>
                      <a:pt x="165707" y="994221"/>
                    </a:cubicBezTo>
                    <a:cubicBezTo>
                      <a:pt x="81507" y="988004"/>
                      <a:pt x="-3196" y="941070"/>
                      <a:pt x="0" y="828514"/>
                    </a:cubicBezTo>
                    <a:cubicBezTo>
                      <a:pt x="-8234" y="685851"/>
                      <a:pt x="-1194" y="316559"/>
                      <a:pt x="0" y="165707"/>
                    </a:cubicBezTo>
                    <a:close/>
                  </a:path>
                  <a:path w="7756414" h="994221" stroke="0" extrusionOk="0">
                    <a:moveTo>
                      <a:pt x="0" y="165707"/>
                    </a:moveTo>
                    <a:cubicBezTo>
                      <a:pt x="21078" y="70651"/>
                      <a:pt x="73659" y="21656"/>
                      <a:pt x="165707" y="0"/>
                    </a:cubicBezTo>
                    <a:cubicBezTo>
                      <a:pt x="338517" y="14070"/>
                      <a:pt x="477719" y="8502"/>
                      <a:pt x="617957" y="0"/>
                    </a:cubicBezTo>
                    <a:cubicBezTo>
                      <a:pt x="758195" y="-8502"/>
                      <a:pt x="931133" y="1328"/>
                      <a:pt x="1070207" y="0"/>
                    </a:cubicBezTo>
                    <a:cubicBezTo>
                      <a:pt x="1209281" y="-1328"/>
                      <a:pt x="1429393" y="14578"/>
                      <a:pt x="1670957" y="0"/>
                    </a:cubicBezTo>
                    <a:cubicBezTo>
                      <a:pt x="1912521" y="-14578"/>
                      <a:pt x="2246561" y="-34252"/>
                      <a:pt x="2494457" y="0"/>
                    </a:cubicBezTo>
                    <a:cubicBezTo>
                      <a:pt x="2742353" y="34252"/>
                      <a:pt x="2763143" y="17816"/>
                      <a:pt x="2946707" y="0"/>
                    </a:cubicBezTo>
                    <a:cubicBezTo>
                      <a:pt x="3130271" y="-17816"/>
                      <a:pt x="3235026" y="-15888"/>
                      <a:pt x="3473207" y="0"/>
                    </a:cubicBezTo>
                    <a:cubicBezTo>
                      <a:pt x="3711388" y="15888"/>
                      <a:pt x="3751548" y="14362"/>
                      <a:pt x="3999707" y="0"/>
                    </a:cubicBezTo>
                    <a:cubicBezTo>
                      <a:pt x="4247866" y="-14362"/>
                      <a:pt x="4439098" y="-12737"/>
                      <a:pt x="4600457" y="0"/>
                    </a:cubicBezTo>
                    <a:cubicBezTo>
                      <a:pt x="4761816" y="12737"/>
                      <a:pt x="4987139" y="-13187"/>
                      <a:pt x="5275457" y="0"/>
                    </a:cubicBezTo>
                    <a:cubicBezTo>
                      <a:pt x="5563775" y="13187"/>
                      <a:pt x="5575861" y="9416"/>
                      <a:pt x="5727707" y="0"/>
                    </a:cubicBezTo>
                    <a:cubicBezTo>
                      <a:pt x="5879553" y="-9416"/>
                      <a:pt x="6015448" y="-8779"/>
                      <a:pt x="6254207" y="0"/>
                    </a:cubicBezTo>
                    <a:cubicBezTo>
                      <a:pt x="6492966" y="8779"/>
                      <a:pt x="6805286" y="-3354"/>
                      <a:pt x="7003457" y="0"/>
                    </a:cubicBezTo>
                    <a:cubicBezTo>
                      <a:pt x="7201628" y="3354"/>
                      <a:pt x="7299712" y="713"/>
                      <a:pt x="7590707" y="0"/>
                    </a:cubicBezTo>
                    <a:cubicBezTo>
                      <a:pt x="7680841" y="-11677"/>
                      <a:pt x="7755109" y="78159"/>
                      <a:pt x="7756414" y="165707"/>
                    </a:cubicBezTo>
                    <a:cubicBezTo>
                      <a:pt x="7726739" y="333879"/>
                      <a:pt x="7785011" y="504934"/>
                      <a:pt x="7756414" y="828514"/>
                    </a:cubicBezTo>
                    <a:cubicBezTo>
                      <a:pt x="7756355" y="917569"/>
                      <a:pt x="7673817" y="991537"/>
                      <a:pt x="7590707" y="994221"/>
                    </a:cubicBezTo>
                    <a:cubicBezTo>
                      <a:pt x="7423376" y="1007944"/>
                      <a:pt x="7244603" y="981386"/>
                      <a:pt x="7138457" y="994221"/>
                    </a:cubicBezTo>
                    <a:cubicBezTo>
                      <a:pt x="7032311" y="1007057"/>
                      <a:pt x="6760915" y="1020966"/>
                      <a:pt x="6389207" y="994221"/>
                    </a:cubicBezTo>
                    <a:cubicBezTo>
                      <a:pt x="6017499" y="967477"/>
                      <a:pt x="5915376" y="992540"/>
                      <a:pt x="5565707" y="994221"/>
                    </a:cubicBezTo>
                    <a:cubicBezTo>
                      <a:pt x="5216038" y="995902"/>
                      <a:pt x="4944231" y="1027351"/>
                      <a:pt x="4742207" y="994221"/>
                    </a:cubicBezTo>
                    <a:cubicBezTo>
                      <a:pt x="4540183" y="961091"/>
                      <a:pt x="4382581" y="998962"/>
                      <a:pt x="4067207" y="994221"/>
                    </a:cubicBezTo>
                    <a:cubicBezTo>
                      <a:pt x="3751833" y="989480"/>
                      <a:pt x="3606205" y="988908"/>
                      <a:pt x="3392207" y="994221"/>
                    </a:cubicBezTo>
                    <a:cubicBezTo>
                      <a:pt x="3178209" y="999534"/>
                      <a:pt x="2913718" y="989828"/>
                      <a:pt x="2791457" y="994221"/>
                    </a:cubicBezTo>
                    <a:cubicBezTo>
                      <a:pt x="2669196" y="998615"/>
                      <a:pt x="2508824" y="1002311"/>
                      <a:pt x="2264957" y="994221"/>
                    </a:cubicBezTo>
                    <a:cubicBezTo>
                      <a:pt x="2021090" y="986131"/>
                      <a:pt x="1943132" y="968296"/>
                      <a:pt x="1738457" y="994221"/>
                    </a:cubicBezTo>
                    <a:cubicBezTo>
                      <a:pt x="1533782" y="1020146"/>
                      <a:pt x="1394426" y="966969"/>
                      <a:pt x="1137707" y="994221"/>
                    </a:cubicBezTo>
                    <a:cubicBezTo>
                      <a:pt x="880988" y="1021474"/>
                      <a:pt x="372274" y="1041818"/>
                      <a:pt x="165707" y="994221"/>
                    </a:cubicBezTo>
                    <a:cubicBezTo>
                      <a:pt x="53643" y="993408"/>
                      <a:pt x="-3169" y="914351"/>
                      <a:pt x="0" y="828514"/>
                    </a:cubicBezTo>
                    <a:cubicBezTo>
                      <a:pt x="-22584" y="692093"/>
                      <a:pt x="-21713" y="415267"/>
                      <a:pt x="0" y="165707"/>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4F668C79-3FE5-B361-3568-29DD0B6B3D5C}"/>
                  </a:ext>
                </a:extLst>
              </p:cNvPr>
              <p:cNvSpPr txBox="1"/>
              <p:nvPr/>
            </p:nvSpPr>
            <p:spPr>
              <a:xfrm>
                <a:off x="856075" y="3712963"/>
                <a:ext cx="7625243" cy="930927"/>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Tìm những từ ngữ chỉ cảm xúc của cún và giải thích vì sao cún có những cảm xúc đó.</a:t>
                </a:r>
              </a:p>
            </p:txBody>
          </p:sp>
        </p:grpSp>
        <p:pic>
          <p:nvPicPr>
            <p:cNvPr id="4" name="Hình ảnh 3">
              <a:extLst>
                <a:ext uri="{FF2B5EF4-FFF2-40B4-BE49-F238E27FC236}">
                  <a16:creationId xmlns:a16="http://schemas.microsoft.com/office/drawing/2014/main" id="{FAEDA0A6-9A33-F398-F111-336D3170CB72}"/>
                </a:ext>
              </a:extLst>
            </p:cNvPr>
            <p:cNvPicPr>
              <a:picLocks noChangeAspect="1"/>
            </p:cNvPicPr>
            <p:nvPr/>
          </p:nvPicPr>
          <p:blipFill rotWithShape="1">
            <a:blip r:embed="rId4"/>
            <a:srcRect l="8956" t="37666" r="68907" b="36153"/>
            <a:stretch/>
          </p:blipFill>
          <p:spPr>
            <a:xfrm>
              <a:off x="8624" y="3369268"/>
              <a:ext cx="733592" cy="867626"/>
            </a:xfrm>
            <a:prstGeom prst="rect">
              <a:avLst/>
            </a:prstGeom>
          </p:spPr>
        </p:pic>
      </p:grpSp>
    </p:spTree>
    <p:extLst>
      <p:ext uri="{BB962C8B-B14F-4D97-AF65-F5344CB8AC3E}">
        <p14:creationId xmlns:p14="http://schemas.microsoft.com/office/powerpoint/2010/main" val="2068157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706706" y="2188685"/>
            <a:ext cx="10778588" cy="4485384"/>
          </a:xfrm>
          <a:custGeom>
            <a:avLst/>
            <a:gdLst>
              <a:gd name="connsiteX0" fmla="*/ 0 w 10778588"/>
              <a:gd name="connsiteY0" fmla="*/ 447282 h 4485384"/>
              <a:gd name="connsiteX1" fmla="*/ 447282 w 10778588"/>
              <a:gd name="connsiteY1" fmla="*/ 0 h 4485384"/>
              <a:gd name="connsiteX2" fmla="*/ 10331306 w 10778588"/>
              <a:gd name="connsiteY2" fmla="*/ 0 h 4485384"/>
              <a:gd name="connsiteX3" fmla="*/ 10778588 w 10778588"/>
              <a:gd name="connsiteY3" fmla="*/ 447282 h 4485384"/>
              <a:gd name="connsiteX4" fmla="*/ 10778588 w 10778588"/>
              <a:gd name="connsiteY4" fmla="*/ 4038102 h 4485384"/>
              <a:gd name="connsiteX5" fmla="*/ 10331306 w 10778588"/>
              <a:gd name="connsiteY5" fmla="*/ 4485384 h 4485384"/>
              <a:gd name="connsiteX6" fmla="*/ 447282 w 10778588"/>
              <a:gd name="connsiteY6" fmla="*/ 4485384 h 4485384"/>
              <a:gd name="connsiteX7" fmla="*/ 0 w 10778588"/>
              <a:gd name="connsiteY7" fmla="*/ 4038102 h 4485384"/>
              <a:gd name="connsiteX8" fmla="*/ 0 w 10778588"/>
              <a:gd name="connsiteY8" fmla="*/ 447282 h 44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485384" fill="none" extrusionOk="0">
                <a:moveTo>
                  <a:pt x="0" y="447282"/>
                </a:moveTo>
                <a:cubicBezTo>
                  <a:pt x="200" y="205660"/>
                  <a:pt x="207279" y="11788"/>
                  <a:pt x="447282" y="0"/>
                </a:cubicBezTo>
                <a:cubicBezTo>
                  <a:pt x="5325507" y="72427"/>
                  <a:pt x="5898463" y="61419"/>
                  <a:pt x="10331306" y="0"/>
                </a:cubicBezTo>
                <a:cubicBezTo>
                  <a:pt x="10572262" y="-41794"/>
                  <a:pt x="10736907" y="187648"/>
                  <a:pt x="10778588" y="447282"/>
                </a:cubicBezTo>
                <a:cubicBezTo>
                  <a:pt x="10879464" y="2045324"/>
                  <a:pt x="10671275" y="2260383"/>
                  <a:pt x="10778588" y="4038102"/>
                </a:cubicBezTo>
                <a:cubicBezTo>
                  <a:pt x="10780629" y="4274771"/>
                  <a:pt x="10566135" y="4471709"/>
                  <a:pt x="10331306" y="4485384"/>
                </a:cubicBezTo>
                <a:cubicBezTo>
                  <a:pt x="8053305" y="4515211"/>
                  <a:pt x="4036639" y="4406078"/>
                  <a:pt x="447282" y="4485384"/>
                </a:cubicBezTo>
                <a:cubicBezTo>
                  <a:pt x="236049" y="4481338"/>
                  <a:pt x="-15353" y="4288165"/>
                  <a:pt x="0" y="4038102"/>
                </a:cubicBezTo>
                <a:cubicBezTo>
                  <a:pt x="50037" y="2470296"/>
                  <a:pt x="770" y="1378444"/>
                  <a:pt x="0" y="447282"/>
                </a:cubicBezTo>
                <a:close/>
              </a:path>
              <a:path w="10778588" h="4485384" stroke="0" extrusionOk="0">
                <a:moveTo>
                  <a:pt x="0" y="447282"/>
                </a:moveTo>
                <a:cubicBezTo>
                  <a:pt x="13844" y="204029"/>
                  <a:pt x="209463" y="19185"/>
                  <a:pt x="447282" y="0"/>
                </a:cubicBezTo>
                <a:cubicBezTo>
                  <a:pt x="1584904" y="123000"/>
                  <a:pt x="7108331" y="-96860"/>
                  <a:pt x="10331306" y="0"/>
                </a:cubicBezTo>
                <a:cubicBezTo>
                  <a:pt x="10544797" y="-25559"/>
                  <a:pt x="10798997" y="159109"/>
                  <a:pt x="10778588" y="447282"/>
                </a:cubicBezTo>
                <a:cubicBezTo>
                  <a:pt x="10781761" y="1333970"/>
                  <a:pt x="10872855" y="3424598"/>
                  <a:pt x="10778588" y="4038102"/>
                </a:cubicBezTo>
                <a:cubicBezTo>
                  <a:pt x="10746847" y="4296628"/>
                  <a:pt x="10571623" y="4484286"/>
                  <a:pt x="10331306" y="4485384"/>
                </a:cubicBezTo>
                <a:cubicBezTo>
                  <a:pt x="5803813" y="4324677"/>
                  <a:pt x="3284155" y="4525051"/>
                  <a:pt x="447282" y="4485384"/>
                </a:cubicBezTo>
                <a:cubicBezTo>
                  <a:pt x="188347" y="4482979"/>
                  <a:pt x="-40585" y="4266743"/>
                  <a:pt x="0" y="4038102"/>
                </a:cubicBezTo>
                <a:cubicBezTo>
                  <a:pt x="32216" y="3244602"/>
                  <a:pt x="57206" y="1342754"/>
                  <a:pt x="0" y="447282"/>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7" name="Nhóm 6">
            <a:extLst>
              <a:ext uri="{FF2B5EF4-FFF2-40B4-BE49-F238E27FC236}">
                <a16:creationId xmlns:a16="http://schemas.microsoft.com/office/drawing/2014/main" id="{86AF26F4-7F01-1896-1791-A5835940AABF}"/>
              </a:ext>
            </a:extLst>
          </p:cNvPr>
          <p:cNvGrpSpPr/>
          <p:nvPr/>
        </p:nvGrpSpPr>
        <p:grpSpPr>
          <a:xfrm>
            <a:off x="115323" y="196027"/>
            <a:ext cx="11838617" cy="1560641"/>
            <a:chOff x="32218" y="4156380"/>
            <a:chExt cx="8878963" cy="1170481"/>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827240" y="4156380"/>
              <a:ext cx="8083941" cy="1170481"/>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574434" y="4264566"/>
              <a:ext cx="7985262" cy="930928"/>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Hãy tưởng tượng em cùng cún đi trên dãy phố trong bài đọc, em sẽ thấy những gì?</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4"/>
            <a:srcRect l="30952" t="35570" r="49999" b="37592"/>
            <a:stretch/>
          </p:blipFill>
          <p:spPr>
            <a:xfrm>
              <a:off x="32218" y="4219247"/>
              <a:ext cx="641795" cy="904223"/>
            </a:xfrm>
            <a:prstGeom prst="rect">
              <a:avLst/>
            </a:prstGeom>
          </p:spPr>
        </p:pic>
      </p:grpSp>
      <p:pic>
        <p:nvPicPr>
          <p:cNvPr id="5" name="Picture 4">
            <a:extLst>
              <a:ext uri="{FF2B5EF4-FFF2-40B4-BE49-F238E27FC236}">
                <a16:creationId xmlns:a16="http://schemas.microsoft.com/office/drawing/2014/main" id="{8D7AAF9C-5B43-59C8-7A7E-73A022E7800A}"/>
              </a:ext>
            </a:extLst>
          </p:cNvPr>
          <p:cNvPicPr>
            <a:picLocks noChangeAspect="1"/>
          </p:cNvPicPr>
          <p:nvPr/>
        </p:nvPicPr>
        <p:blipFill>
          <a:blip r:embed="rId5"/>
          <a:stretch>
            <a:fillRect/>
          </a:stretch>
        </p:blipFill>
        <p:spPr>
          <a:xfrm>
            <a:off x="1671144" y="2531843"/>
            <a:ext cx="9064575" cy="1546171"/>
          </a:xfrm>
          <a:prstGeom prst="rect">
            <a:avLst/>
          </a:prstGeom>
        </p:spPr>
      </p:pic>
      <p:grpSp>
        <p:nvGrpSpPr>
          <p:cNvPr id="6" name="Nhóm 8">
            <a:extLst>
              <a:ext uri="{FF2B5EF4-FFF2-40B4-BE49-F238E27FC236}">
                <a16:creationId xmlns:a16="http://schemas.microsoft.com/office/drawing/2014/main" id="{50CCD086-E14D-4150-C8D3-C4B7195E07BB}"/>
              </a:ext>
            </a:extLst>
          </p:cNvPr>
          <p:cNvGrpSpPr/>
          <p:nvPr/>
        </p:nvGrpSpPr>
        <p:grpSpPr>
          <a:xfrm>
            <a:off x="651641" y="4662310"/>
            <a:ext cx="11172496" cy="1696448"/>
            <a:chOff x="1511884" y="2513304"/>
            <a:chExt cx="4067024" cy="1864897"/>
          </a:xfrm>
        </p:grpSpPr>
        <p:sp>
          <p:nvSpPr>
            <p:cNvPr id="14" name="Hình chữ nhật: Góc Tròn 9">
              <a:extLst>
                <a:ext uri="{FF2B5EF4-FFF2-40B4-BE49-F238E27FC236}">
                  <a16:creationId xmlns:a16="http://schemas.microsoft.com/office/drawing/2014/main" id="{C93A79DC-A47C-F722-E70A-4B09D3C56245}"/>
                </a:ext>
              </a:extLst>
            </p:cNvPr>
            <p:cNvSpPr/>
            <p:nvPr/>
          </p:nvSpPr>
          <p:spPr>
            <a:xfrm>
              <a:off x="1511884" y="2513304"/>
              <a:ext cx="4067024" cy="186489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5" name="Hộp Văn bản 12">
              <a:extLst>
                <a:ext uri="{FF2B5EF4-FFF2-40B4-BE49-F238E27FC236}">
                  <a16:creationId xmlns:a16="http://schemas.microsoft.com/office/drawing/2014/main" id="{95A69B98-4EDB-FF3C-D618-6CAA1F8D88D4}"/>
                </a:ext>
              </a:extLst>
            </p:cNvPr>
            <p:cNvSpPr txBox="1"/>
            <p:nvPr/>
          </p:nvSpPr>
          <p:spPr>
            <a:xfrm>
              <a:off x="1683297" y="2526560"/>
              <a:ext cx="3722526" cy="507506"/>
            </a:xfrm>
            <a:prstGeom prst="rect">
              <a:avLst/>
            </a:prstGeom>
            <a:noFill/>
          </p:spPr>
          <p:txBody>
            <a:bodyPr wrap="square" rtlCol="0">
              <a:spAutoFit/>
            </a:bodyPr>
            <a:lstStyle/>
            <a:p>
              <a:pPr algn="just" defTabSz="1219170">
                <a:buClr>
                  <a:srgbClr val="000000"/>
                </a:buClr>
              </a:pPr>
              <a:endParaRPr lang="en-US" sz="2400" kern="0" dirty="0">
                <a:solidFill>
                  <a:prstClr val="black"/>
                </a:solidFill>
                <a:latin typeface="Calibri"/>
                <a:cs typeface="Arial"/>
                <a:sym typeface="Arial"/>
              </a:endParaRPr>
            </a:p>
          </p:txBody>
        </p:sp>
      </p:grpSp>
    </p:spTree>
    <p:extLst>
      <p:ext uri="{BB962C8B-B14F-4D97-AF65-F5344CB8AC3E}">
        <p14:creationId xmlns:p14="http://schemas.microsoft.com/office/powerpoint/2010/main" val="947183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706706" y="2188685"/>
            <a:ext cx="10778588" cy="4485384"/>
          </a:xfrm>
          <a:custGeom>
            <a:avLst/>
            <a:gdLst>
              <a:gd name="connsiteX0" fmla="*/ 0 w 10778588"/>
              <a:gd name="connsiteY0" fmla="*/ 447282 h 4485384"/>
              <a:gd name="connsiteX1" fmla="*/ 447282 w 10778588"/>
              <a:gd name="connsiteY1" fmla="*/ 0 h 4485384"/>
              <a:gd name="connsiteX2" fmla="*/ 10331306 w 10778588"/>
              <a:gd name="connsiteY2" fmla="*/ 0 h 4485384"/>
              <a:gd name="connsiteX3" fmla="*/ 10778588 w 10778588"/>
              <a:gd name="connsiteY3" fmla="*/ 447282 h 4485384"/>
              <a:gd name="connsiteX4" fmla="*/ 10778588 w 10778588"/>
              <a:gd name="connsiteY4" fmla="*/ 4038102 h 4485384"/>
              <a:gd name="connsiteX5" fmla="*/ 10331306 w 10778588"/>
              <a:gd name="connsiteY5" fmla="*/ 4485384 h 4485384"/>
              <a:gd name="connsiteX6" fmla="*/ 447282 w 10778588"/>
              <a:gd name="connsiteY6" fmla="*/ 4485384 h 4485384"/>
              <a:gd name="connsiteX7" fmla="*/ 0 w 10778588"/>
              <a:gd name="connsiteY7" fmla="*/ 4038102 h 4485384"/>
              <a:gd name="connsiteX8" fmla="*/ 0 w 10778588"/>
              <a:gd name="connsiteY8" fmla="*/ 447282 h 44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485384" fill="none" extrusionOk="0">
                <a:moveTo>
                  <a:pt x="0" y="447282"/>
                </a:moveTo>
                <a:cubicBezTo>
                  <a:pt x="200" y="205660"/>
                  <a:pt x="207279" y="11788"/>
                  <a:pt x="447282" y="0"/>
                </a:cubicBezTo>
                <a:cubicBezTo>
                  <a:pt x="5325507" y="72427"/>
                  <a:pt x="5898463" y="61419"/>
                  <a:pt x="10331306" y="0"/>
                </a:cubicBezTo>
                <a:cubicBezTo>
                  <a:pt x="10572262" y="-41794"/>
                  <a:pt x="10736907" y="187648"/>
                  <a:pt x="10778588" y="447282"/>
                </a:cubicBezTo>
                <a:cubicBezTo>
                  <a:pt x="10879464" y="2045324"/>
                  <a:pt x="10671275" y="2260383"/>
                  <a:pt x="10778588" y="4038102"/>
                </a:cubicBezTo>
                <a:cubicBezTo>
                  <a:pt x="10780629" y="4274771"/>
                  <a:pt x="10566135" y="4471709"/>
                  <a:pt x="10331306" y="4485384"/>
                </a:cubicBezTo>
                <a:cubicBezTo>
                  <a:pt x="8053305" y="4515211"/>
                  <a:pt x="4036639" y="4406078"/>
                  <a:pt x="447282" y="4485384"/>
                </a:cubicBezTo>
                <a:cubicBezTo>
                  <a:pt x="236049" y="4481338"/>
                  <a:pt x="-15353" y="4288165"/>
                  <a:pt x="0" y="4038102"/>
                </a:cubicBezTo>
                <a:cubicBezTo>
                  <a:pt x="50037" y="2470296"/>
                  <a:pt x="770" y="1378444"/>
                  <a:pt x="0" y="447282"/>
                </a:cubicBezTo>
                <a:close/>
              </a:path>
              <a:path w="10778588" h="4485384" stroke="0" extrusionOk="0">
                <a:moveTo>
                  <a:pt x="0" y="447282"/>
                </a:moveTo>
                <a:cubicBezTo>
                  <a:pt x="13844" y="204029"/>
                  <a:pt x="209463" y="19185"/>
                  <a:pt x="447282" y="0"/>
                </a:cubicBezTo>
                <a:cubicBezTo>
                  <a:pt x="1584904" y="123000"/>
                  <a:pt x="7108331" y="-96860"/>
                  <a:pt x="10331306" y="0"/>
                </a:cubicBezTo>
                <a:cubicBezTo>
                  <a:pt x="10544797" y="-25559"/>
                  <a:pt x="10798997" y="159109"/>
                  <a:pt x="10778588" y="447282"/>
                </a:cubicBezTo>
                <a:cubicBezTo>
                  <a:pt x="10781761" y="1333970"/>
                  <a:pt x="10872855" y="3424598"/>
                  <a:pt x="10778588" y="4038102"/>
                </a:cubicBezTo>
                <a:cubicBezTo>
                  <a:pt x="10746847" y="4296628"/>
                  <a:pt x="10571623" y="4484286"/>
                  <a:pt x="10331306" y="4485384"/>
                </a:cubicBezTo>
                <a:cubicBezTo>
                  <a:pt x="5803813" y="4324677"/>
                  <a:pt x="3284155" y="4525051"/>
                  <a:pt x="447282" y="4485384"/>
                </a:cubicBezTo>
                <a:cubicBezTo>
                  <a:pt x="188347" y="4482979"/>
                  <a:pt x="-40585" y="4266743"/>
                  <a:pt x="0" y="4038102"/>
                </a:cubicBezTo>
                <a:cubicBezTo>
                  <a:pt x="32216" y="3244602"/>
                  <a:pt x="57206" y="1342754"/>
                  <a:pt x="0" y="447282"/>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7" name="Nhóm 6">
            <a:extLst>
              <a:ext uri="{FF2B5EF4-FFF2-40B4-BE49-F238E27FC236}">
                <a16:creationId xmlns:a16="http://schemas.microsoft.com/office/drawing/2014/main" id="{86AF26F4-7F01-1896-1791-A5835940AABF}"/>
              </a:ext>
            </a:extLst>
          </p:cNvPr>
          <p:cNvGrpSpPr/>
          <p:nvPr/>
        </p:nvGrpSpPr>
        <p:grpSpPr>
          <a:xfrm>
            <a:off x="115323" y="196027"/>
            <a:ext cx="12076677" cy="1560641"/>
            <a:chOff x="32218" y="4156380"/>
            <a:chExt cx="9057508" cy="1170481"/>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827240" y="4156380"/>
              <a:ext cx="8083941" cy="1170481"/>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574434" y="4264566"/>
              <a:ext cx="8515292"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Hãy tưởng tượng em cùng cún đi trên dãy phố trong bài đọc, em sẽ thấy những gì?</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4"/>
            <a:srcRect l="30952" t="35570" r="49999" b="37592"/>
            <a:stretch/>
          </p:blipFill>
          <p:spPr>
            <a:xfrm>
              <a:off x="32218" y="4219247"/>
              <a:ext cx="641795" cy="904223"/>
            </a:xfrm>
            <a:prstGeom prst="rect">
              <a:avLst/>
            </a:prstGeom>
          </p:spPr>
        </p:pic>
      </p:grpSp>
      <p:graphicFrame>
        <p:nvGraphicFramePr>
          <p:cNvPr id="2" name="Table 1">
            <a:extLst>
              <a:ext uri="{FF2B5EF4-FFF2-40B4-BE49-F238E27FC236}">
                <a16:creationId xmlns:a16="http://schemas.microsoft.com/office/drawing/2014/main" id="{95AF5180-871A-76E5-D55B-A32CFB58FE33}"/>
              </a:ext>
            </a:extLst>
          </p:cNvPr>
          <p:cNvGraphicFramePr>
            <a:graphicFrameLocks noGrp="1"/>
          </p:cNvGraphicFramePr>
          <p:nvPr>
            <p:extLst>
              <p:ext uri="{D42A27DB-BD31-4B8C-83A1-F6EECF244321}">
                <p14:modId xmlns:p14="http://schemas.microsoft.com/office/powerpoint/2010/main" val="3129093391"/>
              </p:ext>
            </p:extLst>
          </p:nvPr>
        </p:nvGraphicFramePr>
        <p:xfrm>
          <a:off x="1261241" y="2343808"/>
          <a:ext cx="9921766" cy="4160060"/>
        </p:xfrm>
        <a:graphic>
          <a:graphicData uri="http://schemas.openxmlformats.org/drawingml/2006/table">
            <a:tbl>
              <a:tblPr firstRow="1" firstCol="1" bandRow="1">
                <a:tableStyleId>{00A15C55-8517-42AA-B614-E9B94910E393}</a:tableStyleId>
              </a:tblPr>
              <a:tblGrid>
                <a:gridCol w="4960883">
                  <a:extLst>
                    <a:ext uri="{9D8B030D-6E8A-4147-A177-3AD203B41FA5}">
                      <a16:colId xmlns:a16="http://schemas.microsoft.com/office/drawing/2014/main" val="3692381221"/>
                    </a:ext>
                  </a:extLst>
                </a:gridCol>
                <a:gridCol w="4960883">
                  <a:extLst>
                    <a:ext uri="{9D8B030D-6E8A-4147-A177-3AD203B41FA5}">
                      <a16:colId xmlns:a16="http://schemas.microsoft.com/office/drawing/2014/main" val="1281460175"/>
                    </a:ext>
                  </a:extLst>
                </a:gridCol>
              </a:tblGrid>
              <a:tr h="1813176">
                <a:tc>
                  <a:txBody>
                    <a:bodyPr/>
                    <a:lstStyle/>
                    <a:p>
                      <a:pPr marL="0" marR="0" algn="ctr">
                        <a:lnSpc>
                          <a:spcPct val="150000"/>
                        </a:lnSpc>
                        <a:spcBef>
                          <a:spcPts val="100"/>
                        </a:spcBef>
                        <a:spcAft>
                          <a:spcPts val="100"/>
                        </a:spcAft>
                      </a:pPr>
                      <a:r>
                        <a:rPr lang="vi-VN" sz="2400" kern="100" dirty="0">
                          <a:solidFill>
                            <a:srgbClr val="002060"/>
                          </a:solidFill>
                          <a:effectLst/>
                        </a:rPr>
                        <a:t>Nhìn</a:t>
                      </a:r>
                      <a:endParaRPr lang="en-US" sz="2000" kern="100" dirty="0">
                        <a:solidFill>
                          <a:srgbClr val="002060"/>
                        </a:solidFill>
                        <a:effectLst/>
                      </a:endParaRPr>
                    </a:p>
                    <a:p>
                      <a:pPr marL="0" marR="0" algn="just">
                        <a:lnSpc>
                          <a:spcPct val="150000"/>
                        </a:lnSpc>
                        <a:spcBef>
                          <a:spcPts val="100"/>
                        </a:spcBef>
                        <a:spcAft>
                          <a:spcPts val="100"/>
                        </a:spcAft>
                      </a:pPr>
                      <a:r>
                        <a:rPr lang="vi-VN" sz="2400" b="0" kern="100" dirty="0">
                          <a:solidFill>
                            <a:srgbClr val="002060"/>
                          </a:solidFill>
                          <a:effectLst/>
                        </a:rPr>
                        <a:t>con đường, nhà, mái tôn, con đò, bãi bồi, cây cối, nhà cửa,...</a:t>
                      </a:r>
                      <a:endParaRPr lang="en-US" sz="20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100"/>
                        </a:spcBef>
                        <a:spcAft>
                          <a:spcPts val="100"/>
                        </a:spcAft>
                      </a:pPr>
                      <a:r>
                        <a:rPr lang="vi-VN" sz="2400" kern="100" dirty="0">
                          <a:solidFill>
                            <a:srgbClr val="002060"/>
                          </a:solidFill>
                          <a:effectLst/>
                        </a:rPr>
                        <a:t>Nghe</a:t>
                      </a:r>
                      <a:endParaRPr lang="en-US" sz="2000" kern="100" dirty="0">
                        <a:solidFill>
                          <a:srgbClr val="002060"/>
                        </a:solidFill>
                        <a:effectLst/>
                      </a:endParaRPr>
                    </a:p>
                    <a:p>
                      <a:pPr marL="0" marR="0" algn="just">
                        <a:lnSpc>
                          <a:spcPct val="150000"/>
                        </a:lnSpc>
                        <a:spcBef>
                          <a:spcPts val="100"/>
                        </a:spcBef>
                        <a:spcAft>
                          <a:spcPts val="100"/>
                        </a:spcAft>
                      </a:pPr>
                      <a:r>
                        <a:rPr lang="vi-VN" sz="2400" b="0" kern="100" dirty="0">
                          <a:solidFill>
                            <a:srgbClr val="002060"/>
                          </a:solidFill>
                          <a:effectLst/>
                        </a:rPr>
                        <a:t>tiếng gió thổi, tiếng nước chảy êm đềm, tiếng cây cối xào xạc,...</a:t>
                      </a:r>
                      <a:endParaRPr lang="en-US" sz="20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79557801"/>
                  </a:ext>
                </a:extLst>
              </a:tr>
              <a:tr h="2346884">
                <a:tc>
                  <a:txBody>
                    <a:bodyPr/>
                    <a:lstStyle/>
                    <a:p>
                      <a:pPr marL="0" marR="0" algn="ctr">
                        <a:lnSpc>
                          <a:spcPct val="150000"/>
                        </a:lnSpc>
                        <a:spcBef>
                          <a:spcPts val="100"/>
                        </a:spcBef>
                        <a:spcAft>
                          <a:spcPts val="100"/>
                        </a:spcAft>
                      </a:pPr>
                      <a:r>
                        <a:rPr lang="vi-VN" sz="2400" kern="100" dirty="0">
                          <a:solidFill>
                            <a:srgbClr val="002060"/>
                          </a:solidFill>
                          <a:effectLst/>
                        </a:rPr>
                        <a:t>Ngửi</a:t>
                      </a:r>
                      <a:endParaRPr lang="en-US" sz="2000" kern="100" dirty="0">
                        <a:solidFill>
                          <a:srgbClr val="002060"/>
                        </a:solidFill>
                        <a:effectLst/>
                      </a:endParaRPr>
                    </a:p>
                    <a:p>
                      <a:pPr marL="0" marR="0" algn="just">
                        <a:lnSpc>
                          <a:spcPct val="150000"/>
                        </a:lnSpc>
                        <a:spcBef>
                          <a:spcPts val="100"/>
                        </a:spcBef>
                        <a:spcAft>
                          <a:spcPts val="100"/>
                        </a:spcAft>
                      </a:pPr>
                      <a:r>
                        <a:rPr lang="vi-VN" sz="2400" b="0" kern="100" dirty="0">
                          <a:solidFill>
                            <a:srgbClr val="002060"/>
                          </a:solidFill>
                          <a:effectLst/>
                        </a:rPr>
                        <a:t>mùi nước từ sông, mùi bùn đất khô trên đường,...</a:t>
                      </a:r>
                      <a:endParaRPr lang="en-US" sz="20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100"/>
                        </a:spcBef>
                        <a:spcAft>
                          <a:spcPts val="100"/>
                        </a:spcAft>
                      </a:pPr>
                      <a:r>
                        <a:rPr lang="vi-VN" sz="2400" b="1" kern="100" dirty="0">
                          <a:solidFill>
                            <a:srgbClr val="002060"/>
                          </a:solidFill>
                          <a:effectLst/>
                        </a:rPr>
                        <a:t>Cảm xúc</a:t>
                      </a:r>
                      <a:endParaRPr lang="en-US" sz="2000" b="1" kern="100" dirty="0">
                        <a:solidFill>
                          <a:srgbClr val="002060"/>
                        </a:solidFill>
                        <a:effectLst/>
                      </a:endParaRPr>
                    </a:p>
                    <a:p>
                      <a:pPr marL="0" marR="0" algn="just">
                        <a:lnSpc>
                          <a:spcPct val="150000"/>
                        </a:lnSpc>
                        <a:spcBef>
                          <a:spcPts val="100"/>
                        </a:spcBef>
                        <a:spcAft>
                          <a:spcPts val="100"/>
                        </a:spcAft>
                      </a:pPr>
                      <a:r>
                        <a:rPr lang="vi-VN" sz="2400" kern="100" dirty="0">
                          <a:solidFill>
                            <a:srgbClr val="002060"/>
                          </a:solidFill>
                          <a:effectLst/>
                        </a:rPr>
                        <a:t>vui vẻ, khoan khoái, thích thú, hài lòng,...hoặc khó chịu, chật chội, buồn tẻ,...</a:t>
                      </a:r>
                      <a:endPar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33094883"/>
                  </a:ext>
                </a:extLst>
              </a:tr>
            </a:tbl>
          </a:graphicData>
        </a:graphic>
      </p:graphicFrame>
    </p:spTree>
    <p:extLst>
      <p:ext uri="{BB962C8B-B14F-4D97-AF65-F5344CB8AC3E}">
        <p14:creationId xmlns:p14="http://schemas.microsoft.com/office/powerpoint/2010/main" val="1309202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2"/>
          <a:stretch>
            <a:fillRect/>
          </a:stretch>
        </p:blipFill>
        <p:spPr>
          <a:xfrm>
            <a:off x="4257945" y="1007314"/>
            <a:ext cx="7377777" cy="5460317"/>
          </a:xfrm>
          <a:prstGeom prst="rect">
            <a:avLst/>
          </a:prstGeom>
        </p:spPr>
      </p:pic>
      <p:sp>
        <p:nvSpPr>
          <p:cNvPr id="5" name="矩形: 圆角 30">
            <a:extLst>
              <a:ext uri="{FF2B5EF4-FFF2-40B4-BE49-F238E27FC236}">
                <a16:creationId xmlns:a16="http://schemas.microsoft.com/office/drawing/2014/main" id="{A9F4A5E2-D8BE-489D-8D9E-FC07E8716376}"/>
              </a:ext>
            </a:extLst>
          </p:cNvPr>
          <p:cNvSpPr/>
          <p:nvPr/>
        </p:nvSpPr>
        <p:spPr>
          <a:xfrm>
            <a:off x="556277" y="1748973"/>
            <a:ext cx="4810201" cy="1051344"/>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Luyện</a:t>
            </a:r>
            <a:r>
              <a:rPr lang="en-US" altLang="zh-CN"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 </a:t>
            </a:r>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đọc</a:t>
            </a:r>
            <a:r>
              <a:rPr lang="en-US" altLang="zh-CN"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 </a:t>
            </a:r>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lại</a:t>
            </a:r>
            <a:endParaRPr lang="zh-CN" altLang="en-US"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4293154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F264E08E-02E8-B0DF-5796-7A2F274E72DF}"/>
              </a:ext>
            </a:extLst>
          </p:cNvPr>
          <p:cNvSpPr/>
          <p:nvPr/>
        </p:nvSpPr>
        <p:spPr>
          <a:xfrm>
            <a:off x="1288290" y="1546330"/>
            <a:ext cx="9903745" cy="4358407"/>
          </a:xfrm>
          <a:custGeom>
            <a:avLst/>
            <a:gdLst>
              <a:gd name="connsiteX0" fmla="*/ 0 w 9903745"/>
              <a:gd name="connsiteY0" fmla="*/ 434620 h 4358407"/>
              <a:gd name="connsiteX1" fmla="*/ 434620 w 9903745"/>
              <a:gd name="connsiteY1" fmla="*/ 0 h 4358407"/>
              <a:gd name="connsiteX2" fmla="*/ 9469125 w 9903745"/>
              <a:gd name="connsiteY2" fmla="*/ 0 h 4358407"/>
              <a:gd name="connsiteX3" fmla="*/ 9903745 w 9903745"/>
              <a:gd name="connsiteY3" fmla="*/ 434620 h 4358407"/>
              <a:gd name="connsiteX4" fmla="*/ 9903745 w 9903745"/>
              <a:gd name="connsiteY4" fmla="*/ 3923787 h 4358407"/>
              <a:gd name="connsiteX5" fmla="*/ 9469125 w 9903745"/>
              <a:gd name="connsiteY5" fmla="*/ 4358407 h 4358407"/>
              <a:gd name="connsiteX6" fmla="*/ 434620 w 9903745"/>
              <a:gd name="connsiteY6" fmla="*/ 4358407 h 4358407"/>
              <a:gd name="connsiteX7" fmla="*/ 0 w 9903745"/>
              <a:gd name="connsiteY7" fmla="*/ 3923787 h 4358407"/>
              <a:gd name="connsiteX8" fmla="*/ 0 w 9903745"/>
              <a:gd name="connsiteY8" fmla="*/ 434620 h 43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3745" h="4358407" fill="none" extrusionOk="0">
                <a:moveTo>
                  <a:pt x="0" y="434620"/>
                </a:moveTo>
                <a:cubicBezTo>
                  <a:pt x="1161" y="226022"/>
                  <a:pt x="209792" y="25520"/>
                  <a:pt x="434620" y="0"/>
                </a:cubicBezTo>
                <a:cubicBezTo>
                  <a:pt x="1495666" y="72427"/>
                  <a:pt x="7333563" y="61419"/>
                  <a:pt x="9469125" y="0"/>
                </a:cubicBezTo>
                <a:cubicBezTo>
                  <a:pt x="9707674" y="-10220"/>
                  <a:pt x="9877983" y="186794"/>
                  <a:pt x="9903745" y="434620"/>
                </a:cubicBezTo>
                <a:cubicBezTo>
                  <a:pt x="10004621" y="1408209"/>
                  <a:pt x="9796432" y="3138703"/>
                  <a:pt x="9903745" y="3923787"/>
                </a:cubicBezTo>
                <a:cubicBezTo>
                  <a:pt x="9911492" y="4124502"/>
                  <a:pt x="9699226" y="4347272"/>
                  <a:pt x="9469125" y="4358407"/>
                </a:cubicBezTo>
                <a:cubicBezTo>
                  <a:pt x="7753927" y="4388234"/>
                  <a:pt x="3836067" y="4279101"/>
                  <a:pt x="434620" y="4358407"/>
                </a:cubicBezTo>
                <a:cubicBezTo>
                  <a:pt x="216130" y="4355972"/>
                  <a:pt x="-39023" y="4171537"/>
                  <a:pt x="0" y="3923787"/>
                </a:cubicBezTo>
                <a:cubicBezTo>
                  <a:pt x="50037" y="2462825"/>
                  <a:pt x="770" y="2068815"/>
                  <a:pt x="0" y="434620"/>
                </a:cubicBezTo>
                <a:close/>
              </a:path>
              <a:path w="9903745" h="4358407" stroke="0" extrusionOk="0">
                <a:moveTo>
                  <a:pt x="0" y="434620"/>
                </a:moveTo>
                <a:cubicBezTo>
                  <a:pt x="11304" y="197667"/>
                  <a:pt x="214809" y="42134"/>
                  <a:pt x="434620" y="0"/>
                </a:cubicBezTo>
                <a:cubicBezTo>
                  <a:pt x="4545559" y="123000"/>
                  <a:pt x="6527211" y="-96860"/>
                  <a:pt x="9469125" y="0"/>
                </a:cubicBezTo>
                <a:cubicBezTo>
                  <a:pt x="9699226" y="-7570"/>
                  <a:pt x="9917385" y="167088"/>
                  <a:pt x="9903745" y="434620"/>
                </a:cubicBezTo>
                <a:cubicBezTo>
                  <a:pt x="9906918" y="1390295"/>
                  <a:pt x="9998012" y="3463320"/>
                  <a:pt x="9903745" y="3923787"/>
                </a:cubicBezTo>
                <a:cubicBezTo>
                  <a:pt x="9887206" y="4169813"/>
                  <a:pt x="9665571" y="4351273"/>
                  <a:pt x="9469125" y="4358407"/>
                </a:cubicBezTo>
                <a:cubicBezTo>
                  <a:pt x="6643785" y="4197700"/>
                  <a:pt x="4297611" y="4398074"/>
                  <a:pt x="434620" y="4358407"/>
                </a:cubicBezTo>
                <a:cubicBezTo>
                  <a:pt x="155403" y="4350493"/>
                  <a:pt x="-22453" y="4153649"/>
                  <a:pt x="0" y="3923787"/>
                </a:cubicBezTo>
                <a:cubicBezTo>
                  <a:pt x="32216" y="3234962"/>
                  <a:pt x="57206" y="2144122"/>
                  <a:pt x="0" y="434620"/>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9" name="Nhóm 18">
            <a:extLst>
              <a:ext uri="{FF2B5EF4-FFF2-40B4-BE49-F238E27FC236}">
                <a16:creationId xmlns:a16="http://schemas.microsoft.com/office/drawing/2014/main" id="{BF2D8F2A-2C42-1F52-A1D5-0DA99E00D3E7}"/>
              </a:ext>
            </a:extLst>
          </p:cNvPr>
          <p:cNvGrpSpPr/>
          <p:nvPr/>
        </p:nvGrpSpPr>
        <p:grpSpPr>
          <a:xfrm>
            <a:off x="1498294" y="1994112"/>
            <a:ext cx="9731921" cy="1478280"/>
            <a:chOff x="1476260" y="1373232"/>
            <a:chExt cx="6945843" cy="1108710"/>
          </a:xfrm>
        </p:grpSpPr>
        <p:pic>
          <p:nvPicPr>
            <p:cNvPr id="12" name="Hình ảnh 11" descr="Ảnh có chứa đồ họa véc-tơ&#10;&#10;Mô tả được tạo tự động">
              <a:extLst>
                <a:ext uri="{FF2B5EF4-FFF2-40B4-BE49-F238E27FC236}">
                  <a16:creationId xmlns:a16="http://schemas.microsoft.com/office/drawing/2014/main" id="{44CF2473-B561-37B5-FFB8-A132948862BB}"/>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8" name="Hộp Văn bản 17">
              <a:extLst>
                <a:ext uri="{FF2B5EF4-FFF2-40B4-BE49-F238E27FC236}">
                  <a16:creationId xmlns:a16="http://schemas.microsoft.com/office/drawing/2014/main" id="{E9D1A757-DF21-D2BF-8551-7F5DB0B630A3}"/>
                </a:ext>
              </a:extLst>
            </p:cNvPr>
            <p:cNvSpPr txBox="1"/>
            <p:nvPr/>
          </p:nvSpPr>
          <p:spPr>
            <a:xfrm>
              <a:off x="2327366" y="1562296"/>
              <a:ext cx="6094737" cy="623248"/>
            </a:xfrm>
            <a:prstGeom prst="rect">
              <a:avLst/>
            </a:prstGeom>
            <a:noFill/>
          </p:spPr>
          <p:txBody>
            <a:bodyPr wrap="square" rtlCol="0">
              <a:spAutoFit/>
            </a:bodyPr>
            <a:lstStyle/>
            <a:p>
              <a:pPr algn="just" defTabSz="1219170">
                <a:buClr>
                  <a:srgbClr val="000000"/>
                </a:buClr>
              </a:pPr>
              <a:r>
                <a:rPr lang="vi-VN" sz="4800" b="1" kern="0" dirty="0">
                  <a:solidFill>
                    <a:srgbClr val="002060"/>
                  </a:solidFill>
                  <a:latin typeface="Calibri"/>
                  <a:cs typeface="Arial"/>
                  <a:sym typeface="Arial"/>
                </a:rPr>
                <a:t>Đọc bài với giọng như thế nào?</a:t>
              </a:r>
              <a:endParaRPr lang="en-US" sz="4800" b="1" kern="0" dirty="0">
                <a:solidFill>
                  <a:srgbClr val="002060"/>
                </a:solidFill>
                <a:latin typeface="Calibri"/>
                <a:cs typeface="Arial"/>
                <a:sym typeface="Arial"/>
              </a:endParaRPr>
            </a:p>
          </p:txBody>
        </p:sp>
      </p:grpSp>
      <p:grpSp>
        <p:nvGrpSpPr>
          <p:cNvPr id="20" name="Nhóm 19">
            <a:extLst>
              <a:ext uri="{FF2B5EF4-FFF2-40B4-BE49-F238E27FC236}">
                <a16:creationId xmlns:a16="http://schemas.microsoft.com/office/drawing/2014/main" id="{022FC4F2-68B9-4B14-DFE6-5E4A43C36C1F}"/>
              </a:ext>
            </a:extLst>
          </p:cNvPr>
          <p:cNvGrpSpPr/>
          <p:nvPr/>
        </p:nvGrpSpPr>
        <p:grpSpPr>
          <a:xfrm>
            <a:off x="1524942" y="3820681"/>
            <a:ext cx="9430439" cy="1702522"/>
            <a:chOff x="1476260" y="1373232"/>
            <a:chExt cx="7072829" cy="1276891"/>
          </a:xfrm>
        </p:grpSpPr>
        <p:pic>
          <p:nvPicPr>
            <p:cNvPr id="21" name="Hình ảnh 20" descr="Ảnh có chứa đồ họa véc-tơ&#10;&#10;Mô tả được tạo tự động">
              <a:extLst>
                <a:ext uri="{FF2B5EF4-FFF2-40B4-BE49-F238E27FC236}">
                  <a16:creationId xmlns:a16="http://schemas.microsoft.com/office/drawing/2014/main" id="{3A78EF8E-51D0-9D48-55EA-19F98BF3DCC8}"/>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22" name="Hộp Văn bản 21">
              <a:extLst>
                <a:ext uri="{FF2B5EF4-FFF2-40B4-BE49-F238E27FC236}">
                  <a16:creationId xmlns:a16="http://schemas.microsoft.com/office/drawing/2014/main" id="{495044F0-0876-F988-7D06-C120C01D7F38}"/>
                </a:ext>
              </a:extLst>
            </p:cNvPr>
            <p:cNvSpPr txBox="1"/>
            <p:nvPr/>
          </p:nvSpPr>
          <p:spPr>
            <a:xfrm>
              <a:off x="2300116" y="1472878"/>
              <a:ext cx="6248973" cy="1177245"/>
            </a:xfrm>
            <a:prstGeom prst="rect">
              <a:avLst/>
            </a:prstGeom>
            <a:noFill/>
          </p:spPr>
          <p:txBody>
            <a:bodyPr wrap="square" rtlCol="0">
              <a:spAutoFit/>
            </a:bodyPr>
            <a:lstStyle/>
            <a:p>
              <a:pPr algn="just" defTabSz="1219170">
                <a:buClr>
                  <a:srgbClr val="000000"/>
                </a:buClr>
              </a:pPr>
              <a:r>
                <a:rPr lang="vi-VN" sz="4800" b="1" kern="0" dirty="0">
                  <a:solidFill>
                    <a:srgbClr val="002060"/>
                  </a:solidFill>
                  <a:latin typeface="Calibri"/>
                  <a:cs typeface="Arial"/>
                  <a:sym typeface="Arial"/>
                </a:rPr>
                <a:t>Khi đọc cần nhấn giọng ở các </a:t>
              </a:r>
            </a:p>
            <a:p>
              <a:pPr algn="just" defTabSz="1219170">
                <a:buClr>
                  <a:srgbClr val="000000"/>
                </a:buClr>
              </a:pPr>
              <a:r>
                <a:rPr lang="vi-VN" sz="4800" b="1" kern="0" dirty="0">
                  <a:solidFill>
                    <a:srgbClr val="002060"/>
                  </a:solidFill>
                  <a:latin typeface="Calibri"/>
                  <a:cs typeface="Arial"/>
                  <a:sym typeface="Arial"/>
                </a:rPr>
                <a:t>từ ngữ nào?</a:t>
              </a:r>
              <a:endParaRPr lang="en-US" sz="4800" b="1" kern="0" dirty="0">
                <a:solidFill>
                  <a:srgbClr val="002060"/>
                </a:solidFill>
                <a:latin typeface="Calibri"/>
                <a:cs typeface="Arial"/>
                <a:sym typeface="Arial"/>
              </a:endParaRPr>
            </a:p>
          </p:txBody>
        </p:sp>
      </p:grpSp>
      <p:pic>
        <p:nvPicPr>
          <p:cNvPr id="3" name="Picture 2">
            <a:extLst>
              <a:ext uri="{FF2B5EF4-FFF2-40B4-BE49-F238E27FC236}">
                <a16:creationId xmlns:a16="http://schemas.microsoft.com/office/drawing/2014/main" id="{C8114479-9E99-F0F0-A735-0D108C3CE428}"/>
              </a:ext>
            </a:extLst>
          </p:cNvPr>
          <p:cNvPicPr>
            <a:picLocks noChangeAspect="1"/>
          </p:cNvPicPr>
          <p:nvPr/>
        </p:nvPicPr>
        <p:blipFill>
          <a:blip r:embed="rId4"/>
          <a:stretch>
            <a:fillRect/>
          </a:stretch>
        </p:blipFill>
        <p:spPr>
          <a:xfrm>
            <a:off x="930680" y="118383"/>
            <a:ext cx="9931245" cy="1597290"/>
          </a:xfrm>
          <a:prstGeom prst="rect">
            <a:avLst/>
          </a:prstGeom>
        </p:spPr>
      </p:pic>
    </p:spTree>
    <p:extLst>
      <p:ext uri="{BB962C8B-B14F-4D97-AF65-F5344CB8AC3E}">
        <p14:creationId xmlns:p14="http://schemas.microsoft.com/office/powerpoint/2010/main" val="8227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F264E08E-02E8-B0DF-5796-7A2F274E72DF}"/>
              </a:ext>
            </a:extLst>
          </p:cNvPr>
          <p:cNvSpPr/>
          <p:nvPr/>
        </p:nvSpPr>
        <p:spPr>
          <a:xfrm>
            <a:off x="895435" y="1572894"/>
            <a:ext cx="10477123" cy="4358407"/>
          </a:xfrm>
          <a:custGeom>
            <a:avLst/>
            <a:gdLst>
              <a:gd name="connsiteX0" fmla="*/ 0 w 10477123"/>
              <a:gd name="connsiteY0" fmla="*/ 434620 h 4358407"/>
              <a:gd name="connsiteX1" fmla="*/ 434620 w 10477123"/>
              <a:gd name="connsiteY1" fmla="*/ 0 h 4358407"/>
              <a:gd name="connsiteX2" fmla="*/ 10042503 w 10477123"/>
              <a:gd name="connsiteY2" fmla="*/ 0 h 4358407"/>
              <a:gd name="connsiteX3" fmla="*/ 10477123 w 10477123"/>
              <a:gd name="connsiteY3" fmla="*/ 434620 h 4358407"/>
              <a:gd name="connsiteX4" fmla="*/ 10477123 w 10477123"/>
              <a:gd name="connsiteY4" fmla="*/ 3923787 h 4358407"/>
              <a:gd name="connsiteX5" fmla="*/ 10042503 w 10477123"/>
              <a:gd name="connsiteY5" fmla="*/ 4358407 h 4358407"/>
              <a:gd name="connsiteX6" fmla="*/ 434620 w 10477123"/>
              <a:gd name="connsiteY6" fmla="*/ 4358407 h 4358407"/>
              <a:gd name="connsiteX7" fmla="*/ 0 w 10477123"/>
              <a:gd name="connsiteY7" fmla="*/ 3923787 h 4358407"/>
              <a:gd name="connsiteX8" fmla="*/ 0 w 10477123"/>
              <a:gd name="connsiteY8" fmla="*/ 434620 h 4358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123" h="4358407" fill="none" extrusionOk="0">
                <a:moveTo>
                  <a:pt x="0" y="434620"/>
                </a:moveTo>
                <a:cubicBezTo>
                  <a:pt x="1161" y="226022"/>
                  <a:pt x="209792" y="25520"/>
                  <a:pt x="434620" y="0"/>
                </a:cubicBezTo>
                <a:cubicBezTo>
                  <a:pt x="1620992" y="72427"/>
                  <a:pt x="7545137" y="61419"/>
                  <a:pt x="10042503" y="0"/>
                </a:cubicBezTo>
                <a:cubicBezTo>
                  <a:pt x="10281052" y="-10220"/>
                  <a:pt x="10451361" y="186794"/>
                  <a:pt x="10477123" y="434620"/>
                </a:cubicBezTo>
                <a:cubicBezTo>
                  <a:pt x="10577999" y="1408209"/>
                  <a:pt x="10369810" y="3138703"/>
                  <a:pt x="10477123" y="3923787"/>
                </a:cubicBezTo>
                <a:cubicBezTo>
                  <a:pt x="10484870" y="4124502"/>
                  <a:pt x="10272604" y="4347272"/>
                  <a:pt x="10042503" y="4358407"/>
                </a:cubicBezTo>
                <a:cubicBezTo>
                  <a:pt x="7484531" y="4388234"/>
                  <a:pt x="3528075" y="4279101"/>
                  <a:pt x="434620" y="4358407"/>
                </a:cubicBezTo>
                <a:cubicBezTo>
                  <a:pt x="216130" y="4355972"/>
                  <a:pt x="-39023" y="4171537"/>
                  <a:pt x="0" y="3923787"/>
                </a:cubicBezTo>
                <a:cubicBezTo>
                  <a:pt x="50037" y="2462825"/>
                  <a:pt x="770" y="2068815"/>
                  <a:pt x="0" y="434620"/>
                </a:cubicBezTo>
                <a:close/>
              </a:path>
              <a:path w="10477123" h="4358407" stroke="0" extrusionOk="0">
                <a:moveTo>
                  <a:pt x="0" y="434620"/>
                </a:moveTo>
                <a:cubicBezTo>
                  <a:pt x="11304" y="197667"/>
                  <a:pt x="214809" y="42134"/>
                  <a:pt x="434620" y="0"/>
                </a:cubicBezTo>
                <a:cubicBezTo>
                  <a:pt x="2538735" y="123000"/>
                  <a:pt x="5981704" y="-96860"/>
                  <a:pt x="10042503" y="0"/>
                </a:cubicBezTo>
                <a:cubicBezTo>
                  <a:pt x="10272604" y="-7570"/>
                  <a:pt x="10490763" y="167088"/>
                  <a:pt x="10477123" y="434620"/>
                </a:cubicBezTo>
                <a:cubicBezTo>
                  <a:pt x="10480296" y="1390295"/>
                  <a:pt x="10571390" y="3463320"/>
                  <a:pt x="10477123" y="3923787"/>
                </a:cubicBezTo>
                <a:cubicBezTo>
                  <a:pt x="10460584" y="4169813"/>
                  <a:pt x="10238949" y="4351273"/>
                  <a:pt x="10042503" y="4358407"/>
                </a:cubicBezTo>
                <a:cubicBezTo>
                  <a:pt x="6373350" y="4197700"/>
                  <a:pt x="5098818" y="4398074"/>
                  <a:pt x="434620" y="4358407"/>
                </a:cubicBezTo>
                <a:cubicBezTo>
                  <a:pt x="155403" y="4350493"/>
                  <a:pt x="-22453" y="4153649"/>
                  <a:pt x="0" y="3923787"/>
                </a:cubicBezTo>
                <a:cubicBezTo>
                  <a:pt x="32216" y="3234962"/>
                  <a:pt x="57206" y="2144122"/>
                  <a:pt x="0" y="434620"/>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5" name="Nhóm 24">
            <a:extLst>
              <a:ext uri="{FF2B5EF4-FFF2-40B4-BE49-F238E27FC236}">
                <a16:creationId xmlns:a16="http://schemas.microsoft.com/office/drawing/2014/main" id="{9D801DC8-2890-C9F2-A0D1-1C44D93960D9}"/>
              </a:ext>
            </a:extLst>
          </p:cNvPr>
          <p:cNvGrpSpPr/>
          <p:nvPr/>
        </p:nvGrpSpPr>
        <p:grpSpPr>
          <a:xfrm>
            <a:off x="1263639" y="2114883"/>
            <a:ext cx="9347859" cy="1583360"/>
            <a:chOff x="1166889" y="1603469"/>
            <a:chExt cx="7010894" cy="1187520"/>
          </a:xfrm>
        </p:grpSpPr>
        <p:sp>
          <p:nvSpPr>
            <p:cNvPr id="18" name="Hộp Văn bản 17">
              <a:extLst>
                <a:ext uri="{FF2B5EF4-FFF2-40B4-BE49-F238E27FC236}">
                  <a16:creationId xmlns:a16="http://schemas.microsoft.com/office/drawing/2014/main" id="{E9D1A757-DF21-D2BF-8551-7F5DB0B630A3}"/>
                </a:ext>
              </a:extLst>
            </p:cNvPr>
            <p:cNvSpPr txBox="1"/>
            <p:nvPr/>
          </p:nvSpPr>
          <p:spPr>
            <a:xfrm>
              <a:off x="2641411" y="1613744"/>
              <a:ext cx="5536372" cy="1177245"/>
            </a:xfrm>
            <a:prstGeom prst="rect">
              <a:avLst/>
            </a:prstGeom>
            <a:noFill/>
          </p:spPr>
          <p:txBody>
            <a:bodyPr wrap="square" rtlCol="0">
              <a:spAutoFit/>
            </a:bodyPr>
            <a:lstStyle/>
            <a:p>
              <a:pPr algn="just" defTabSz="1219170">
                <a:buClr>
                  <a:srgbClr val="000000"/>
                </a:buClr>
              </a:pPr>
              <a:r>
                <a:rPr lang="vi-VN" sz="4267" kern="0" dirty="0">
                  <a:solidFill>
                    <a:prstClr val="black"/>
                  </a:solidFill>
                  <a:latin typeface="Calibri"/>
                  <a:cs typeface="Arial"/>
                  <a:sym typeface="Arial"/>
                </a:rPr>
                <a:t>Toàn</a:t>
              </a:r>
              <a:r>
                <a:rPr lang="vi-VN" sz="4800" kern="0" dirty="0">
                  <a:solidFill>
                    <a:prstClr val="black"/>
                  </a:solidFill>
                  <a:latin typeface="Calibri"/>
                  <a:cs typeface="Arial"/>
                  <a:sym typeface="Arial"/>
                </a:rPr>
                <a:t> bài đọc giọng </a:t>
              </a:r>
              <a:r>
                <a:rPr lang="en-US" sz="4800" kern="0" dirty="0">
                  <a:solidFill>
                    <a:prstClr val="black"/>
                  </a:solidFill>
                  <a:latin typeface="Calibri"/>
                  <a:cs typeface="Arial"/>
                  <a:sym typeface="Arial"/>
                </a:rPr>
                <a:t>thong </a:t>
              </a:r>
              <a:r>
                <a:rPr lang="en-US" sz="4800" kern="0" dirty="0" err="1">
                  <a:solidFill>
                    <a:prstClr val="black"/>
                  </a:solidFill>
                  <a:latin typeface="Calibri"/>
                  <a:cs typeface="Arial"/>
                  <a:sym typeface="Arial"/>
                </a:rPr>
                <a:t>thả</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tươi</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vui</a:t>
              </a:r>
              <a:endParaRPr lang="en-US" sz="4800" kern="0" dirty="0">
                <a:solidFill>
                  <a:prstClr val="black"/>
                </a:solidFill>
                <a:latin typeface="Calibri"/>
                <a:cs typeface="Arial"/>
                <a:sym typeface="Arial"/>
              </a:endParaRPr>
            </a:p>
          </p:txBody>
        </p:sp>
        <p:pic>
          <p:nvPicPr>
            <p:cNvPr id="24" name="Hình ảnh 23">
              <a:extLst>
                <a:ext uri="{FF2B5EF4-FFF2-40B4-BE49-F238E27FC236}">
                  <a16:creationId xmlns:a16="http://schemas.microsoft.com/office/drawing/2014/main" id="{1E2E34DA-B1BA-F4EB-9BD6-EAEDB528BFF3}"/>
                </a:ext>
              </a:extLst>
            </p:cNvPr>
            <p:cNvPicPr>
              <a:picLocks noChangeAspect="1"/>
            </p:cNvPicPr>
            <p:nvPr/>
          </p:nvPicPr>
          <p:blipFill>
            <a:blip r:embed="rId4"/>
            <a:stretch>
              <a:fillRect/>
            </a:stretch>
          </p:blipFill>
          <p:spPr>
            <a:xfrm>
              <a:off x="1166889" y="1603469"/>
              <a:ext cx="1339130" cy="1148744"/>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grpSp>
      <p:grpSp>
        <p:nvGrpSpPr>
          <p:cNvPr id="32" name="Nhóm 31">
            <a:extLst>
              <a:ext uri="{FF2B5EF4-FFF2-40B4-BE49-F238E27FC236}">
                <a16:creationId xmlns:a16="http://schemas.microsoft.com/office/drawing/2014/main" id="{4780DEE2-2678-96C4-E366-7CFE0438F99F}"/>
              </a:ext>
            </a:extLst>
          </p:cNvPr>
          <p:cNvGrpSpPr/>
          <p:nvPr/>
        </p:nvGrpSpPr>
        <p:grpSpPr>
          <a:xfrm>
            <a:off x="1263639" y="3976140"/>
            <a:ext cx="9853047" cy="1569660"/>
            <a:chOff x="947729" y="2982105"/>
            <a:chExt cx="7389785" cy="1177245"/>
          </a:xfrm>
        </p:grpSpPr>
        <p:sp>
          <p:nvSpPr>
            <p:cNvPr id="22" name="Hộp Văn bản 21">
              <a:extLst>
                <a:ext uri="{FF2B5EF4-FFF2-40B4-BE49-F238E27FC236}">
                  <a16:creationId xmlns:a16="http://schemas.microsoft.com/office/drawing/2014/main" id="{495044F0-0876-F988-7D06-C120C01D7F38}"/>
                </a:ext>
              </a:extLst>
            </p:cNvPr>
            <p:cNvSpPr txBox="1"/>
            <p:nvPr/>
          </p:nvSpPr>
          <p:spPr>
            <a:xfrm>
              <a:off x="2422251" y="2982105"/>
              <a:ext cx="5915263" cy="1177245"/>
            </a:xfrm>
            <a:prstGeom prst="rect">
              <a:avLst/>
            </a:prstGeom>
            <a:noFill/>
          </p:spPr>
          <p:txBody>
            <a:bodyPr wrap="square" rtlCol="0">
              <a:spAutoFit/>
            </a:bodyPr>
            <a:lstStyle/>
            <a:p>
              <a:pPr algn="just" defTabSz="1219170">
                <a:buClr>
                  <a:srgbClr val="000000"/>
                </a:buClr>
              </a:pPr>
              <a:r>
                <a:rPr lang="vi-VN" sz="4800" kern="0" dirty="0">
                  <a:solidFill>
                    <a:prstClr val="black"/>
                  </a:solidFill>
                  <a:latin typeface="Calibri"/>
                  <a:cs typeface="Arial"/>
                  <a:sym typeface="Arial"/>
                </a:rPr>
                <a:t>Nhấn giọng ở các từ ngữ </a:t>
              </a:r>
              <a:r>
                <a:rPr lang="en-US" sz="4800" kern="0" dirty="0" err="1">
                  <a:solidFill>
                    <a:prstClr val="black"/>
                  </a:solidFill>
                  <a:latin typeface="Calibri"/>
                  <a:cs typeface="Arial"/>
                  <a:sym typeface="Arial"/>
                </a:rPr>
                <a:t>giàu</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sắc</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gợi</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tả</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gợi</a:t>
              </a:r>
              <a:r>
                <a:rPr lang="en-US" sz="4800" kern="0" dirty="0">
                  <a:solidFill>
                    <a:prstClr val="black"/>
                  </a:solidFill>
                  <a:latin typeface="Calibri"/>
                  <a:cs typeface="Arial"/>
                  <a:sym typeface="Arial"/>
                </a:rPr>
                <a:t> </a:t>
              </a:r>
              <a:r>
                <a:rPr lang="en-US" sz="4800" kern="0" dirty="0" err="1">
                  <a:solidFill>
                    <a:prstClr val="black"/>
                  </a:solidFill>
                  <a:latin typeface="Calibri"/>
                  <a:cs typeface="Arial"/>
                  <a:sym typeface="Arial"/>
                </a:rPr>
                <a:t>cảm</a:t>
              </a:r>
              <a:r>
                <a:rPr lang="en-US" sz="4800" kern="0" dirty="0">
                  <a:solidFill>
                    <a:prstClr val="black"/>
                  </a:solidFill>
                  <a:latin typeface="Calibri"/>
                  <a:cs typeface="Arial"/>
                  <a:sym typeface="Arial"/>
                </a:rPr>
                <a:t>…</a:t>
              </a:r>
            </a:p>
          </p:txBody>
        </p:sp>
        <p:grpSp>
          <p:nvGrpSpPr>
            <p:cNvPr id="29" name="Nhóm 28">
              <a:extLst>
                <a:ext uri="{FF2B5EF4-FFF2-40B4-BE49-F238E27FC236}">
                  <a16:creationId xmlns:a16="http://schemas.microsoft.com/office/drawing/2014/main" id="{30C55BD4-A21A-8B39-D202-D5981C3705A7}"/>
                </a:ext>
              </a:extLst>
            </p:cNvPr>
            <p:cNvGrpSpPr/>
            <p:nvPr/>
          </p:nvGrpSpPr>
          <p:grpSpPr>
            <a:xfrm>
              <a:off x="947729" y="2982105"/>
              <a:ext cx="1339130" cy="1139731"/>
              <a:chOff x="947729" y="2982105"/>
              <a:chExt cx="1339130" cy="1139731"/>
            </a:xfrm>
          </p:grpSpPr>
          <p:sp>
            <p:nvSpPr>
              <p:cNvPr id="28" name="Hình chữ nhật: Góc Tròn 27">
                <a:extLst>
                  <a:ext uri="{FF2B5EF4-FFF2-40B4-BE49-F238E27FC236}">
                    <a16:creationId xmlns:a16="http://schemas.microsoft.com/office/drawing/2014/main" id="{B01F77BD-5181-6C54-7132-83CD7C2C28FB}"/>
                  </a:ext>
                </a:extLst>
              </p:cNvPr>
              <p:cNvSpPr/>
              <p:nvPr/>
            </p:nvSpPr>
            <p:spPr>
              <a:xfrm>
                <a:off x="947729" y="2982105"/>
                <a:ext cx="1339130" cy="1138469"/>
              </a:xfrm>
              <a:prstGeom prst="roundRect">
                <a:avLst>
                  <a:gd name="adj" fmla="val 662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pic>
            <p:nvPicPr>
              <p:cNvPr id="27" name="Hình ảnh 26">
                <a:extLst>
                  <a:ext uri="{FF2B5EF4-FFF2-40B4-BE49-F238E27FC236}">
                    <a16:creationId xmlns:a16="http://schemas.microsoft.com/office/drawing/2014/main" id="{E6073807-5512-F61E-2137-0942A5A3F354}"/>
                  </a:ext>
                </a:extLst>
              </p:cNvPr>
              <p:cNvPicPr>
                <a:picLocks noChangeAspect="1"/>
              </p:cNvPicPr>
              <p:nvPr/>
            </p:nvPicPr>
            <p:blipFill rotWithShape="1">
              <a:blip r:embed="rId5"/>
              <a:srcRect l="68625" t="50000" r="5240" b="8000"/>
              <a:stretch/>
            </p:blipFill>
            <p:spPr>
              <a:xfrm>
                <a:off x="1020412" y="3042701"/>
                <a:ext cx="1193764" cy="1079135"/>
              </a:xfrm>
              <a:prstGeom prst="rect">
                <a:avLst/>
              </a:prstGeom>
              <a:ln>
                <a:noFill/>
              </a:ln>
            </p:spPr>
          </p:pic>
        </p:grpSp>
      </p:grpSp>
      <p:pic>
        <p:nvPicPr>
          <p:cNvPr id="3" name="Picture 2">
            <a:extLst>
              <a:ext uri="{FF2B5EF4-FFF2-40B4-BE49-F238E27FC236}">
                <a16:creationId xmlns:a16="http://schemas.microsoft.com/office/drawing/2014/main" id="{7809B1D3-50D6-5628-FD47-BCFAB6A30DD1}"/>
              </a:ext>
            </a:extLst>
          </p:cNvPr>
          <p:cNvPicPr>
            <a:picLocks noChangeAspect="1"/>
          </p:cNvPicPr>
          <p:nvPr/>
        </p:nvPicPr>
        <p:blipFill>
          <a:blip r:embed="rId6"/>
          <a:stretch>
            <a:fillRect/>
          </a:stretch>
        </p:blipFill>
        <p:spPr>
          <a:xfrm>
            <a:off x="888639" y="-87411"/>
            <a:ext cx="9931245" cy="1609483"/>
          </a:xfrm>
          <a:prstGeom prst="rect">
            <a:avLst/>
          </a:prstGeom>
        </p:spPr>
      </p:pic>
    </p:spTree>
    <p:extLst>
      <p:ext uri="{BB962C8B-B14F-4D97-AF65-F5344CB8AC3E}">
        <p14:creationId xmlns:p14="http://schemas.microsoft.com/office/powerpoint/2010/main" val="3186698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D28B7D-C04B-7A38-EB49-D212EFA46C05}"/>
              </a:ext>
            </a:extLst>
          </p:cNvPr>
          <p:cNvSpPr/>
          <p:nvPr/>
        </p:nvSpPr>
        <p:spPr>
          <a:xfrm>
            <a:off x="628609" y="1832798"/>
            <a:ext cx="10934781" cy="4132465"/>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a:solidFill>
                  <a:prstClr val="black"/>
                </a:solidFill>
              </a:rPr>
              <a:t> Có chú cún sống trong ngôi nhà nhỏ. Từ cổng nhà, cún nhìn thấy dãy phố với những mái tôn cũ kĩ và con đường lầy lội mùa mưa. Từ đầu phố tới cuối phố chỉ vài trăm mét, nhưng cún chưa một lần đi hết dãy phố của mình. Đường vẫn còn lội, mà cún thì quá nhỏ. Mỗi lần chú định ra cổng là người lớn trong nhà lại nhắc: </a:t>
            </a:r>
            <a:r>
              <a:rPr lang="vi-VN" sz="3600" dirty="0">
                <a:solidFill>
                  <a:srgbClr val="FF0000"/>
                </a:solidFill>
              </a:rPr>
              <a:t>“Cún, vào nhà!".</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
        <p:nvSpPr>
          <p:cNvPr id="9" name="Rectangle: Diagonal Corners Rounded 8">
            <a:extLst>
              <a:ext uri="{FF2B5EF4-FFF2-40B4-BE49-F238E27FC236}">
                <a16:creationId xmlns:a16="http://schemas.microsoft.com/office/drawing/2014/main" id="{D0B16871-BA67-F7A6-6992-197F091BD309}"/>
              </a:ext>
            </a:extLst>
          </p:cNvPr>
          <p:cNvSpPr/>
          <p:nvPr/>
        </p:nvSpPr>
        <p:spPr>
          <a:xfrm>
            <a:off x="2328116" y="678257"/>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ea typeface="+mn-ea"/>
                <a:cs typeface="+mn-cs"/>
              </a:rPr>
              <a:t>Đoạn</a:t>
            </a:r>
            <a:r>
              <a:rPr kumimoji="0" lang="en-US" sz="5400" b="0" i="0" u="none" strike="noStrike" kern="1200" cap="none" spc="0" normalizeH="0" baseline="0" noProof="0" dirty="0">
                <a:ln>
                  <a:noFill/>
                </a:ln>
                <a:solidFill>
                  <a:srgbClr val="FF0000"/>
                </a:solidFill>
                <a:effectLst/>
                <a:uLnTx/>
                <a:uFillTx/>
                <a:ea typeface="+mn-ea"/>
                <a:cs typeface="+mn-cs"/>
              </a:rPr>
              <a:t> 1</a:t>
            </a:r>
          </a:p>
        </p:txBody>
      </p:sp>
      <p:cxnSp>
        <p:nvCxnSpPr>
          <p:cNvPr id="11" name="Đường nối Thẳng 18">
            <a:extLst>
              <a:ext uri="{FF2B5EF4-FFF2-40B4-BE49-F238E27FC236}">
                <a16:creationId xmlns:a16="http://schemas.microsoft.com/office/drawing/2014/main" id="{2CCBD05B-CDFC-CED2-276D-0B5B16FEC697}"/>
              </a:ext>
            </a:extLst>
          </p:cNvPr>
          <p:cNvCxnSpPr>
            <a:cxnSpLocks/>
          </p:cNvCxnSpPr>
          <p:nvPr/>
        </p:nvCxnSpPr>
        <p:spPr>
          <a:xfrm flipV="1">
            <a:off x="10681019" y="2320996"/>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8">
            <a:extLst>
              <a:ext uri="{FF2B5EF4-FFF2-40B4-BE49-F238E27FC236}">
                <a16:creationId xmlns:a16="http://schemas.microsoft.com/office/drawing/2014/main" id="{DCAC6236-FB91-E013-B9BF-F14C142334BA}"/>
              </a:ext>
            </a:extLst>
          </p:cNvPr>
          <p:cNvCxnSpPr>
            <a:cxnSpLocks/>
          </p:cNvCxnSpPr>
          <p:nvPr/>
        </p:nvCxnSpPr>
        <p:spPr>
          <a:xfrm flipV="1">
            <a:off x="4111306" y="287648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8">
            <a:extLst>
              <a:ext uri="{FF2B5EF4-FFF2-40B4-BE49-F238E27FC236}">
                <a16:creationId xmlns:a16="http://schemas.microsoft.com/office/drawing/2014/main" id="{1ABAFD3F-9A3C-103D-4506-A40388324335}"/>
              </a:ext>
            </a:extLst>
          </p:cNvPr>
          <p:cNvCxnSpPr>
            <a:cxnSpLocks/>
          </p:cNvCxnSpPr>
          <p:nvPr/>
        </p:nvCxnSpPr>
        <p:spPr>
          <a:xfrm flipV="1">
            <a:off x="8760968" y="287648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Nhóm 28">
            <a:extLst>
              <a:ext uri="{FF2B5EF4-FFF2-40B4-BE49-F238E27FC236}">
                <a16:creationId xmlns:a16="http://schemas.microsoft.com/office/drawing/2014/main" id="{A67DAF73-DA2F-09B5-14D0-60CE6B9D3B7C}"/>
              </a:ext>
            </a:extLst>
          </p:cNvPr>
          <p:cNvGrpSpPr/>
          <p:nvPr/>
        </p:nvGrpSpPr>
        <p:grpSpPr>
          <a:xfrm>
            <a:off x="3937359" y="3406373"/>
            <a:ext cx="269188" cy="492657"/>
            <a:chOff x="6953545" y="4636051"/>
            <a:chExt cx="118472" cy="274494"/>
          </a:xfrm>
        </p:grpSpPr>
        <p:cxnSp>
          <p:nvCxnSpPr>
            <p:cNvPr id="17" name="Đường nối Thẳng 26">
              <a:extLst>
                <a:ext uri="{FF2B5EF4-FFF2-40B4-BE49-F238E27FC236}">
                  <a16:creationId xmlns:a16="http://schemas.microsoft.com/office/drawing/2014/main" id="{B5EC1ED0-0F41-03FC-3D80-77F33B3E589F}"/>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27">
              <a:extLst>
                <a:ext uri="{FF2B5EF4-FFF2-40B4-BE49-F238E27FC236}">
                  <a16:creationId xmlns:a16="http://schemas.microsoft.com/office/drawing/2014/main" id="{00262343-693D-E8FC-A0F1-25C318D72704}"/>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5086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
            <a:extLst>
              <a:ext uri="{FF2B5EF4-FFF2-40B4-BE49-F238E27FC236}">
                <a16:creationId xmlns:a16="http://schemas.microsoft.com/office/drawing/2014/main" id="{C0E43F34-1AF5-889A-CB68-7244B05F0822}"/>
              </a:ext>
            </a:extLst>
          </p:cNvPr>
          <p:cNvSpPr/>
          <p:nvPr/>
        </p:nvSpPr>
        <p:spPr>
          <a:xfrm>
            <a:off x="176935" y="1338177"/>
            <a:ext cx="11553263" cy="4893291"/>
          </a:xfrm>
          <a:custGeom>
            <a:avLst/>
            <a:gdLst>
              <a:gd name="connsiteX0" fmla="*/ 0 w 11553263"/>
              <a:gd name="connsiteY0" fmla="*/ 663188 h 4893291"/>
              <a:gd name="connsiteX1" fmla="*/ 663188 w 11553263"/>
              <a:gd name="connsiteY1" fmla="*/ 0 h 4893291"/>
              <a:gd name="connsiteX2" fmla="*/ 10890075 w 11553263"/>
              <a:gd name="connsiteY2" fmla="*/ 0 h 4893291"/>
              <a:gd name="connsiteX3" fmla="*/ 11553263 w 11553263"/>
              <a:gd name="connsiteY3" fmla="*/ 663188 h 4893291"/>
              <a:gd name="connsiteX4" fmla="*/ 11553263 w 11553263"/>
              <a:gd name="connsiteY4" fmla="*/ 4230103 h 4893291"/>
              <a:gd name="connsiteX5" fmla="*/ 10890075 w 11553263"/>
              <a:gd name="connsiteY5" fmla="*/ 4893291 h 4893291"/>
              <a:gd name="connsiteX6" fmla="*/ 663188 w 11553263"/>
              <a:gd name="connsiteY6" fmla="*/ 4893291 h 4893291"/>
              <a:gd name="connsiteX7" fmla="*/ 0 w 11553263"/>
              <a:gd name="connsiteY7" fmla="*/ 4230103 h 4893291"/>
              <a:gd name="connsiteX8" fmla="*/ 0 w 11553263"/>
              <a:gd name="connsiteY8" fmla="*/ 663188 h 48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3263" h="4893291" fill="none" extrusionOk="0">
                <a:moveTo>
                  <a:pt x="0" y="663188"/>
                </a:moveTo>
                <a:cubicBezTo>
                  <a:pt x="2423" y="362494"/>
                  <a:pt x="325403" y="47805"/>
                  <a:pt x="663188" y="0"/>
                </a:cubicBezTo>
                <a:cubicBezTo>
                  <a:pt x="3310575" y="72427"/>
                  <a:pt x="8835447" y="61419"/>
                  <a:pt x="10890075" y="0"/>
                </a:cubicBezTo>
                <a:cubicBezTo>
                  <a:pt x="11254068" y="-15665"/>
                  <a:pt x="11540418" y="293034"/>
                  <a:pt x="11553263" y="663188"/>
                </a:cubicBezTo>
                <a:cubicBezTo>
                  <a:pt x="11654139" y="1061841"/>
                  <a:pt x="11445950" y="2886511"/>
                  <a:pt x="11553263" y="4230103"/>
                </a:cubicBezTo>
                <a:cubicBezTo>
                  <a:pt x="11555780" y="4583597"/>
                  <a:pt x="11223201" y="4856138"/>
                  <a:pt x="10890075" y="4893291"/>
                </a:cubicBezTo>
                <a:cubicBezTo>
                  <a:pt x="7573706" y="4923118"/>
                  <a:pt x="4863468" y="4813985"/>
                  <a:pt x="663188" y="4893291"/>
                </a:cubicBezTo>
                <a:cubicBezTo>
                  <a:pt x="314135" y="4891345"/>
                  <a:pt x="-16964" y="4599726"/>
                  <a:pt x="0" y="4230103"/>
                </a:cubicBezTo>
                <a:cubicBezTo>
                  <a:pt x="50037" y="2869268"/>
                  <a:pt x="770" y="2142218"/>
                  <a:pt x="0" y="663188"/>
                </a:cubicBezTo>
                <a:close/>
              </a:path>
              <a:path w="11553263" h="4893291" stroke="0" extrusionOk="0">
                <a:moveTo>
                  <a:pt x="0" y="663188"/>
                </a:moveTo>
                <a:cubicBezTo>
                  <a:pt x="11759" y="300124"/>
                  <a:pt x="315757" y="39248"/>
                  <a:pt x="663188" y="0"/>
                </a:cubicBezTo>
                <a:cubicBezTo>
                  <a:pt x="4691545" y="123000"/>
                  <a:pt x="8045570" y="-96860"/>
                  <a:pt x="10890075" y="0"/>
                </a:cubicBezTo>
                <a:cubicBezTo>
                  <a:pt x="11212835" y="-33160"/>
                  <a:pt x="11566266" y="270704"/>
                  <a:pt x="11553263" y="663188"/>
                </a:cubicBezTo>
                <a:cubicBezTo>
                  <a:pt x="11556436" y="1056046"/>
                  <a:pt x="11647530" y="3082935"/>
                  <a:pt x="11553263" y="4230103"/>
                </a:cubicBezTo>
                <a:cubicBezTo>
                  <a:pt x="11541292" y="4600709"/>
                  <a:pt x="11222698" y="4887785"/>
                  <a:pt x="10890075" y="4893291"/>
                </a:cubicBezTo>
                <a:cubicBezTo>
                  <a:pt x="9378002" y="4732584"/>
                  <a:pt x="1912205" y="4932958"/>
                  <a:pt x="663188" y="4893291"/>
                </a:cubicBezTo>
                <a:cubicBezTo>
                  <a:pt x="286731" y="4891233"/>
                  <a:pt x="-30147" y="4582715"/>
                  <a:pt x="0" y="4230103"/>
                </a:cubicBezTo>
                <a:cubicBezTo>
                  <a:pt x="32216" y="3133010"/>
                  <a:pt x="57206" y="1576560"/>
                  <a:pt x="0" y="663188"/>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66785" indent="-457200" algn="just" defTabSz="1219170">
              <a:spcBef>
                <a:spcPts val="1600"/>
              </a:spcBef>
              <a:buClr>
                <a:srgbClr val="000000"/>
              </a:buClr>
              <a:buFont typeface="Wingdings" panose="05000000000000000000" pitchFamily="2" charset="2"/>
              <a:buChar char="v"/>
            </a:pPr>
            <a:r>
              <a:rPr lang="vi-VN" sz="3333" kern="0" dirty="0">
                <a:solidFill>
                  <a:prstClr val="black"/>
                </a:solidFill>
                <a:sym typeface="Arial"/>
              </a:rPr>
              <a:t>Nhận biết được các sự việc xảy ra trong câu chuyện. Hiểu suy nghĩ, cảm xúc của nhân vật dựa vào hành động và suy nghĩ của nhân vật.</a:t>
            </a:r>
          </a:p>
          <a:p>
            <a:pPr marL="1066785" indent="-457200" algn="just" defTabSz="1219170">
              <a:spcBef>
                <a:spcPts val="1600"/>
              </a:spcBef>
              <a:buClr>
                <a:srgbClr val="000000"/>
              </a:buClr>
              <a:buFont typeface="Wingdings" panose="05000000000000000000" pitchFamily="2" charset="2"/>
              <a:buChar char="v"/>
            </a:pPr>
            <a:r>
              <a:rPr lang="vi-VN" sz="3333" kern="0" dirty="0">
                <a:solidFill>
                  <a:prstClr val="black"/>
                </a:solidFill>
                <a:sym typeface="Arial"/>
              </a:rPr>
              <a:t>Hiểu được điều tác giả muốn nói qua câu chuyện: </a:t>
            </a:r>
            <a:r>
              <a:rPr lang="vi-VN" sz="3333" i="1" kern="0" dirty="0">
                <a:solidFill>
                  <a:prstClr val="black"/>
                </a:solidFill>
                <a:sym typeface="Arial"/>
              </a:rPr>
              <a:t>Cuộc sống xung quanh chúng ta có rất nhiều điều mà chúng ta chưa biết, giống như những chân trời mở ra vô tận. Chỉ cần chúng ta có khát khao khám phá, chúng ta sẽ được trải nghiệm rất nhiều điều thú vị quanh mình.</a:t>
            </a:r>
          </a:p>
        </p:txBody>
      </p:sp>
      <p:pic>
        <p:nvPicPr>
          <p:cNvPr id="2" name="Picture 1">
            <a:extLst>
              <a:ext uri="{FF2B5EF4-FFF2-40B4-BE49-F238E27FC236}">
                <a16:creationId xmlns:a16="http://schemas.microsoft.com/office/drawing/2014/main" id="{9E0A5DF6-908A-EBB1-EB46-A3E7FEFC3AB1}"/>
              </a:ext>
            </a:extLst>
          </p:cNvPr>
          <p:cNvPicPr>
            <a:picLocks noChangeAspect="1"/>
          </p:cNvPicPr>
          <p:nvPr/>
        </p:nvPicPr>
        <p:blipFill>
          <a:blip r:embed="rId3"/>
          <a:stretch>
            <a:fillRect/>
          </a:stretch>
        </p:blipFill>
        <p:spPr>
          <a:xfrm>
            <a:off x="2708991" y="0"/>
            <a:ext cx="6907367" cy="1603387"/>
          </a:xfrm>
          <a:prstGeom prst="rect">
            <a:avLst/>
          </a:prstGeom>
        </p:spPr>
      </p:pic>
    </p:spTree>
    <p:extLst>
      <p:ext uri="{BB962C8B-B14F-4D97-AF65-F5344CB8AC3E}">
        <p14:creationId xmlns:p14="http://schemas.microsoft.com/office/powerpoint/2010/main" val="4205860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D28B7D-C04B-7A38-EB49-D212EFA46C05}"/>
              </a:ext>
            </a:extLst>
          </p:cNvPr>
          <p:cNvSpPr/>
          <p:nvPr/>
        </p:nvSpPr>
        <p:spPr>
          <a:xfrm>
            <a:off x="273269" y="1982451"/>
            <a:ext cx="11634951" cy="4282078"/>
          </a:xfrm>
          <a:custGeom>
            <a:avLst/>
            <a:gdLst>
              <a:gd name="connsiteX0" fmla="*/ 0 w 11634951"/>
              <a:gd name="connsiteY0" fmla="*/ 440412 h 4282078"/>
              <a:gd name="connsiteX1" fmla="*/ 440412 w 11634951"/>
              <a:gd name="connsiteY1" fmla="*/ 0 h 4282078"/>
              <a:gd name="connsiteX2" fmla="*/ 1005004 w 11634951"/>
              <a:gd name="connsiteY2" fmla="*/ 0 h 4282078"/>
              <a:gd name="connsiteX3" fmla="*/ 1784678 w 11634951"/>
              <a:gd name="connsiteY3" fmla="*/ 0 h 4282078"/>
              <a:gd name="connsiteX4" fmla="*/ 2134187 w 11634951"/>
              <a:gd name="connsiteY4" fmla="*/ 0 h 4282078"/>
              <a:gd name="connsiteX5" fmla="*/ 2483696 w 11634951"/>
              <a:gd name="connsiteY5" fmla="*/ 0 h 4282078"/>
              <a:gd name="connsiteX6" fmla="*/ 3155829 w 11634951"/>
              <a:gd name="connsiteY6" fmla="*/ 0 h 4282078"/>
              <a:gd name="connsiteX7" fmla="*/ 3935503 w 11634951"/>
              <a:gd name="connsiteY7" fmla="*/ 0 h 4282078"/>
              <a:gd name="connsiteX8" fmla="*/ 4285012 w 11634951"/>
              <a:gd name="connsiteY8" fmla="*/ 0 h 4282078"/>
              <a:gd name="connsiteX9" fmla="*/ 5172228 w 11634951"/>
              <a:gd name="connsiteY9" fmla="*/ 0 h 4282078"/>
              <a:gd name="connsiteX10" fmla="*/ 5736820 w 11634951"/>
              <a:gd name="connsiteY10" fmla="*/ 0 h 4282078"/>
              <a:gd name="connsiteX11" fmla="*/ 6301411 w 11634951"/>
              <a:gd name="connsiteY11" fmla="*/ 0 h 4282078"/>
              <a:gd name="connsiteX12" fmla="*/ 6650920 w 11634951"/>
              <a:gd name="connsiteY12" fmla="*/ 0 h 4282078"/>
              <a:gd name="connsiteX13" fmla="*/ 7430595 w 11634951"/>
              <a:gd name="connsiteY13" fmla="*/ 0 h 4282078"/>
              <a:gd name="connsiteX14" fmla="*/ 8317810 w 11634951"/>
              <a:gd name="connsiteY14" fmla="*/ 0 h 4282078"/>
              <a:gd name="connsiteX15" fmla="*/ 9205026 w 11634951"/>
              <a:gd name="connsiteY15" fmla="*/ 0 h 4282078"/>
              <a:gd name="connsiteX16" fmla="*/ 9984700 w 11634951"/>
              <a:gd name="connsiteY16" fmla="*/ 0 h 4282078"/>
              <a:gd name="connsiteX17" fmla="*/ 11194539 w 11634951"/>
              <a:gd name="connsiteY17" fmla="*/ 0 h 4282078"/>
              <a:gd name="connsiteX18" fmla="*/ 11634951 w 11634951"/>
              <a:gd name="connsiteY18" fmla="*/ 440412 h 4282078"/>
              <a:gd name="connsiteX19" fmla="*/ 11634951 w 11634951"/>
              <a:gd name="connsiteY19" fmla="*/ 1188688 h 4282078"/>
              <a:gd name="connsiteX20" fmla="*/ 11634951 w 11634951"/>
              <a:gd name="connsiteY20" fmla="*/ 1766901 h 4282078"/>
              <a:gd name="connsiteX21" fmla="*/ 11634951 w 11634951"/>
              <a:gd name="connsiteY21" fmla="*/ 2481164 h 4282078"/>
              <a:gd name="connsiteX22" fmla="*/ 11634951 w 11634951"/>
              <a:gd name="connsiteY22" fmla="*/ 3093390 h 4282078"/>
              <a:gd name="connsiteX23" fmla="*/ 11634951 w 11634951"/>
              <a:gd name="connsiteY23" fmla="*/ 3841666 h 4282078"/>
              <a:gd name="connsiteX24" fmla="*/ 11194539 w 11634951"/>
              <a:gd name="connsiteY24" fmla="*/ 4282078 h 4282078"/>
              <a:gd name="connsiteX25" fmla="*/ 10522406 w 11634951"/>
              <a:gd name="connsiteY25" fmla="*/ 4282078 h 4282078"/>
              <a:gd name="connsiteX26" fmla="*/ 10172897 w 11634951"/>
              <a:gd name="connsiteY26" fmla="*/ 4282078 h 4282078"/>
              <a:gd name="connsiteX27" fmla="*/ 9608305 w 11634951"/>
              <a:gd name="connsiteY27" fmla="*/ 4282078 h 4282078"/>
              <a:gd name="connsiteX28" fmla="*/ 8828631 w 11634951"/>
              <a:gd name="connsiteY28" fmla="*/ 4282078 h 4282078"/>
              <a:gd name="connsiteX29" fmla="*/ 8156498 w 11634951"/>
              <a:gd name="connsiteY29" fmla="*/ 4282078 h 4282078"/>
              <a:gd name="connsiteX30" fmla="*/ 7699448 w 11634951"/>
              <a:gd name="connsiteY30" fmla="*/ 4282078 h 4282078"/>
              <a:gd name="connsiteX31" fmla="*/ 7349939 w 11634951"/>
              <a:gd name="connsiteY31" fmla="*/ 4282078 h 4282078"/>
              <a:gd name="connsiteX32" fmla="*/ 6462723 w 11634951"/>
              <a:gd name="connsiteY32" fmla="*/ 4282078 h 4282078"/>
              <a:gd name="connsiteX33" fmla="*/ 5898131 w 11634951"/>
              <a:gd name="connsiteY33" fmla="*/ 4282078 h 4282078"/>
              <a:gd name="connsiteX34" fmla="*/ 5118457 w 11634951"/>
              <a:gd name="connsiteY34" fmla="*/ 4282078 h 4282078"/>
              <a:gd name="connsiteX35" fmla="*/ 4768948 w 11634951"/>
              <a:gd name="connsiteY35" fmla="*/ 4282078 h 4282078"/>
              <a:gd name="connsiteX36" fmla="*/ 4311898 w 11634951"/>
              <a:gd name="connsiteY36" fmla="*/ 4282078 h 4282078"/>
              <a:gd name="connsiteX37" fmla="*/ 3532224 w 11634951"/>
              <a:gd name="connsiteY37" fmla="*/ 4282078 h 4282078"/>
              <a:gd name="connsiteX38" fmla="*/ 3075173 w 11634951"/>
              <a:gd name="connsiteY38" fmla="*/ 4282078 h 4282078"/>
              <a:gd name="connsiteX39" fmla="*/ 2618123 w 11634951"/>
              <a:gd name="connsiteY39" fmla="*/ 4282078 h 4282078"/>
              <a:gd name="connsiteX40" fmla="*/ 1838449 w 11634951"/>
              <a:gd name="connsiteY40" fmla="*/ 4282078 h 4282078"/>
              <a:gd name="connsiteX41" fmla="*/ 1273857 w 11634951"/>
              <a:gd name="connsiteY41" fmla="*/ 4282078 h 4282078"/>
              <a:gd name="connsiteX42" fmla="*/ 440412 w 11634951"/>
              <a:gd name="connsiteY42" fmla="*/ 4282078 h 4282078"/>
              <a:gd name="connsiteX43" fmla="*/ 0 w 11634951"/>
              <a:gd name="connsiteY43" fmla="*/ 3841666 h 4282078"/>
              <a:gd name="connsiteX44" fmla="*/ 0 w 11634951"/>
              <a:gd name="connsiteY44" fmla="*/ 3195428 h 4282078"/>
              <a:gd name="connsiteX45" fmla="*/ 0 w 11634951"/>
              <a:gd name="connsiteY45" fmla="*/ 2583202 h 4282078"/>
              <a:gd name="connsiteX46" fmla="*/ 0 w 11634951"/>
              <a:gd name="connsiteY46" fmla="*/ 1902951 h 4282078"/>
              <a:gd name="connsiteX47" fmla="*/ 0 w 11634951"/>
              <a:gd name="connsiteY47" fmla="*/ 1222700 h 4282078"/>
              <a:gd name="connsiteX48" fmla="*/ 0 w 11634951"/>
              <a:gd name="connsiteY48" fmla="*/ 440412 h 428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282078" fill="none" extrusionOk="0">
                <a:moveTo>
                  <a:pt x="0" y="440412"/>
                </a:moveTo>
                <a:cubicBezTo>
                  <a:pt x="-33623" y="224533"/>
                  <a:pt x="202001" y="48336"/>
                  <a:pt x="440412" y="0"/>
                </a:cubicBezTo>
                <a:cubicBezTo>
                  <a:pt x="718951" y="25401"/>
                  <a:pt x="751270" y="20863"/>
                  <a:pt x="1005004" y="0"/>
                </a:cubicBezTo>
                <a:cubicBezTo>
                  <a:pt x="1258738" y="-20863"/>
                  <a:pt x="1483267" y="-20167"/>
                  <a:pt x="1784678" y="0"/>
                </a:cubicBezTo>
                <a:cubicBezTo>
                  <a:pt x="2086089" y="20167"/>
                  <a:pt x="1996639" y="-12538"/>
                  <a:pt x="2134187" y="0"/>
                </a:cubicBezTo>
                <a:cubicBezTo>
                  <a:pt x="2271735" y="12538"/>
                  <a:pt x="2383997" y="14292"/>
                  <a:pt x="2483696" y="0"/>
                </a:cubicBezTo>
                <a:cubicBezTo>
                  <a:pt x="2583395" y="-14292"/>
                  <a:pt x="2834849" y="-4265"/>
                  <a:pt x="3155829" y="0"/>
                </a:cubicBezTo>
                <a:cubicBezTo>
                  <a:pt x="3476809" y="4265"/>
                  <a:pt x="3699936" y="-15839"/>
                  <a:pt x="3935503" y="0"/>
                </a:cubicBezTo>
                <a:cubicBezTo>
                  <a:pt x="4171070" y="15839"/>
                  <a:pt x="4114766" y="-10910"/>
                  <a:pt x="4285012" y="0"/>
                </a:cubicBezTo>
                <a:cubicBezTo>
                  <a:pt x="4455258" y="10910"/>
                  <a:pt x="4860935" y="-7740"/>
                  <a:pt x="5172228" y="0"/>
                </a:cubicBezTo>
                <a:cubicBezTo>
                  <a:pt x="5483521" y="7740"/>
                  <a:pt x="5569335" y="-17752"/>
                  <a:pt x="5736820" y="0"/>
                </a:cubicBezTo>
                <a:cubicBezTo>
                  <a:pt x="5904305" y="17752"/>
                  <a:pt x="6124467" y="-26775"/>
                  <a:pt x="6301411" y="0"/>
                </a:cubicBezTo>
                <a:cubicBezTo>
                  <a:pt x="6478355" y="26775"/>
                  <a:pt x="6515682" y="1444"/>
                  <a:pt x="6650920" y="0"/>
                </a:cubicBezTo>
                <a:cubicBezTo>
                  <a:pt x="6786158" y="-1444"/>
                  <a:pt x="7245189" y="-22698"/>
                  <a:pt x="7430595" y="0"/>
                </a:cubicBezTo>
                <a:cubicBezTo>
                  <a:pt x="7616001" y="22698"/>
                  <a:pt x="7930417" y="4143"/>
                  <a:pt x="8317810" y="0"/>
                </a:cubicBezTo>
                <a:cubicBezTo>
                  <a:pt x="8705204" y="-4143"/>
                  <a:pt x="8889001" y="36753"/>
                  <a:pt x="9205026" y="0"/>
                </a:cubicBezTo>
                <a:cubicBezTo>
                  <a:pt x="9521051" y="-36753"/>
                  <a:pt x="9660787" y="14122"/>
                  <a:pt x="9984700" y="0"/>
                </a:cubicBezTo>
                <a:cubicBezTo>
                  <a:pt x="10308613" y="-14122"/>
                  <a:pt x="10617201" y="581"/>
                  <a:pt x="11194539" y="0"/>
                </a:cubicBezTo>
                <a:cubicBezTo>
                  <a:pt x="11394338" y="-14829"/>
                  <a:pt x="11610568" y="195256"/>
                  <a:pt x="11634951" y="440412"/>
                </a:cubicBezTo>
                <a:cubicBezTo>
                  <a:pt x="11623159" y="758418"/>
                  <a:pt x="11632817" y="940399"/>
                  <a:pt x="11634951" y="1188688"/>
                </a:cubicBezTo>
                <a:cubicBezTo>
                  <a:pt x="11637085" y="1436977"/>
                  <a:pt x="11623933" y="1599837"/>
                  <a:pt x="11634951" y="1766901"/>
                </a:cubicBezTo>
                <a:cubicBezTo>
                  <a:pt x="11645969" y="1933965"/>
                  <a:pt x="11616934" y="2330843"/>
                  <a:pt x="11634951" y="2481164"/>
                </a:cubicBezTo>
                <a:cubicBezTo>
                  <a:pt x="11652968" y="2631485"/>
                  <a:pt x="11625364" y="2818179"/>
                  <a:pt x="11634951" y="3093390"/>
                </a:cubicBezTo>
                <a:cubicBezTo>
                  <a:pt x="11644538" y="3368601"/>
                  <a:pt x="11647728" y="3662629"/>
                  <a:pt x="11634951" y="3841666"/>
                </a:cubicBezTo>
                <a:cubicBezTo>
                  <a:pt x="11582757" y="4082625"/>
                  <a:pt x="11396535" y="4281171"/>
                  <a:pt x="11194539" y="4282078"/>
                </a:cubicBezTo>
                <a:cubicBezTo>
                  <a:pt x="10983162" y="4305106"/>
                  <a:pt x="10853499" y="4287890"/>
                  <a:pt x="10522406" y="4282078"/>
                </a:cubicBezTo>
                <a:cubicBezTo>
                  <a:pt x="10191313" y="4276266"/>
                  <a:pt x="10321294" y="4284455"/>
                  <a:pt x="10172897" y="4282078"/>
                </a:cubicBezTo>
                <a:cubicBezTo>
                  <a:pt x="10024500" y="4279701"/>
                  <a:pt x="9770360" y="4290166"/>
                  <a:pt x="9608305" y="4282078"/>
                </a:cubicBezTo>
                <a:cubicBezTo>
                  <a:pt x="9446250" y="4273990"/>
                  <a:pt x="9140540" y="4302227"/>
                  <a:pt x="8828631" y="4282078"/>
                </a:cubicBezTo>
                <a:cubicBezTo>
                  <a:pt x="8516722" y="4261929"/>
                  <a:pt x="8320616" y="4304814"/>
                  <a:pt x="8156498" y="4282078"/>
                </a:cubicBezTo>
                <a:cubicBezTo>
                  <a:pt x="7992380" y="4259342"/>
                  <a:pt x="7881568" y="4271754"/>
                  <a:pt x="7699448" y="4282078"/>
                </a:cubicBezTo>
                <a:cubicBezTo>
                  <a:pt x="7517328" y="4292403"/>
                  <a:pt x="7476512" y="4289008"/>
                  <a:pt x="7349939" y="4282078"/>
                </a:cubicBezTo>
                <a:cubicBezTo>
                  <a:pt x="7223366" y="4275148"/>
                  <a:pt x="6892495" y="4241722"/>
                  <a:pt x="6462723" y="4282078"/>
                </a:cubicBezTo>
                <a:cubicBezTo>
                  <a:pt x="6032951" y="4322434"/>
                  <a:pt x="6023433" y="4261991"/>
                  <a:pt x="5898131" y="4282078"/>
                </a:cubicBezTo>
                <a:cubicBezTo>
                  <a:pt x="5772829" y="4302165"/>
                  <a:pt x="5426337" y="4285140"/>
                  <a:pt x="5118457" y="4282078"/>
                </a:cubicBezTo>
                <a:cubicBezTo>
                  <a:pt x="4810577" y="4279016"/>
                  <a:pt x="4860578" y="4275268"/>
                  <a:pt x="4768948" y="4282078"/>
                </a:cubicBezTo>
                <a:cubicBezTo>
                  <a:pt x="4677318" y="4288888"/>
                  <a:pt x="4425689" y="4261621"/>
                  <a:pt x="4311898" y="4282078"/>
                </a:cubicBezTo>
                <a:cubicBezTo>
                  <a:pt x="4198107" y="4302536"/>
                  <a:pt x="3908313" y="4290734"/>
                  <a:pt x="3532224" y="4282078"/>
                </a:cubicBezTo>
                <a:cubicBezTo>
                  <a:pt x="3156135" y="4273422"/>
                  <a:pt x="3170041" y="4302463"/>
                  <a:pt x="3075173" y="4282078"/>
                </a:cubicBezTo>
                <a:cubicBezTo>
                  <a:pt x="2980305" y="4261693"/>
                  <a:pt x="2712002" y="4281709"/>
                  <a:pt x="2618123" y="4282078"/>
                </a:cubicBezTo>
                <a:cubicBezTo>
                  <a:pt x="2524244" y="4282448"/>
                  <a:pt x="2112673" y="4264146"/>
                  <a:pt x="1838449" y="4282078"/>
                </a:cubicBezTo>
                <a:cubicBezTo>
                  <a:pt x="1564225" y="4300010"/>
                  <a:pt x="1462253" y="4280468"/>
                  <a:pt x="1273857" y="4282078"/>
                </a:cubicBezTo>
                <a:cubicBezTo>
                  <a:pt x="1085461" y="4283688"/>
                  <a:pt x="649654" y="4303341"/>
                  <a:pt x="440412" y="4282078"/>
                </a:cubicBezTo>
                <a:cubicBezTo>
                  <a:pt x="234807" y="4263532"/>
                  <a:pt x="18600" y="4111099"/>
                  <a:pt x="0" y="3841666"/>
                </a:cubicBezTo>
                <a:cubicBezTo>
                  <a:pt x="28364" y="3625451"/>
                  <a:pt x="19926" y="3327699"/>
                  <a:pt x="0" y="3195428"/>
                </a:cubicBezTo>
                <a:cubicBezTo>
                  <a:pt x="-19926" y="3063157"/>
                  <a:pt x="-22984" y="2774404"/>
                  <a:pt x="0" y="2583202"/>
                </a:cubicBezTo>
                <a:cubicBezTo>
                  <a:pt x="22984" y="2392000"/>
                  <a:pt x="-9244" y="2172544"/>
                  <a:pt x="0" y="1902951"/>
                </a:cubicBezTo>
                <a:cubicBezTo>
                  <a:pt x="9244" y="1633358"/>
                  <a:pt x="24767" y="1479748"/>
                  <a:pt x="0" y="1222700"/>
                </a:cubicBezTo>
                <a:cubicBezTo>
                  <a:pt x="-24767" y="965652"/>
                  <a:pt x="18145" y="815212"/>
                  <a:pt x="0" y="440412"/>
                </a:cubicBezTo>
                <a:close/>
              </a:path>
              <a:path w="11634951" h="4282078" stroke="0" extrusionOk="0">
                <a:moveTo>
                  <a:pt x="0" y="440412"/>
                </a:moveTo>
                <a:cubicBezTo>
                  <a:pt x="-13388" y="191375"/>
                  <a:pt x="198284" y="28319"/>
                  <a:pt x="440412" y="0"/>
                </a:cubicBezTo>
                <a:cubicBezTo>
                  <a:pt x="605623" y="1884"/>
                  <a:pt x="776782" y="7262"/>
                  <a:pt x="1005004" y="0"/>
                </a:cubicBezTo>
                <a:cubicBezTo>
                  <a:pt x="1233226" y="-7262"/>
                  <a:pt x="1426067" y="35882"/>
                  <a:pt x="1784678" y="0"/>
                </a:cubicBezTo>
                <a:cubicBezTo>
                  <a:pt x="2143289" y="-35882"/>
                  <a:pt x="2009364" y="-5604"/>
                  <a:pt x="2134187" y="0"/>
                </a:cubicBezTo>
                <a:cubicBezTo>
                  <a:pt x="2259010" y="5604"/>
                  <a:pt x="2595537" y="21342"/>
                  <a:pt x="2913861" y="0"/>
                </a:cubicBezTo>
                <a:cubicBezTo>
                  <a:pt x="3232185" y="-21342"/>
                  <a:pt x="3155956" y="7465"/>
                  <a:pt x="3263370" y="0"/>
                </a:cubicBezTo>
                <a:cubicBezTo>
                  <a:pt x="3370784" y="-7465"/>
                  <a:pt x="3882954" y="274"/>
                  <a:pt x="4043045" y="0"/>
                </a:cubicBezTo>
                <a:cubicBezTo>
                  <a:pt x="4203137" y="-274"/>
                  <a:pt x="4478637" y="-8160"/>
                  <a:pt x="4715177" y="0"/>
                </a:cubicBezTo>
                <a:cubicBezTo>
                  <a:pt x="4951717" y="8160"/>
                  <a:pt x="5012407" y="-23003"/>
                  <a:pt x="5279769" y="0"/>
                </a:cubicBezTo>
                <a:cubicBezTo>
                  <a:pt x="5547131" y="23003"/>
                  <a:pt x="5704569" y="-6034"/>
                  <a:pt x="5951902" y="0"/>
                </a:cubicBezTo>
                <a:cubicBezTo>
                  <a:pt x="6199235" y="6034"/>
                  <a:pt x="6468069" y="16282"/>
                  <a:pt x="6731576" y="0"/>
                </a:cubicBezTo>
                <a:cubicBezTo>
                  <a:pt x="6995083" y="-16282"/>
                  <a:pt x="7167053" y="27193"/>
                  <a:pt x="7403709" y="0"/>
                </a:cubicBezTo>
                <a:cubicBezTo>
                  <a:pt x="7640365" y="-27193"/>
                  <a:pt x="7726583" y="-12773"/>
                  <a:pt x="7860760" y="0"/>
                </a:cubicBezTo>
                <a:cubicBezTo>
                  <a:pt x="7994937" y="12773"/>
                  <a:pt x="8122083" y="11120"/>
                  <a:pt x="8317810" y="0"/>
                </a:cubicBezTo>
                <a:cubicBezTo>
                  <a:pt x="8513537" y="-11120"/>
                  <a:pt x="8599476" y="16978"/>
                  <a:pt x="8774860" y="0"/>
                </a:cubicBezTo>
                <a:cubicBezTo>
                  <a:pt x="8950244" y="-16978"/>
                  <a:pt x="9046389" y="-12831"/>
                  <a:pt x="9231911" y="0"/>
                </a:cubicBezTo>
                <a:cubicBezTo>
                  <a:pt x="9417433" y="12831"/>
                  <a:pt x="9776052" y="38129"/>
                  <a:pt x="10011585" y="0"/>
                </a:cubicBezTo>
                <a:cubicBezTo>
                  <a:pt x="10247118" y="-38129"/>
                  <a:pt x="10348230" y="-13538"/>
                  <a:pt x="10468635" y="0"/>
                </a:cubicBezTo>
                <a:cubicBezTo>
                  <a:pt x="10589040" y="13538"/>
                  <a:pt x="10933646" y="-16256"/>
                  <a:pt x="11194539" y="0"/>
                </a:cubicBezTo>
                <a:cubicBezTo>
                  <a:pt x="11435381" y="11625"/>
                  <a:pt x="11655030" y="153270"/>
                  <a:pt x="11634951" y="440412"/>
                </a:cubicBezTo>
                <a:cubicBezTo>
                  <a:pt x="11614778" y="787129"/>
                  <a:pt x="11611834" y="908030"/>
                  <a:pt x="11634951" y="1154675"/>
                </a:cubicBezTo>
                <a:cubicBezTo>
                  <a:pt x="11658068" y="1401320"/>
                  <a:pt x="11652951" y="1512237"/>
                  <a:pt x="11634951" y="1868939"/>
                </a:cubicBezTo>
                <a:cubicBezTo>
                  <a:pt x="11616951" y="2225641"/>
                  <a:pt x="11629371" y="2260173"/>
                  <a:pt x="11634951" y="2583202"/>
                </a:cubicBezTo>
                <a:cubicBezTo>
                  <a:pt x="11640531" y="2906231"/>
                  <a:pt x="11634133" y="2956922"/>
                  <a:pt x="11634951" y="3161415"/>
                </a:cubicBezTo>
                <a:cubicBezTo>
                  <a:pt x="11635769" y="3365908"/>
                  <a:pt x="11660485" y="3666564"/>
                  <a:pt x="11634951" y="3841666"/>
                </a:cubicBezTo>
                <a:cubicBezTo>
                  <a:pt x="11645703" y="4071621"/>
                  <a:pt x="11415622" y="4295488"/>
                  <a:pt x="11194539" y="4282078"/>
                </a:cubicBezTo>
                <a:cubicBezTo>
                  <a:pt x="11043555" y="4282197"/>
                  <a:pt x="10859347" y="4287407"/>
                  <a:pt x="10737489" y="4282078"/>
                </a:cubicBezTo>
                <a:cubicBezTo>
                  <a:pt x="10615631" y="4276750"/>
                  <a:pt x="10542091" y="4279883"/>
                  <a:pt x="10387979" y="4282078"/>
                </a:cubicBezTo>
                <a:cubicBezTo>
                  <a:pt x="10233867" y="4284274"/>
                  <a:pt x="10192096" y="4285751"/>
                  <a:pt x="10038470" y="4282078"/>
                </a:cubicBezTo>
                <a:cubicBezTo>
                  <a:pt x="9884844" y="4278405"/>
                  <a:pt x="9690061" y="4295981"/>
                  <a:pt x="9473879" y="4282078"/>
                </a:cubicBezTo>
                <a:cubicBezTo>
                  <a:pt x="9257697" y="4268175"/>
                  <a:pt x="8999328" y="4274868"/>
                  <a:pt x="8801746" y="4282078"/>
                </a:cubicBezTo>
                <a:cubicBezTo>
                  <a:pt x="8604164" y="4289288"/>
                  <a:pt x="8249309" y="4262039"/>
                  <a:pt x="7914530" y="4282078"/>
                </a:cubicBezTo>
                <a:cubicBezTo>
                  <a:pt x="7579751" y="4302117"/>
                  <a:pt x="7424457" y="4278129"/>
                  <a:pt x="7242397" y="4282078"/>
                </a:cubicBezTo>
                <a:cubicBezTo>
                  <a:pt x="7060337" y="4286027"/>
                  <a:pt x="7065233" y="4288805"/>
                  <a:pt x="6892888" y="4282078"/>
                </a:cubicBezTo>
                <a:cubicBezTo>
                  <a:pt x="6720543" y="4275351"/>
                  <a:pt x="6299570" y="4305863"/>
                  <a:pt x="6113214" y="4282078"/>
                </a:cubicBezTo>
                <a:cubicBezTo>
                  <a:pt x="5926858" y="4258293"/>
                  <a:pt x="5803238" y="4275490"/>
                  <a:pt x="5656164" y="4282078"/>
                </a:cubicBezTo>
                <a:cubicBezTo>
                  <a:pt x="5509090" y="4288667"/>
                  <a:pt x="5253794" y="4316456"/>
                  <a:pt x="4876489" y="4282078"/>
                </a:cubicBezTo>
                <a:cubicBezTo>
                  <a:pt x="4499184" y="4247700"/>
                  <a:pt x="4414792" y="4303559"/>
                  <a:pt x="4204356" y="4282078"/>
                </a:cubicBezTo>
                <a:cubicBezTo>
                  <a:pt x="3993920" y="4260597"/>
                  <a:pt x="3876809" y="4276243"/>
                  <a:pt x="3747306" y="4282078"/>
                </a:cubicBezTo>
                <a:cubicBezTo>
                  <a:pt x="3617803" y="4287914"/>
                  <a:pt x="3071189" y="4246241"/>
                  <a:pt x="2860091" y="4282078"/>
                </a:cubicBezTo>
                <a:cubicBezTo>
                  <a:pt x="2648994" y="4317915"/>
                  <a:pt x="2502648" y="4275546"/>
                  <a:pt x="2295499" y="4282078"/>
                </a:cubicBezTo>
                <a:cubicBezTo>
                  <a:pt x="2088350" y="4288610"/>
                  <a:pt x="1901357" y="4314604"/>
                  <a:pt x="1515825" y="4282078"/>
                </a:cubicBezTo>
                <a:cubicBezTo>
                  <a:pt x="1130293" y="4249552"/>
                  <a:pt x="848525" y="4332053"/>
                  <a:pt x="440412" y="4282078"/>
                </a:cubicBezTo>
                <a:cubicBezTo>
                  <a:pt x="229782" y="4238335"/>
                  <a:pt x="17207" y="4118851"/>
                  <a:pt x="0" y="3841666"/>
                </a:cubicBezTo>
                <a:cubicBezTo>
                  <a:pt x="26531" y="3645265"/>
                  <a:pt x="-16614" y="3394965"/>
                  <a:pt x="0" y="3263453"/>
                </a:cubicBezTo>
                <a:cubicBezTo>
                  <a:pt x="16614" y="3131941"/>
                  <a:pt x="-6685" y="2824666"/>
                  <a:pt x="0" y="2617215"/>
                </a:cubicBezTo>
                <a:cubicBezTo>
                  <a:pt x="6685" y="2409764"/>
                  <a:pt x="-25673" y="2076390"/>
                  <a:pt x="0" y="1868939"/>
                </a:cubicBezTo>
                <a:cubicBezTo>
                  <a:pt x="25673" y="1661488"/>
                  <a:pt x="-1280" y="1480648"/>
                  <a:pt x="0" y="1256713"/>
                </a:cubicBezTo>
                <a:cubicBezTo>
                  <a:pt x="1280" y="1032778"/>
                  <a:pt x="-28260" y="763976"/>
                  <a:pt x="0" y="4404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gd name="adj" fmla="val 10285"/>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a:solidFill>
                  <a:prstClr val="black"/>
                </a:solidFill>
              </a:rPr>
              <a:t> Nằm cuộn tròn trên chiếc chổi rơm đầu hè, cún nghĩ: </a:t>
            </a:r>
            <a:r>
              <a:rPr lang="vi-VN" sz="2800" dirty="0">
                <a:solidFill>
                  <a:srgbClr val="FF0000"/>
                </a:solidFill>
              </a:rPr>
              <a:t>“Ở cuối dãy phố có gì nhỉ?"</a:t>
            </a:r>
            <a:r>
              <a:rPr lang="vi-VN" sz="2800" dirty="0">
                <a:solidFill>
                  <a:prstClr val="black"/>
                </a:solidFill>
              </a:rPr>
              <a:t>. Đầu tiên vì tò mò. Rồi tò mò chuyển thành bực mình. Bực đến nỗi, đang nằm yên cún bỗng ngẩng cổ lên sủa:</a:t>
            </a:r>
          </a:p>
          <a:p>
            <a:pPr lvl="0" algn="just" defTabSz="914377"/>
            <a:r>
              <a:rPr lang="vi-VN" sz="2800" dirty="0">
                <a:solidFill>
                  <a:prstClr val="black"/>
                </a:solidFill>
              </a:rPr>
              <a:t>  - Ắng! Ắng!...</a:t>
            </a:r>
          </a:p>
          <a:p>
            <a:pPr lvl="0" algn="just" defTabSz="914377"/>
            <a:r>
              <a:rPr lang="vi-VN" sz="2800" dirty="0">
                <a:solidFill>
                  <a:prstClr val="black"/>
                </a:solidFill>
              </a:rPr>
              <a:t>   Người lớn tưởng có khách, nhìn ra sân. Sân vắng hoe. Chỉ có chiếc lá mít vừa rụng, quay quay trước mũi cún.</a:t>
            </a:r>
            <a:endParaRPr lang="en-US" sz="2800" dirty="0">
              <a:solidFill>
                <a:prstClr val="black"/>
              </a:solidFill>
            </a:endParaRPr>
          </a:p>
          <a:p>
            <a:pPr lvl="0" algn="just" defTabSz="914377"/>
            <a:r>
              <a:rPr lang="en-US" sz="2800" dirty="0">
                <a:solidFill>
                  <a:prstClr val="black"/>
                </a:solidFill>
              </a:rPr>
              <a:t>   </a:t>
            </a:r>
            <a:r>
              <a:rPr lang="vi-VN" sz="2800" dirty="0">
                <a:solidFill>
                  <a:prstClr val="black"/>
                </a:solidFill>
              </a:rPr>
              <a:t>Một sáng trời đẹp, người nhà mở cổng cho cún ra ngoài. Cún mừng rỡ nhảy xuống sân rồi chạy vụt đi. Con đường trước nhà khô ráo sau trận gió đêm. Chú cứ thế phóng một mạch qua dãy phố yên ắng. Con đường dốc dần lên cao. Khi một cơn gió mát bất chợt ùa đến, cún dừng lại và ngẩng lên nhìn.</a:t>
            </a:r>
          </a:p>
        </p:txBody>
      </p:sp>
      <p:sp>
        <p:nvSpPr>
          <p:cNvPr id="9" name="Rectangle: Diagonal Corners Rounded 8">
            <a:extLst>
              <a:ext uri="{FF2B5EF4-FFF2-40B4-BE49-F238E27FC236}">
                <a16:creationId xmlns:a16="http://schemas.microsoft.com/office/drawing/2014/main" id="{D0B16871-BA67-F7A6-6992-197F091BD309}"/>
              </a:ext>
            </a:extLst>
          </p:cNvPr>
          <p:cNvSpPr/>
          <p:nvPr/>
        </p:nvSpPr>
        <p:spPr>
          <a:xfrm>
            <a:off x="276587" y="777825"/>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5400" b="0" i="0" u="none" strike="noStrike" kern="1200" cap="none" spc="0" normalizeH="0" baseline="0" noProof="0" dirty="0">
                <a:ln>
                  <a:noFill/>
                </a:ln>
                <a:solidFill>
                  <a:srgbClr val="FF0000"/>
                </a:solidFill>
                <a:effectLst/>
                <a:uLnTx/>
                <a:uFillTx/>
                <a:latin typeface="Calibri"/>
                <a:ea typeface="+mn-ea"/>
                <a:cs typeface="+mn-cs"/>
              </a:rPr>
              <a:t> 2</a:t>
            </a:r>
          </a:p>
        </p:txBody>
      </p:sp>
    </p:spTree>
    <p:extLst>
      <p:ext uri="{BB962C8B-B14F-4D97-AF65-F5344CB8AC3E}">
        <p14:creationId xmlns:p14="http://schemas.microsoft.com/office/powerpoint/2010/main" val="3027845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D28B7D-C04B-7A38-EB49-D212EFA46C05}"/>
              </a:ext>
            </a:extLst>
          </p:cNvPr>
          <p:cNvSpPr/>
          <p:nvPr/>
        </p:nvSpPr>
        <p:spPr>
          <a:xfrm>
            <a:off x="278524" y="1965819"/>
            <a:ext cx="11634951" cy="4282078"/>
          </a:xfrm>
          <a:custGeom>
            <a:avLst/>
            <a:gdLst>
              <a:gd name="connsiteX0" fmla="*/ 0 w 11634951"/>
              <a:gd name="connsiteY0" fmla="*/ 440412 h 4282078"/>
              <a:gd name="connsiteX1" fmla="*/ 440412 w 11634951"/>
              <a:gd name="connsiteY1" fmla="*/ 0 h 4282078"/>
              <a:gd name="connsiteX2" fmla="*/ 1005004 w 11634951"/>
              <a:gd name="connsiteY2" fmla="*/ 0 h 4282078"/>
              <a:gd name="connsiteX3" fmla="*/ 1784678 w 11634951"/>
              <a:gd name="connsiteY3" fmla="*/ 0 h 4282078"/>
              <a:gd name="connsiteX4" fmla="*/ 2134187 w 11634951"/>
              <a:gd name="connsiteY4" fmla="*/ 0 h 4282078"/>
              <a:gd name="connsiteX5" fmla="*/ 2483696 w 11634951"/>
              <a:gd name="connsiteY5" fmla="*/ 0 h 4282078"/>
              <a:gd name="connsiteX6" fmla="*/ 3155829 w 11634951"/>
              <a:gd name="connsiteY6" fmla="*/ 0 h 4282078"/>
              <a:gd name="connsiteX7" fmla="*/ 3935503 w 11634951"/>
              <a:gd name="connsiteY7" fmla="*/ 0 h 4282078"/>
              <a:gd name="connsiteX8" fmla="*/ 4285012 w 11634951"/>
              <a:gd name="connsiteY8" fmla="*/ 0 h 4282078"/>
              <a:gd name="connsiteX9" fmla="*/ 5172228 w 11634951"/>
              <a:gd name="connsiteY9" fmla="*/ 0 h 4282078"/>
              <a:gd name="connsiteX10" fmla="*/ 5736820 w 11634951"/>
              <a:gd name="connsiteY10" fmla="*/ 0 h 4282078"/>
              <a:gd name="connsiteX11" fmla="*/ 6301411 w 11634951"/>
              <a:gd name="connsiteY11" fmla="*/ 0 h 4282078"/>
              <a:gd name="connsiteX12" fmla="*/ 6650920 w 11634951"/>
              <a:gd name="connsiteY12" fmla="*/ 0 h 4282078"/>
              <a:gd name="connsiteX13" fmla="*/ 7430595 w 11634951"/>
              <a:gd name="connsiteY13" fmla="*/ 0 h 4282078"/>
              <a:gd name="connsiteX14" fmla="*/ 8317810 w 11634951"/>
              <a:gd name="connsiteY14" fmla="*/ 0 h 4282078"/>
              <a:gd name="connsiteX15" fmla="*/ 9205026 w 11634951"/>
              <a:gd name="connsiteY15" fmla="*/ 0 h 4282078"/>
              <a:gd name="connsiteX16" fmla="*/ 9984700 w 11634951"/>
              <a:gd name="connsiteY16" fmla="*/ 0 h 4282078"/>
              <a:gd name="connsiteX17" fmla="*/ 11194539 w 11634951"/>
              <a:gd name="connsiteY17" fmla="*/ 0 h 4282078"/>
              <a:gd name="connsiteX18" fmla="*/ 11634951 w 11634951"/>
              <a:gd name="connsiteY18" fmla="*/ 440412 h 4282078"/>
              <a:gd name="connsiteX19" fmla="*/ 11634951 w 11634951"/>
              <a:gd name="connsiteY19" fmla="*/ 1188688 h 4282078"/>
              <a:gd name="connsiteX20" fmla="*/ 11634951 w 11634951"/>
              <a:gd name="connsiteY20" fmla="*/ 1766901 h 4282078"/>
              <a:gd name="connsiteX21" fmla="*/ 11634951 w 11634951"/>
              <a:gd name="connsiteY21" fmla="*/ 2481164 h 4282078"/>
              <a:gd name="connsiteX22" fmla="*/ 11634951 w 11634951"/>
              <a:gd name="connsiteY22" fmla="*/ 3093390 h 4282078"/>
              <a:gd name="connsiteX23" fmla="*/ 11634951 w 11634951"/>
              <a:gd name="connsiteY23" fmla="*/ 3841666 h 4282078"/>
              <a:gd name="connsiteX24" fmla="*/ 11194539 w 11634951"/>
              <a:gd name="connsiteY24" fmla="*/ 4282078 h 4282078"/>
              <a:gd name="connsiteX25" fmla="*/ 10522406 w 11634951"/>
              <a:gd name="connsiteY25" fmla="*/ 4282078 h 4282078"/>
              <a:gd name="connsiteX26" fmla="*/ 10172897 w 11634951"/>
              <a:gd name="connsiteY26" fmla="*/ 4282078 h 4282078"/>
              <a:gd name="connsiteX27" fmla="*/ 9608305 w 11634951"/>
              <a:gd name="connsiteY27" fmla="*/ 4282078 h 4282078"/>
              <a:gd name="connsiteX28" fmla="*/ 8828631 w 11634951"/>
              <a:gd name="connsiteY28" fmla="*/ 4282078 h 4282078"/>
              <a:gd name="connsiteX29" fmla="*/ 8156498 w 11634951"/>
              <a:gd name="connsiteY29" fmla="*/ 4282078 h 4282078"/>
              <a:gd name="connsiteX30" fmla="*/ 7699448 w 11634951"/>
              <a:gd name="connsiteY30" fmla="*/ 4282078 h 4282078"/>
              <a:gd name="connsiteX31" fmla="*/ 7349939 w 11634951"/>
              <a:gd name="connsiteY31" fmla="*/ 4282078 h 4282078"/>
              <a:gd name="connsiteX32" fmla="*/ 6462723 w 11634951"/>
              <a:gd name="connsiteY32" fmla="*/ 4282078 h 4282078"/>
              <a:gd name="connsiteX33" fmla="*/ 5898131 w 11634951"/>
              <a:gd name="connsiteY33" fmla="*/ 4282078 h 4282078"/>
              <a:gd name="connsiteX34" fmla="*/ 5118457 w 11634951"/>
              <a:gd name="connsiteY34" fmla="*/ 4282078 h 4282078"/>
              <a:gd name="connsiteX35" fmla="*/ 4768948 w 11634951"/>
              <a:gd name="connsiteY35" fmla="*/ 4282078 h 4282078"/>
              <a:gd name="connsiteX36" fmla="*/ 4311898 w 11634951"/>
              <a:gd name="connsiteY36" fmla="*/ 4282078 h 4282078"/>
              <a:gd name="connsiteX37" fmla="*/ 3532224 w 11634951"/>
              <a:gd name="connsiteY37" fmla="*/ 4282078 h 4282078"/>
              <a:gd name="connsiteX38" fmla="*/ 3075173 w 11634951"/>
              <a:gd name="connsiteY38" fmla="*/ 4282078 h 4282078"/>
              <a:gd name="connsiteX39" fmla="*/ 2618123 w 11634951"/>
              <a:gd name="connsiteY39" fmla="*/ 4282078 h 4282078"/>
              <a:gd name="connsiteX40" fmla="*/ 1838449 w 11634951"/>
              <a:gd name="connsiteY40" fmla="*/ 4282078 h 4282078"/>
              <a:gd name="connsiteX41" fmla="*/ 1273857 w 11634951"/>
              <a:gd name="connsiteY41" fmla="*/ 4282078 h 4282078"/>
              <a:gd name="connsiteX42" fmla="*/ 440412 w 11634951"/>
              <a:gd name="connsiteY42" fmla="*/ 4282078 h 4282078"/>
              <a:gd name="connsiteX43" fmla="*/ 0 w 11634951"/>
              <a:gd name="connsiteY43" fmla="*/ 3841666 h 4282078"/>
              <a:gd name="connsiteX44" fmla="*/ 0 w 11634951"/>
              <a:gd name="connsiteY44" fmla="*/ 3195428 h 4282078"/>
              <a:gd name="connsiteX45" fmla="*/ 0 w 11634951"/>
              <a:gd name="connsiteY45" fmla="*/ 2583202 h 4282078"/>
              <a:gd name="connsiteX46" fmla="*/ 0 w 11634951"/>
              <a:gd name="connsiteY46" fmla="*/ 1902951 h 4282078"/>
              <a:gd name="connsiteX47" fmla="*/ 0 w 11634951"/>
              <a:gd name="connsiteY47" fmla="*/ 1222700 h 4282078"/>
              <a:gd name="connsiteX48" fmla="*/ 0 w 11634951"/>
              <a:gd name="connsiteY48" fmla="*/ 440412 h 428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282078" fill="none" extrusionOk="0">
                <a:moveTo>
                  <a:pt x="0" y="440412"/>
                </a:moveTo>
                <a:cubicBezTo>
                  <a:pt x="-33623" y="224533"/>
                  <a:pt x="202001" y="48336"/>
                  <a:pt x="440412" y="0"/>
                </a:cubicBezTo>
                <a:cubicBezTo>
                  <a:pt x="718951" y="25401"/>
                  <a:pt x="751270" y="20863"/>
                  <a:pt x="1005004" y="0"/>
                </a:cubicBezTo>
                <a:cubicBezTo>
                  <a:pt x="1258738" y="-20863"/>
                  <a:pt x="1483267" y="-20167"/>
                  <a:pt x="1784678" y="0"/>
                </a:cubicBezTo>
                <a:cubicBezTo>
                  <a:pt x="2086089" y="20167"/>
                  <a:pt x="1996639" y="-12538"/>
                  <a:pt x="2134187" y="0"/>
                </a:cubicBezTo>
                <a:cubicBezTo>
                  <a:pt x="2271735" y="12538"/>
                  <a:pt x="2383997" y="14292"/>
                  <a:pt x="2483696" y="0"/>
                </a:cubicBezTo>
                <a:cubicBezTo>
                  <a:pt x="2583395" y="-14292"/>
                  <a:pt x="2834849" y="-4265"/>
                  <a:pt x="3155829" y="0"/>
                </a:cubicBezTo>
                <a:cubicBezTo>
                  <a:pt x="3476809" y="4265"/>
                  <a:pt x="3699936" y="-15839"/>
                  <a:pt x="3935503" y="0"/>
                </a:cubicBezTo>
                <a:cubicBezTo>
                  <a:pt x="4171070" y="15839"/>
                  <a:pt x="4114766" y="-10910"/>
                  <a:pt x="4285012" y="0"/>
                </a:cubicBezTo>
                <a:cubicBezTo>
                  <a:pt x="4455258" y="10910"/>
                  <a:pt x="4860935" y="-7740"/>
                  <a:pt x="5172228" y="0"/>
                </a:cubicBezTo>
                <a:cubicBezTo>
                  <a:pt x="5483521" y="7740"/>
                  <a:pt x="5569335" y="-17752"/>
                  <a:pt x="5736820" y="0"/>
                </a:cubicBezTo>
                <a:cubicBezTo>
                  <a:pt x="5904305" y="17752"/>
                  <a:pt x="6124467" y="-26775"/>
                  <a:pt x="6301411" y="0"/>
                </a:cubicBezTo>
                <a:cubicBezTo>
                  <a:pt x="6478355" y="26775"/>
                  <a:pt x="6515682" y="1444"/>
                  <a:pt x="6650920" y="0"/>
                </a:cubicBezTo>
                <a:cubicBezTo>
                  <a:pt x="6786158" y="-1444"/>
                  <a:pt x="7245189" y="-22698"/>
                  <a:pt x="7430595" y="0"/>
                </a:cubicBezTo>
                <a:cubicBezTo>
                  <a:pt x="7616001" y="22698"/>
                  <a:pt x="7930417" y="4143"/>
                  <a:pt x="8317810" y="0"/>
                </a:cubicBezTo>
                <a:cubicBezTo>
                  <a:pt x="8705204" y="-4143"/>
                  <a:pt x="8889001" y="36753"/>
                  <a:pt x="9205026" y="0"/>
                </a:cubicBezTo>
                <a:cubicBezTo>
                  <a:pt x="9521051" y="-36753"/>
                  <a:pt x="9660787" y="14122"/>
                  <a:pt x="9984700" y="0"/>
                </a:cubicBezTo>
                <a:cubicBezTo>
                  <a:pt x="10308613" y="-14122"/>
                  <a:pt x="10617201" y="581"/>
                  <a:pt x="11194539" y="0"/>
                </a:cubicBezTo>
                <a:cubicBezTo>
                  <a:pt x="11394338" y="-14829"/>
                  <a:pt x="11610568" y="195256"/>
                  <a:pt x="11634951" y="440412"/>
                </a:cubicBezTo>
                <a:cubicBezTo>
                  <a:pt x="11623159" y="758418"/>
                  <a:pt x="11632817" y="940399"/>
                  <a:pt x="11634951" y="1188688"/>
                </a:cubicBezTo>
                <a:cubicBezTo>
                  <a:pt x="11637085" y="1436977"/>
                  <a:pt x="11623933" y="1599837"/>
                  <a:pt x="11634951" y="1766901"/>
                </a:cubicBezTo>
                <a:cubicBezTo>
                  <a:pt x="11645969" y="1933965"/>
                  <a:pt x="11616934" y="2330843"/>
                  <a:pt x="11634951" y="2481164"/>
                </a:cubicBezTo>
                <a:cubicBezTo>
                  <a:pt x="11652968" y="2631485"/>
                  <a:pt x="11625364" y="2818179"/>
                  <a:pt x="11634951" y="3093390"/>
                </a:cubicBezTo>
                <a:cubicBezTo>
                  <a:pt x="11644538" y="3368601"/>
                  <a:pt x="11647728" y="3662629"/>
                  <a:pt x="11634951" y="3841666"/>
                </a:cubicBezTo>
                <a:cubicBezTo>
                  <a:pt x="11582757" y="4082625"/>
                  <a:pt x="11396535" y="4281171"/>
                  <a:pt x="11194539" y="4282078"/>
                </a:cubicBezTo>
                <a:cubicBezTo>
                  <a:pt x="10983162" y="4305106"/>
                  <a:pt x="10853499" y="4287890"/>
                  <a:pt x="10522406" y="4282078"/>
                </a:cubicBezTo>
                <a:cubicBezTo>
                  <a:pt x="10191313" y="4276266"/>
                  <a:pt x="10321294" y="4284455"/>
                  <a:pt x="10172897" y="4282078"/>
                </a:cubicBezTo>
                <a:cubicBezTo>
                  <a:pt x="10024500" y="4279701"/>
                  <a:pt x="9770360" y="4290166"/>
                  <a:pt x="9608305" y="4282078"/>
                </a:cubicBezTo>
                <a:cubicBezTo>
                  <a:pt x="9446250" y="4273990"/>
                  <a:pt x="9140540" y="4302227"/>
                  <a:pt x="8828631" y="4282078"/>
                </a:cubicBezTo>
                <a:cubicBezTo>
                  <a:pt x="8516722" y="4261929"/>
                  <a:pt x="8320616" y="4304814"/>
                  <a:pt x="8156498" y="4282078"/>
                </a:cubicBezTo>
                <a:cubicBezTo>
                  <a:pt x="7992380" y="4259342"/>
                  <a:pt x="7881568" y="4271754"/>
                  <a:pt x="7699448" y="4282078"/>
                </a:cubicBezTo>
                <a:cubicBezTo>
                  <a:pt x="7517328" y="4292403"/>
                  <a:pt x="7476512" y="4289008"/>
                  <a:pt x="7349939" y="4282078"/>
                </a:cubicBezTo>
                <a:cubicBezTo>
                  <a:pt x="7223366" y="4275148"/>
                  <a:pt x="6892495" y="4241722"/>
                  <a:pt x="6462723" y="4282078"/>
                </a:cubicBezTo>
                <a:cubicBezTo>
                  <a:pt x="6032951" y="4322434"/>
                  <a:pt x="6023433" y="4261991"/>
                  <a:pt x="5898131" y="4282078"/>
                </a:cubicBezTo>
                <a:cubicBezTo>
                  <a:pt x="5772829" y="4302165"/>
                  <a:pt x="5426337" y="4285140"/>
                  <a:pt x="5118457" y="4282078"/>
                </a:cubicBezTo>
                <a:cubicBezTo>
                  <a:pt x="4810577" y="4279016"/>
                  <a:pt x="4860578" y="4275268"/>
                  <a:pt x="4768948" y="4282078"/>
                </a:cubicBezTo>
                <a:cubicBezTo>
                  <a:pt x="4677318" y="4288888"/>
                  <a:pt x="4425689" y="4261621"/>
                  <a:pt x="4311898" y="4282078"/>
                </a:cubicBezTo>
                <a:cubicBezTo>
                  <a:pt x="4198107" y="4302536"/>
                  <a:pt x="3908313" y="4290734"/>
                  <a:pt x="3532224" y="4282078"/>
                </a:cubicBezTo>
                <a:cubicBezTo>
                  <a:pt x="3156135" y="4273422"/>
                  <a:pt x="3170041" y="4302463"/>
                  <a:pt x="3075173" y="4282078"/>
                </a:cubicBezTo>
                <a:cubicBezTo>
                  <a:pt x="2980305" y="4261693"/>
                  <a:pt x="2712002" y="4281709"/>
                  <a:pt x="2618123" y="4282078"/>
                </a:cubicBezTo>
                <a:cubicBezTo>
                  <a:pt x="2524244" y="4282448"/>
                  <a:pt x="2112673" y="4264146"/>
                  <a:pt x="1838449" y="4282078"/>
                </a:cubicBezTo>
                <a:cubicBezTo>
                  <a:pt x="1564225" y="4300010"/>
                  <a:pt x="1462253" y="4280468"/>
                  <a:pt x="1273857" y="4282078"/>
                </a:cubicBezTo>
                <a:cubicBezTo>
                  <a:pt x="1085461" y="4283688"/>
                  <a:pt x="649654" y="4303341"/>
                  <a:pt x="440412" y="4282078"/>
                </a:cubicBezTo>
                <a:cubicBezTo>
                  <a:pt x="234807" y="4263532"/>
                  <a:pt x="18600" y="4111099"/>
                  <a:pt x="0" y="3841666"/>
                </a:cubicBezTo>
                <a:cubicBezTo>
                  <a:pt x="28364" y="3625451"/>
                  <a:pt x="19926" y="3327699"/>
                  <a:pt x="0" y="3195428"/>
                </a:cubicBezTo>
                <a:cubicBezTo>
                  <a:pt x="-19926" y="3063157"/>
                  <a:pt x="-22984" y="2774404"/>
                  <a:pt x="0" y="2583202"/>
                </a:cubicBezTo>
                <a:cubicBezTo>
                  <a:pt x="22984" y="2392000"/>
                  <a:pt x="-9244" y="2172544"/>
                  <a:pt x="0" y="1902951"/>
                </a:cubicBezTo>
                <a:cubicBezTo>
                  <a:pt x="9244" y="1633358"/>
                  <a:pt x="24767" y="1479748"/>
                  <a:pt x="0" y="1222700"/>
                </a:cubicBezTo>
                <a:cubicBezTo>
                  <a:pt x="-24767" y="965652"/>
                  <a:pt x="18145" y="815212"/>
                  <a:pt x="0" y="440412"/>
                </a:cubicBezTo>
                <a:close/>
              </a:path>
              <a:path w="11634951" h="4282078" stroke="0" extrusionOk="0">
                <a:moveTo>
                  <a:pt x="0" y="440412"/>
                </a:moveTo>
                <a:cubicBezTo>
                  <a:pt x="-13388" y="191375"/>
                  <a:pt x="198284" y="28319"/>
                  <a:pt x="440412" y="0"/>
                </a:cubicBezTo>
                <a:cubicBezTo>
                  <a:pt x="605623" y="1884"/>
                  <a:pt x="776782" y="7262"/>
                  <a:pt x="1005004" y="0"/>
                </a:cubicBezTo>
                <a:cubicBezTo>
                  <a:pt x="1233226" y="-7262"/>
                  <a:pt x="1426067" y="35882"/>
                  <a:pt x="1784678" y="0"/>
                </a:cubicBezTo>
                <a:cubicBezTo>
                  <a:pt x="2143289" y="-35882"/>
                  <a:pt x="2009364" y="-5604"/>
                  <a:pt x="2134187" y="0"/>
                </a:cubicBezTo>
                <a:cubicBezTo>
                  <a:pt x="2259010" y="5604"/>
                  <a:pt x="2595537" y="21342"/>
                  <a:pt x="2913861" y="0"/>
                </a:cubicBezTo>
                <a:cubicBezTo>
                  <a:pt x="3232185" y="-21342"/>
                  <a:pt x="3155956" y="7465"/>
                  <a:pt x="3263370" y="0"/>
                </a:cubicBezTo>
                <a:cubicBezTo>
                  <a:pt x="3370784" y="-7465"/>
                  <a:pt x="3882954" y="274"/>
                  <a:pt x="4043045" y="0"/>
                </a:cubicBezTo>
                <a:cubicBezTo>
                  <a:pt x="4203137" y="-274"/>
                  <a:pt x="4478637" y="-8160"/>
                  <a:pt x="4715177" y="0"/>
                </a:cubicBezTo>
                <a:cubicBezTo>
                  <a:pt x="4951717" y="8160"/>
                  <a:pt x="5012407" y="-23003"/>
                  <a:pt x="5279769" y="0"/>
                </a:cubicBezTo>
                <a:cubicBezTo>
                  <a:pt x="5547131" y="23003"/>
                  <a:pt x="5704569" y="-6034"/>
                  <a:pt x="5951902" y="0"/>
                </a:cubicBezTo>
                <a:cubicBezTo>
                  <a:pt x="6199235" y="6034"/>
                  <a:pt x="6468069" y="16282"/>
                  <a:pt x="6731576" y="0"/>
                </a:cubicBezTo>
                <a:cubicBezTo>
                  <a:pt x="6995083" y="-16282"/>
                  <a:pt x="7167053" y="27193"/>
                  <a:pt x="7403709" y="0"/>
                </a:cubicBezTo>
                <a:cubicBezTo>
                  <a:pt x="7640365" y="-27193"/>
                  <a:pt x="7726583" y="-12773"/>
                  <a:pt x="7860760" y="0"/>
                </a:cubicBezTo>
                <a:cubicBezTo>
                  <a:pt x="7994937" y="12773"/>
                  <a:pt x="8122083" y="11120"/>
                  <a:pt x="8317810" y="0"/>
                </a:cubicBezTo>
                <a:cubicBezTo>
                  <a:pt x="8513537" y="-11120"/>
                  <a:pt x="8599476" y="16978"/>
                  <a:pt x="8774860" y="0"/>
                </a:cubicBezTo>
                <a:cubicBezTo>
                  <a:pt x="8950244" y="-16978"/>
                  <a:pt x="9046389" y="-12831"/>
                  <a:pt x="9231911" y="0"/>
                </a:cubicBezTo>
                <a:cubicBezTo>
                  <a:pt x="9417433" y="12831"/>
                  <a:pt x="9776052" y="38129"/>
                  <a:pt x="10011585" y="0"/>
                </a:cubicBezTo>
                <a:cubicBezTo>
                  <a:pt x="10247118" y="-38129"/>
                  <a:pt x="10348230" y="-13538"/>
                  <a:pt x="10468635" y="0"/>
                </a:cubicBezTo>
                <a:cubicBezTo>
                  <a:pt x="10589040" y="13538"/>
                  <a:pt x="10933646" y="-16256"/>
                  <a:pt x="11194539" y="0"/>
                </a:cubicBezTo>
                <a:cubicBezTo>
                  <a:pt x="11435381" y="11625"/>
                  <a:pt x="11655030" y="153270"/>
                  <a:pt x="11634951" y="440412"/>
                </a:cubicBezTo>
                <a:cubicBezTo>
                  <a:pt x="11614778" y="787129"/>
                  <a:pt x="11611834" y="908030"/>
                  <a:pt x="11634951" y="1154675"/>
                </a:cubicBezTo>
                <a:cubicBezTo>
                  <a:pt x="11658068" y="1401320"/>
                  <a:pt x="11652951" y="1512237"/>
                  <a:pt x="11634951" y="1868939"/>
                </a:cubicBezTo>
                <a:cubicBezTo>
                  <a:pt x="11616951" y="2225641"/>
                  <a:pt x="11629371" y="2260173"/>
                  <a:pt x="11634951" y="2583202"/>
                </a:cubicBezTo>
                <a:cubicBezTo>
                  <a:pt x="11640531" y="2906231"/>
                  <a:pt x="11634133" y="2956922"/>
                  <a:pt x="11634951" y="3161415"/>
                </a:cubicBezTo>
                <a:cubicBezTo>
                  <a:pt x="11635769" y="3365908"/>
                  <a:pt x="11660485" y="3666564"/>
                  <a:pt x="11634951" y="3841666"/>
                </a:cubicBezTo>
                <a:cubicBezTo>
                  <a:pt x="11645703" y="4071621"/>
                  <a:pt x="11415622" y="4295488"/>
                  <a:pt x="11194539" y="4282078"/>
                </a:cubicBezTo>
                <a:cubicBezTo>
                  <a:pt x="11043555" y="4282197"/>
                  <a:pt x="10859347" y="4287407"/>
                  <a:pt x="10737489" y="4282078"/>
                </a:cubicBezTo>
                <a:cubicBezTo>
                  <a:pt x="10615631" y="4276750"/>
                  <a:pt x="10542091" y="4279883"/>
                  <a:pt x="10387979" y="4282078"/>
                </a:cubicBezTo>
                <a:cubicBezTo>
                  <a:pt x="10233867" y="4284274"/>
                  <a:pt x="10192096" y="4285751"/>
                  <a:pt x="10038470" y="4282078"/>
                </a:cubicBezTo>
                <a:cubicBezTo>
                  <a:pt x="9884844" y="4278405"/>
                  <a:pt x="9690061" y="4295981"/>
                  <a:pt x="9473879" y="4282078"/>
                </a:cubicBezTo>
                <a:cubicBezTo>
                  <a:pt x="9257697" y="4268175"/>
                  <a:pt x="8999328" y="4274868"/>
                  <a:pt x="8801746" y="4282078"/>
                </a:cubicBezTo>
                <a:cubicBezTo>
                  <a:pt x="8604164" y="4289288"/>
                  <a:pt x="8249309" y="4262039"/>
                  <a:pt x="7914530" y="4282078"/>
                </a:cubicBezTo>
                <a:cubicBezTo>
                  <a:pt x="7579751" y="4302117"/>
                  <a:pt x="7424457" y="4278129"/>
                  <a:pt x="7242397" y="4282078"/>
                </a:cubicBezTo>
                <a:cubicBezTo>
                  <a:pt x="7060337" y="4286027"/>
                  <a:pt x="7065233" y="4288805"/>
                  <a:pt x="6892888" y="4282078"/>
                </a:cubicBezTo>
                <a:cubicBezTo>
                  <a:pt x="6720543" y="4275351"/>
                  <a:pt x="6299570" y="4305863"/>
                  <a:pt x="6113214" y="4282078"/>
                </a:cubicBezTo>
                <a:cubicBezTo>
                  <a:pt x="5926858" y="4258293"/>
                  <a:pt x="5803238" y="4275490"/>
                  <a:pt x="5656164" y="4282078"/>
                </a:cubicBezTo>
                <a:cubicBezTo>
                  <a:pt x="5509090" y="4288667"/>
                  <a:pt x="5253794" y="4316456"/>
                  <a:pt x="4876489" y="4282078"/>
                </a:cubicBezTo>
                <a:cubicBezTo>
                  <a:pt x="4499184" y="4247700"/>
                  <a:pt x="4414792" y="4303559"/>
                  <a:pt x="4204356" y="4282078"/>
                </a:cubicBezTo>
                <a:cubicBezTo>
                  <a:pt x="3993920" y="4260597"/>
                  <a:pt x="3876809" y="4276243"/>
                  <a:pt x="3747306" y="4282078"/>
                </a:cubicBezTo>
                <a:cubicBezTo>
                  <a:pt x="3617803" y="4287914"/>
                  <a:pt x="3071189" y="4246241"/>
                  <a:pt x="2860091" y="4282078"/>
                </a:cubicBezTo>
                <a:cubicBezTo>
                  <a:pt x="2648994" y="4317915"/>
                  <a:pt x="2502648" y="4275546"/>
                  <a:pt x="2295499" y="4282078"/>
                </a:cubicBezTo>
                <a:cubicBezTo>
                  <a:pt x="2088350" y="4288610"/>
                  <a:pt x="1901357" y="4314604"/>
                  <a:pt x="1515825" y="4282078"/>
                </a:cubicBezTo>
                <a:cubicBezTo>
                  <a:pt x="1130293" y="4249552"/>
                  <a:pt x="848525" y="4332053"/>
                  <a:pt x="440412" y="4282078"/>
                </a:cubicBezTo>
                <a:cubicBezTo>
                  <a:pt x="229782" y="4238335"/>
                  <a:pt x="17207" y="4118851"/>
                  <a:pt x="0" y="3841666"/>
                </a:cubicBezTo>
                <a:cubicBezTo>
                  <a:pt x="26531" y="3645265"/>
                  <a:pt x="-16614" y="3394965"/>
                  <a:pt x="0" y="3263453"/>
                </a:cubicBezTo>
                <a:cubicBezTo>
                  <a:pt x="16614" y="3131941"/>
                  <a:pt x="-6685" y="2824666"/>
                  <a:pt x="0" y="2617215"/>
                </a:cubicBezTo>
                <a:cubicBezTo>
                  <a:pt x="6685" y="2409764"/>
                  <a:pt x="-25673" y="2076390"/>
                  <a:pt x="0" y="1868939"/>
                </a:cubicBezTo>
                <a:cubicBezTo>
                  <a:pt x="25673" y="1661488"/>
                  <a:pt x="-1280" y="1480648"/>
                  <a:pt x="0" y="1256713"/>
                </a:cubicBezTo>
                <a:cubicBezTo>
                  <a:pt x="1280" y="1032778"/>
                  <a:pt x="-28260" y="763976"/>
                  <a:pt x="0" y="4404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gd name="adj" fmla="val 10285"/>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en-US" sz="2800" dirty="0">
                <a:solidFill>
                  <a:prstClr val="black"/>
                </a:solidFill>
              </a:rPr>
              <a:t>   </a:t>
            </a:r>
            <a:r>
              <a:rPr lang="vi-VN" sz="2800" dirty="0">
                <a:solidFill>
                  <a:srgbClr val="FF0000"/>
                </a:solidFill>
              </a:rPr>
              <a:t>Bao nhiêu điều mới lạ mở oà ra trước mắt.</a:t>
            </a:r>
          </a:p>
          <a:p>
            <a:pPr lvl="0" algn="just" defTabSz="914377"/>
            <a:r>
              <a:rPr lang="vi-VN" sz="2800" dirty="0">
                <a:solidFill>
                  <a:prstClr val="black"/>
                </a:solidFill>
              </a:rPr>
              <a:t>   Cuối dãy phố của cún, bên trái là bắt đầu một dãy phố khác. Bên phải là bến sông với con đò đang trôi ra xa bờ. Trước mặt, dọc bờ sông bên kia: làng quê với những bãi bờ, cây cối, nhà cửa.</a:t>
            </a:r>
          </a:p>
          <a:p>
            <a:pPr lvl="0" algn="just" defTabSz="914377"/>
            <a:r>
              <a:rPr lang="vi-VN" sz="2800" dirty="0">
                <a:solidFill>
                  <a:prstClr val="black"/>
                </a:solidFill>
              </a:rPr>
              <a:t>Cún đứng một mình trên đường, hết nhìn trước mặt lại ngó sang trái, sang phải.</a:t>
            </a:r>
          </a:p>
          <a:p>
            <a:pPr lvl="0" algn="just" defTabSz="914377"/>
            <a:r>
              <a:rPr lang="vi-VN" sz="2800" dirty="0">
                <a:solidFill>
                  <a:prstClr val="black"/>
                </a:solidFill>
              </a:rPr>
              <a:t>   Giờ thì cún hiểu. Phố tiếp phố. Làng tiếp làng. Bến sông này nối dài tới bến sông khác... Cuối con phố của cún là những chân trời mở ra vô tận. Những chân trời đang chờ cún lớn lên từng ngày.</a:t>
            </a:r>
          </a:p>
        </p:txBody>
      </p:sp>
      <p:sp>
        <p:nvSpPr>
          <p:cNvPr id="9" name="Rectangle: Diagonal Corners Rounded 8">
            <a:extLst>
              <a:ext uri="{FF2B5EF4-FFF2-40B4-BE49-F238E27FC236}">
                <a16:creationId xmlns:a16="http://schemas.microsoft.com/office/drawing/2014/main" id="{D0B16871-BA67-F7A6-6992-197F091BD309}"/>
              </a:ext>
            </a:extLst>
          </p:cNvPr>
          <p:cNvSpPr/>
          <p:nvPr/>
        </p:nvSpPr>
        <p:spPr>
          <a:xfrm>
            <a:off x="281842" y="76119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5400" b="0" i="0" u="none" strike="noStrike" kern="1200" cap="none" spc="0" normalizeH="0" baseline="0" noProof="0" dirty="0">
                <a:ln>
                  <a:noFill/>
                </a:ln>
                <a:solidFill>
                  <a:srgbClr val="FF0000"/>
                </a:solidFill>
                <a:effectLst/>
                <a:uLnTx/>
                <a:uFillTx/>
                <a:latin typeface="Calibri"/>
                <a:ea typeface="+mn-ea"/>
                <a:cs typeface="+mn-cs"/>
              </a:rPr>
              <a:t> 3</a:t>
            </a:r>
          </a:p>
        </p:txBody>
      </p:sp>
      <p:cxnSp>
        <p:nvCxnSpPr>
          <p:cNvPr id="2" name="Đường nối Thẳng 18">
            <a:extLst>
              <a:ext uri="{FF2B5EF4-FFF2-40B4-BE49-F238E27FC236}">
                <a16:creationId xmlns:a16="http://schemas.microsoft.com/office/drawing/2014/main" id="{BB0F744A-B93C-96A0-9EE2-A8874F9B99EA}"/>
              </a:ext>
            </a:extLst>
          </p:cNvPr>
          <p:cNvCxnSpPr>
            <a:cxnSpLocks/>
          </p:cNvCxnSpPr>
          <p:nvPr/>
        </p:nvCxnSpPr>
        <p:spPr>
          <a:xfrm flipV="1">
            <a:off x="7255501" y="301511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a:extLst>
              <a:ext uri="{FF2B5EF4-FFF2-40B4-BE49-F238E27FC236}">
                <a16:creationId xmlns:a16="http://schemas.microsoft.com/office/drawing/2014/main" id="{ACABCA9D-E562-AC35-13EB-DE5DE45648A5}"/>
              </a:ext>
            </a:extLst>
          </p:cNvPr>
          <p:cNvCxnSpPr>
            <a:cxnSpLocks/>
          </p:cNvCxnSpPr>
          <p:nvPr/>
        </p:nvCxnSpPr>
        <p:spPr>
          <a:xfrm flipV="1">
            <a:off x="10390684" y="301511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Đường nối Thẳng 18">
            <a:extLst>
              <a:ext uri="{FF2B5EF4-FFF2-40B4-BE49-F238E27FC236}">
                <a16:creationId xmlns:a16="http://schemas.microsoft.com/office/drawing/2014/main" id="{25348222-79AD-9BCB-4654-382E91293ED9}"/>
              </a:ext>
            </a:extLst>
          </p:cNvPr>
          <p:cNvCxnSpPr>
            <a:cxnSpLocks/>
          </p:cNvCxnSpPr>
          <p:nvPr/>
        </p:nvCxnSpPr>
        <p:spPr>
          <a:xfrm flipV="1">
            <a:off x="2881963" y="345303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a:extLst>
              <a:ext uri="{FF2B5EF4-FFF2-40B4-BE49-F238E27FC236}">
                <a16:creationId xmlns:a16="http://schemas.microsoft.com/office/drawing/2014/main" id="{CE07B1B8-F509-9E0D-B495-2FF4D68F86FB}"/>
              </a:ext>
            </a:extLst>
          </p:cNvPr>
          <p:cNvCxnSpPr>
            <a:cxnSpLocks/>
          </p:cNvCxnSpPr>
          <p:nvPr/>
        </p:nvCxnSpPr>
        <p:spPr>
          <a:xfrm flipV="1">
            <a:off x="4061710" y="345303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4341DFB-BDF7-9405-1033-FD2442AEDE0F}"/>
              </a:ext>
            </a:extLst>
          </p:cNvPr>
          <p:cNvGrpSpPr/>
          <p:nvPr/>
        </p:nvGrpSpPr>
        <p:grpSpPr>
          <a:xfrm>
            <a:off x="5408677" y="3456164"/>
            <a:ext cx="201299" cy="469449"/>
            <a:chOff x="5470635" y="3809999"/>
            <a:chExt cx="201299" cy="469449"/>
          </a:xfrm>
        </p:grpSpPr>
        <p:cxnSp>
          <p:nvCxnSpPr>
            <p:cNvPr id="6" name="Đường nối Thẳng 18">
              <a:extLst>
                <a:ext uri="{FF2B5EF4-FFF2-40B4-BE49-F238E27FC236}">
                  <a16:creationId xmlns:a16="http://schemas.microsoft.com/office/drawing/2014/main" id="{17FEA0D3-A6B7-02DE-0415-1C88DBA7DCE1}"/>
                </a:ext>
              </a:extLst>
            </p:cNvPr>
            <p:cNvCxnSpPr>
              <a:cxnSpLocks/>
            </p:cNvCxnSpPr>
            <p:nvPr/>
          </p:nvCxnSpPr>
          <p:spPr>
            <a:xfrm flipV="1">
              <a:off x="5470635" y="380999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C87FCABD-A00D-70E4-6D29-1325755F8839}"/>
                </a:ext>
              </a:extLst>
            </p:cNvPr>
            <p:cNvCxnSpPr>
              <a:cxnSpLocks/>
            </p:cNvCxnSpPr>
            <p:nvPr/>
          </p:nvCxnSpPr>
          <p:spPr>
            <a:xfrm flipV="1">
              <a:off x="5554718" y="384153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705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9000"/>
          </a:stretch>
        </a:blipFill>
        <a:effectLst/>
      </p:bgPr>
    </p:bg>
    <p:spTree>
      <p:nvGrpSpPr>
        <p:cNvPr id="1" name=""/>
        <p:cNvGrpSpPr/>
        <p:nvPr/>
      </p:nvGrpSpPr>
      <p:grpSpPr>
        <a:xfrm>
          <a:off x="0" y="0"/>
          <a:ext cx="0" cy="0"/>
          <a:chOff x="0" y="0"/>
          <a:chExt cx="0" cy="0"/>
        </a:xfrm>
      </p:grpSpPr>
      <p:pic>
        <p:nvPicPr>
          <p:cNvPr id="9" name="Hình ảnh 8" descr="Ảnh có chứa đồ chơi, búp bê, đồ họa véc-tơ&#10;&#10;Mô tả được tạo tự động">
            <a:extLst>
              <a:ext uri="{FF2B5EF4-FFF2-40B4-BE49-F238E27FC236}">
                <a16:creationId xmlns:a16="http://schemas.microsoft.com/office/drawing/2014/main" id="{FE5BA686-DE8A-DDCD-EDEE-4BBBFBB9E7B7}"/>
              </a:ext>
            </a:extLst>
          </p:cNvPr>
          <p:cNvPicPr>
            <a:picLocks noChangeAspect="1"/>
          </p:cNvPicPr>
          <p:nvPr/>
        </p:nvPicPr>
        <p:blipFill>
          <a:blip r:embed="rId4"/>
          <a:stretch>
            <a:fillRect/>
          </a:stretch>
        </p:blipFill>
        <p:spPr>
          <a:xfrm>
            <a:off x="2043551" y="2319868"/>
            <a:ext cx="7923727" cy="4538133"/>
          </a:xfrm>
          <a:prstGeom prst="rect">
            <a:avLst/>
          </a:prstGeom>
          <a:effectLst/>
        </p:spPr>
      </p:pic>
      <p:pic>
        <p:nvPicPr>
          <p:cNvPr id="2" name="Picture 1">
            <a:extLst>
              <a:ext uri="{FF2B5EF4-FFF2-40B4-BE49-F238E27FC236}">
                <a16:creationId xmlns:a16="http://schemas.microsoft.com/office/drawing/2014/main" id="{AAE8E3DE-7F80-FC4C-AA78-5E6AE2F9F0AE}"/>
              </a:ext>
            </a:extLst>
          </p:cNvPr>
          <p:cNvPicPr>
            <a:picLocks noChangeAspect="1"/>
          </p:cNvPicPr>
          <p:nvPr/>
        </p:nvPicPr>
        <p:blipFill>
          <a:blip r:embed="rId5"/>
          <a:stretch>
            <a:fillRect/>
          </a:stretch>
        </p:blipFill>
        <p:spPr>
          <a:xfrm>
            <a:off x="0" y="112312"/>
            <a:ext cx="11979678" cy="999831"/>
          </a:xfrm>
          <a:prstGeom prst="rect">
            <a:avLst/>
          </a:prstGeom>
        </p:spPr>
      </p:pic>
    </p:spTree>
    <p:extLst>
      <p:ext uri="{BB962C8B-B14F-4D97-AF65-F5344CB8AC3E}">
        <p14:creationId xmlns:p14="http://schemas.microsoft.com/office/powerpoint/2010/main" val="3154277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3"/>
          <a:stretch>
            <a:fillRect/>
          </a:stretch>
        </p:blipFill>
        <p:spPr>
          <a:xfrm>
            <a:off x="4257945" y="1007314"/>
            <a:ext cx="7377777" cy="5460317"/>
          </a:xfrm>
          <a:prstGeom prst="rect">
            <a:avLst/>
          </a:prstGeom>
        </p:spPr>
      </p:pic>
      <p:pic>
        <p:nvPicPr>
          <p:cNvPr id="2" name="Picture 1">
            <a:extLst>
              <a:ext uri="{FF2B5EF4-FFF2-40B4-BE49-F238E27FC236}">
                <a16:creationId xmlns:a16="http://schemas.microsoft.com/office/drawing/2014/main" id="{9AFE0FEC-4F26-92AA-A5A2-52E30859FD02}"/>
              </a:ext>
            </a:extLst>
          </p:cNvPr>
          <p:cNvPicPr>
            <a:picLocks noChangeAspect="1"/>
          </p:cNvPicPr>
          <p:nvPr/>
        </p:nvPicPr>
        <p:blipFill rotWithShape="1">
          <a:blip r:embed="rId4"/>
          <a:srcRect t="41197"/>
          <a:stretch/>
        </p:blipFill>
        <p:spPr>
          <a:xfrm>
            <a:off x="439760" y="4047344"/>
            <a:ext cx="4669941" cy="3100970"/>
          </a:xfrm>
          <a:prstGeom prst="rect">
            <a:avLst/>
          </a:prstGeom>
        </p:spPr>
      </p:pic>
    </p:spTree>
    <p:extLst>
      <p:ext uri="{BB962C8B-B14F-4D97-AF65-F5344CB8AC3E}">
        <p14:creationId xmlns:p14="http://schemas.microsoft.com/office/powerpoint/2010/main" val="3203873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807914"/>
            </a:xfrm>
            <a:prstGeom prst="rect">
              <a:avLst/>
            </a:prstGeom>
            <a:noFill/>
          </p:spPr>
          <p:txBody>
            <a:bodyPr wrap="square" rtlCol="0">
              <a:spAutoFit/>
            </a:bodyPr>
            <a:lstStyle/>
            <a:p>
              <a:pPr algn="just" defTabSz="1219170">
                <a:buClr>
                  <a:srgbClr val="000000"/>
                </a:buClr>
              </a:pPr>
              <a:r>
                <a:rPr lang="en-US" sz="3200" b="1" kern="0" dirty="0">
                  <a:solidFill>
                    <a:srgbClr val="000000"/>
                  </a:solidFill>
                  <a:latin typeface="Calibri"/>
                  <a:cs typeface="Arial"/>
                  <a:sym typeface="Arial"/>
                </a:rPr>
                <a:t>1. </a:t>
              </a:r>
              <a:r>
                <a:rPr lang="vi-VN" sz="3200" b="1" kern="0" dirty="0">
                  <a:solidFill>
                    <a:srgbClr val="000000"/>
                  </a:solidFill>
                  <a:latin typeface="Calibri"/>
                  <a:cs typeface="Arial"/>
                  <a:sym typeface="Arial"/>
                </a:rPr>
                <a:t>Tìm các câu văn có sử dụng dấu hai chấm trong bài đọc và cho biết công dụng của cá</a:t>
              </a:r>
              <a:r>
                <a:rPr lang="en-US" sz="3200" b="1" kern="0" dirty="0">
                  <a:solidFill>
                    <a:srgbClr val="000000"/>
                  </a:solidFill>
                  <a:latin typeface="Calibri"/>
                  <a:cs typeface="Arial"/>
                  <a:sym typeface="Arial"/>
                </a:rPr>
                <a:t>c</a:t>
              </a:r>
              <a:r>
                <a:rPr lang="vi-VN" sz="3200" b="1" kern="0" dirty="0">
                  <a:solidFill>
                    <a:srgbClr val="000000"/>
                  </a:solidFill>
                  <a:latin typeface="Calibri"/>
                  <a:cs typeface="Arial"/>
                  <a:sym typeface="Arial"/>
                </a:rPr>
                <a:t> dấu hai chấm đó.</a:t>
              </a:r>
              <a:endParaRPr lang="en-US" sz="3200" b="1" kern="0" dirty="0">
                <a:solidFill>
                  <a:srgbClr val="000000"/>
                </a:solidFill>
                <a:latin typeface="Calibri"/>
                <a:cs typeface="Arial"/>
                <a:sym typeface="Arial"/>
              </a:endParaRPr>
            </a:p>
          </p:txBody>
        </p:sp>
      </p:grpSp>
      <p:grpSp>
        <p:nvGrpSpPr>
          <p:cNvPr id="3" name="Nhóm 30">
            <a:extLst>
              <a:ext uri="{FF2B5EF4-FFF2-40B4-BE49-F238E27FC236}">
                <a16:creationId xmlns:a16="http://schemas.microsoft.com/office/drawing/2014/main" id="{F72E105A-99A1-988C-E3CD-5FD70D349EE5}"/>
              </a:ext>
            </a:extLst>
          </p:cNvPr>
          <p:cNvGrpSpPr/>
          <p:nvPr/>
        </p:nvGrpSpPr>
        <p:grpSpPr>
          <a:xfrm>
            <a:off x="8523890" y="1598696"/>
            <a:ext cx="2953408" cy="2216559"/>
            <a:chOff x="-1231307" y="3615772"/>
            <a:chExt cx="3056071" cy="1936910"/>
          </a:xfrm>
        </p:grpSpPr>
        <p:sp>
          <p:nvSpPr>
            <p:cNvPr id="4" name="Hình chữ nhật: Góc Tròn 29">
              <a:extLst>
                <a:ext uri="{FF2B5EF4-FFF2-40B4-BE49-F238E27FC236}">
                  <a16:creationId xmlns:a16="http://schemas.microsoft.com/office/drawing/2014/main" id="{865703FA-D5DD-C38E-E949-968B741712A0}"/>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ask="http://schemas.microsoft.com/office/drawing/2018/sketchyshapes" xmlns="" sd="365901072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5" name="Hình ảnh 27">
              <a:extLst>
                <a:ext uri="{FF2B5EF4-FFF2-40B4-BE49-F238E27FC236}">
                  <a16:creationId xmlns:a16="http://schemas.microsoft.com/office/drawing/2014/main" id="{C3AA8E8C-4CC4-4A3E-D766-E238E4AEF615}"/>
                </a:ext>
              </a:extLst>
            </p:cNvPr>
            <p:cNvPicPr>
              <a:picLocks noChangeAspect="1"/>
            </p:cNvPicPr>
            <p:nvPr/>
          </p:nvPicPr>
          <p:blipFill>
            <a:blip r:embed="rId4"/>
            <a:stretch>
              <a:fillRect/>
            </a:stretch>
          </p:blipFill>
          <p:spPr>
            <a:xfrm>
              <a:off x="-1231307" y="3615772"/>
              <a:ext cx="3056071" cy="1936910"/>
            </a:xfrm>
            <a:prstGeom prst="rect">
              <a:avLst/>
            </a:prstGeom>
          </p:spPr>
        </p:pic>
      </p:grpSp>
      <p:graphicFrame>
        <p:nvGraphicFramePr>
          <p:cNvPr id="6" name="Table 5">
            <a:extLst>
              <a:ext uri="{FF2B5EF4-FFF2-40B4-BE49-F238E27FC236}">
                <a16:creationId xmlns:a16="http://schemas.microsoft.com/office/drawing/2014/main" id="{141AB5DF-F968-89EF-222A-D31EA8EDD36A}"/>
              </a:ext>
            </a:extLst>
          </p:cNvPr>
          <p:cNvGraphicFramePr>
            <a:graphicFrameLocks noGrp="1"/>
          </p:cNvGraphicFramePr>
          <p:nvPr>
            <p:extLst>
              <p:ext uri="{D42A27DB-BD31-4B8C-83A1-F6EECF244321}">
                <p14:modId xmlns:p14="http://schemas.microsoft.com/office/powerpoint/2010/main" val="47234192"/>
              </p:ext>
            </p:extLst>
          </p:nvPr>
        </p:nvGraphicFramePr>
        <p:xfrm>
          <a:off x="620110" y="1725886"/>
          <a:ext cx="11277600" cy="4874068"/>
        </p:xfrm>
        <a:graphic>
          <a:graphicData uri="http://schemas.openxmlformats.org/drawingml/2006/table">
            <a:tbl>
              <a:tblPr firstRow="1" firstCol="1" bandRow="1">
                <a:tableStyleId>{7DF18680-E054-41AD-8BC1-D1AEF772440D}</a:tableStyleId>
              </a:tblPr>
              <a:tblGrid>
                <a:gridCol w="5638800">
                  <a:extLst>
                    <a:ext uri="{9D8B030D-6E8A-4147-A177-3AD203B41FA5}">
                      <a16:colId xmlns:a16="http://schemas.microsoft.com/office/drawing/2014/main" val="3069983268"/>
                    </a:ext>
                  </a:extLst>
                </a:gridCol>
                <a:gridCol w="5638800">
                  <a:extLst>
                    <a:ext uri="{9D8B030D-6E8A-4147-A177-3AD203B41FA5}">
                      <a16:colId xmlns:a16="http://schemas.microsoft.com/office/drawing/2014/main" val="3075085905"/>
                    </a:ext>
                  </a:extLst>
                </a:gridCol>
              </a:tblGrid>
              <a:tr h="521061">
                <a:tc>
                  <a:txBody>
                    <a:bodyPr/>
                    <a:lstStyle/>
                    <a:p>
                      <a:pPr marL="0" marR="0" algn="ctr">
                        <a:lnSpc>
                          <a:spcPct val="150000"/>
                        </a:lnSpc>
                        <a:spcBef>
                          <a:spcPts val="100"/>
                        </a:spcBef>
                        <a:spcAft>
                          <a:spcPts val="100"/>
                        </a:spcAft>
                      </a:pPr>
                      <a:r>
                        <a:rPr lang="vi-VN" sz="2800" kern="100" dirty="0">
                          <a:solidFill>
                            <a:srgbClr val="002060"/>
                          </a:solidFill>
                          <a:effectLst/>
                        </a:rPr>
                        <a:t>Câu có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50000"/>
                        </a:lnSpc>
                        <a:spcBef>
                          <a:spcPts val="100"/>
                        </a:spcBef>
                        <a:spcAft>
                          <a:spcPts val="100"/>
                        </a:spcAft>
                      </a:pPr>
                      <a:r>
                        <a:rPr lang="vi-VN" sz="2800" kern="100" dirty="0">
                          <a:solidFill>
                            <a:srgbClr val="002060"/>
                          </a:solidFill>
                          <a:effectLst/>
                        </a:rPr>
                        <a:t>Công dụng của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66391230"/>
                  </a:ext>
                </a:extLst>
              </a:tr>
              <a:tr h="796287">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69530"/>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3551427"/>
                  </a:ext>
                </a:extLst>
              </a:tr>
              <a:tr h="1360842">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907601"/>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671248"/>
                  </a:ext>
                </a:extLst>
              </a:tr>
            </a:tbl>
          </a:graphicData>
        </a:graphic>
      </p:graphicFrame>
      <p:sp>
        <p:nvSpPr>
          <p:cNvPr id="7" name="TextBox 6">
            <a:extLst>
              <a:ext uri="{FF2B5EF4-FFF2-40B4-BE49-F238E27FC236}">
                <a16:creationId xmlns:a16="http://schemas.microsoft.com/office/drawing/2014/main" id="{51F161EF-7270-4229-E7F9-057321C10896}"/>
              </a:ext>
            </a:extLst>
          </p:cNvPr>
          <p:cNvSpPr txBox="1"/>
          <p:nvPr/>
        </p:nvSpPr>
        <p:spPr>
          <a:xfrm>
            <a:off x="693683" y="2270234"/>
            <a:ext cx="5423338" cy="830997"/>
          </a:xfrm>
          <a:prstGeom prst="rect">
            <a:avLst/>
          </a:prstGeom>
          <a:noFill/>
        </p:spPr>
        <p:txBody>
          <a:bodyPr wrap="square" rtlCol="0">
            <a:spAutoFit/>
          </a:bodyPr>
          <a:lstStyle/>
          <a:p>
            <a:r>
              <a:rPr lang="vi-VN" sz="2400" dirty="0">
                <a:solidFill>
                  <a:srgbClr val="002060"/>
                </a:solidFill>
              </a:rPr>
              <a:t>Mỗi lần chú định ra cổng là người lớn trong nhà lại nhắc: “Cún, vào nhà!”.</a:t>
            </a:r>
            <a:endParaRPr lang="en-US" sz="2400" dirty="0">
              <a:solidFill>
                <a:srgbClr val="002060"/>
              </a:solidFill>
            </a:endParaRPr>
          </a:p>
        </p:txBody>
      </p:sp>
      <p:sp>
        <p:nvSpPr>
          <p:cNvPr id="8" name="TextBox 7">
            <a:extLst>
              <a:ext uri="{FF2B5EF4-FFF2-40B4-BE49-F238E27FC236}">
                <a16:creationId xmlns:a16="http://schemas.microsoft.com/office/drawing/2014/main" id="{3680D0A5-1BB3-398C-0196-4668460F33B5}"/>
              </a:ext>
            </a:extLst>
          </p:cNvPr>
          <p:cNvSpPr txBox="1"/>
          <p:nvPr/>
        </p:nvSpPr>
        <p:spPr>
          <a:xfrm>
            <a:off x="6032938" y="2417379"/>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9" name="TextBox 8">
            <a:extLst>
              <a:ext uri="{FF2B5EF4-FFF2-40B4-BE49-F238E27FC236}">
                <a16:creationId xmlns:a16="http://schemas.microsoft.com/office/drawing/2014/main" id="{658679A6-ADB6-E22D-0EF8-7D2A36EA9975}"/>
              </a:ext>
            </a:extLst>
          </p:cNvPr>
          <p:cNvSpPr txBox="1"/>
          <p:nvPr/>
        </p:nvSpPr>
        <p:spPr>
          <a:xfrm>
            <a:off x="714703" y="3142592"/>
            <a:ext cx="5423338" cy="830997"/>
          </a:xfrm>
          <a:prstGeom prst="rect">
            <a:avLst/>
          </a:prstGeom>
          <a:noFill/>
        </p:spPr>
        <p:txBody>
          <a:bodyPr wrap="square" rtlCol="0">
            <a:spAutoFit/>
          </a:bodyPr>
          <a:lstStyle/>
          <a:p>
            <a:pPr algn="just"/>
            <a:r>
              <a:rPr lang="vi-VN" sz="2400" dirty="0">
                <a:solidFill>
                  <a:srgbClr val="002060"/>
                </a:solidFill>
              </a:rPr>
              <a:t>Nằm cuộn tròn trên chiếc chổi rơm đầu h</a:t>
            </a:r>
            <a:r>
              <a:rPr lang="en-US" sz="2400" dirty="0">
                <a:solidFill>
                  <a:srgbClr val="002060"/>
                </a:solidFill>
              </a:rPr>
              <a:t>è</a:t>
            </a:r>
            <a:r>
              <a:rPr lang="vi-VN" sz="2400" dirty="0">
                <a:solidFill>
                  <a:srgbClr val="002060"/>
                </a:solidFill>
              </a:rPr>
              <a:t>, cảm nghĩ: “Ở cuối dãy phố có gì nhỉ?”.</a:t>
            </a:r>
            <a:endParaRPr lang="en-US" sz="2400" dirty="0">
              <a:solidFill>
                <a:srgbClr val="002060"/>
              </a:solidFill>
            </a:endParaRPr>
          </a:p>
        </p:txBody>
      </p:sp>
      <p:sp>
        <p:nvSpPr>
          <p:cNvPr id="10" name="TextBox 9">
            <a:extLst>
              <a:ext uri="{FF2B5EF4-FFF2-40B4-BE49-F238E27FC236}">
                <a16:creationId xmlns:a16="http://schemas.microsoft.com/office/drawing/2014/main" id="{B278DB72-A900-A1C3-CAFE-563C8FCA3CA5}"/>
              </a:ext>
            </a:extLst>
          </p:cNvPr>
          <p:cNvSpPr txBox="1"/>
          <p:nvPr/>
        </p:nvSpPr>
        <p:spPr>
          <a:xfrm>
            <a:off x="5948856" y="3279228"/>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21" name="TextBox 20">
            <a:extLst>
              <a:ext uri="{FF2B5EF4-FFF2-40B4-BE49-F238E27FC236}">
                <a16:creationId xmlns:a16="http://schemas.microsoft.com/office/drawing/2014/main" id="{934B4321-FC7A-AAE8-1FF0-FE63AF11CFA0}"/>
              </a:ext>
            </a:extLst>
          </p:cNvPr>
          <p:cNvSpPr txBox="1"/>
          <p:nvPr/>
        </p:nvSpPr>
        <p:spPr>
          <a:xfrm>
            <a:off x="714703" y="4246178"/>
            <a:ext cx="5423338" cy="1200329"/>
          </a:xfrm>
          <a:prstGeom prst="rect">
            <a:avLst/>
          </a:prstGeom>
          <a:noFill/>
        </p:spPr>
        <p:txBody>
          <a:bodyPr wrap="square" rtlCol="0">
            <a:spAutoFit/>
          </a:bodyPr>
          <a:lstStyle/>
          <a:p>
            <a:pPr algn="just"/>
            <a:r>
              <a:rPr lang="vi-VN" sz="2400" dirty="0">
                <a:solidFill>
                  <a:srgbClr val="002060"/>
                </a:solidFill>
              </a:rPr>
              <a:t>Bực đến nỗi, đang nằm yên cún bỗng ngẩng cổ lên sủa:</a:t>
            </a:r>
          </a:p>
          <a:p>
            <a:pPr algn="just"/>
            <a:r>
              <a:rPr lang="vi-VN" sz="2400" dirty="0">
                <a:solidFill>
                  <a:srgbClr val="002060"/>
                </a:solidFill>
              </a:rPr>
              <a:t>– </a:t>
            </a:r>
            <a:r>
              <a:rPr lang="en-US" sz="2400" dirty="0">
                <a:solidFill>
                  <a:srgbClr val="002060"/>
                </a:solidFill>
              </a:rPr>
              <a:t>Ắ</a:t>
            </a:r>
            <a:r>
              <a:rPr lang="vi-VN" sz="2400" dirty="0">
                <a:solidFill>
                  <a:srgbClr val="002060"/>
                </a:solidFill>
              </a:rPr>
              <a:t>ng! </a:t>
            </a:r>
            <a:r>
              <a:rPr lang="en-US" sz="2400" dirty="0">
                <a:solidFill>
                  <a:srgbClr val="002060"/>
                </a:solidFill>
              </a:rPr>
              <a:t>Ắ</a:t>
            </a:r>
            <a:r>
              <a:rPr lang="vi-VN" sz="2400" dirty="0">
                <a:solidFill>
                  <a:srgbClr val="002060"/>
                </a:solidFill>
              </a:rPr>
              <a:t>ng!...</a:t>
            </a:r>
          </a:p>
        </p:txBody>
      </p:sp>
      <p:sp>
        <p:nvSpPr>
          <p:cNvPr id="22" name="TextBox 21">
            <a:extLst>
              <a:ext uri="{FF2B5EF4-FFF2-40B4-BE49-F238E27FC236}">
                <a16:creationId xmlns:a16="http://schemas.microsoft.com/office/drawing/2014/main" id="{DE7786EB-7F09-7F12-6396-3196DDAC2477}"/>
              </a:ext>
            </a:extLst>
          </p:cNvPr>
          <p:cNvSpPr txBox="1"/>
          <p:nvPr/>
        </p:nvSpPr>
        <p:spPr>
          <a:xfrm>
            <a:off x="7104993" y="4372302"/>
            <a:ext cx="5423338" cy="461665"/>
          </a:xfrm>
          <a:prstGeom prst="rect">
            <a:avLst/>
          </a:prstGeom>
          <a:noFill/>
        </p:spPr>
        <p:txBody>
          <a:bodyPr wrap="square" rtlCol="0">
            <a:spAutoFit/>
          </a:bodyPr>
          <a:lstStyle/>
          <a:p>
            <a:pPr algn="just"/>
            <a:r>
              <a:rPr lang="vi-VN" sz="2400" b="1" dirty="0">
                <a:solidFill>
                  <a:srgbClr val="002060"/>
                </a:solidFill>
              </a:rPr>
              <a:t>Đánh dấu lời nói của nhân vật</a:t>
            </a:r>
          </a:p>
        </p:txBody>
      </p:sp>
      <p:sp>
        <p:nvSpPr>
          <p:cNvPr id="23" name="TextBox 22">
            <a:extLst>
              <a:ext uri="{FF2B5EF4-FFF2-40B4-BE49-F238E27FC236}">
                <a16:creationId xmlns:a16="http://schemas.microsoft.com/office/drawing/2014/main" id="{22240A24-8442-3B8C-0B21-8E32239631BC}"/>
              </a:ext>
            </a:extLst>
          </p:cNvPr>
          <p:cNvSpPr txBox="1"/>
          <p:nvPr/>
        </p:nvSpPr>
        <p:spPr>
          <a:xfrm>
            <a:off x="767255" y="5507419"/>
            <a:ext cx="5423338" cy="830997"/>
          </a:xfrm>
          <a:prstGeom prst="rect">
            <a:avLst/>
          </a:prstGeom>
          <a:noFill/>
        </p:spPr>
        <p:txBody>
          <a:bodyPr wrap="square" rtlCol="0">
            <a:spAutoFit/>
          </a:bodyPr>
          <a:lstStyle/>
          <a:p>
            <a:pPr algn="just"/>
            <a:r>
              <a:rPr lang="vi-VN" sz="2400" dirty="0">
                <a:solidFill>
                  <a:srgbClr val="002060"/>
                </a:solidFill>
              </a:rPr>
              <a:t>Trước mặt, dọc bờ sông bên kia: làng quê với những bãi bờ, cây cối, nhà cửa</a:t>
            </a:r>
          </a:p>
        </p:txBody>
      </p:sp>
      <p:sp>
        <p:nvSpPr>
          <p:cNvPr id="24" name="TextBox 23">
            <a:extLst>
              <a:ext uri="{FF2B5EF4-FFF2-40B4-BE49-F238E27FC236}">
                <a16:creationId xmlns:a16="http://schemas.microsoft.com/office/drawing/2014/main" id="{4095F624-71D5-62EC-AEED-9D6916F6ABC5}"/>
              </a:ext>
            </a:extLst>
          </p:cNvPr>
          <p:cNvSpPr txBox="1"/>
          <p:nvPr/>
        </p:nvSpPr>
        <p:spPr>
          <a:xfrm>
            <a:off x="6348248" y="5686095"/>
            <a:ext cx="5423338" cy="830997"/>
          </a:xfrm>
          <a:prstGeom prst="rect">
            <a:avLst/>
          </a:prstGeom>
          <a:noFill/>
        </p:spPr>
        <p:txBody>
          <a:bodyPr wrap="square" rtlCol="0">
            <a:spAutoFit/>
          </a:bodyPr>
          <a:lstStyle/>
          <a:p>
            <a:pPr algn="just"/>
            <a:r>
              <a:rPr lang="vi-VN" sz="2400" b="1">
                <a:solidFill>
                  <a:srgbClr val="002060"/>
                </a:solidFill>
              </a:rPr>
              <a:t>Đánh dấu phần giải thích, thuyết minh cho phần trước đó.</a:t>
            </a:r>
            <a:endParaRPr lang="vi-VN" sz="2400" b="1" dirty="0">
              <a:solidFill>
                <a:srgbClr val="002060"/>
              </a:solidFill>
            </a:endParaRPr>
          </a:p>
        </p:txBody>
      </p:sp>
    </p:spTree>
    <p:extLst>
      <p:ext uri="{BB962C8B-B14F-4D97-AF65-F5344CB8AC3E}">
        <p14:creationId xmlns:p14="http://schemas.microsoft.com/office/powerpoint/2010/main" val="15756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3"/>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99257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2.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Tìm</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ngữ</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có</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thể</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thay</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thế</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cho</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các</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mừng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rỡ</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yên</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ắng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p>
          </p:txBody>
        </p:sp>
      </p:grpSp>
      <p:graphicFrame>
        <p:nvGraphicFramePr>
          <p:cNvPr id="11" name="Table 10">
            <a:extLst>
              <a:ext uri="{FF2B5EF4-FFF2-40B4-BE49-F238E27FC236}">
                <a16:creationId xmlns:a16="http://schemas.microsoft.com/office/drawing/2014/main" id="{4A3936FC-E69A-088D-9198-A2253C6A4714}"/>
              </a:ext>
            </a:extLst>
          </p:cNvPr>
          <p:cNvGraphicFramePr>
            <a:graphicFrameLocks noGrp="1"/>
          </p:cNvGraphicFramePr>
          <p:nvPr>
            <p:extLst>
              <p:ext uri="{D42A27DB-BD31-4B8C-83A1-F6EECF244321}">
                <p14:modId xmlns:p14="http://schemas.microsoft.com/office/powerpoint/2010/main" val="1947986423"/>
              </p:ext>
            </p:extLst>
          </p:nvPr>
        </p:nvGraphicFramePr>
        <p:xfrm>
          <a:off x="1639613" y="2280745"/>
          <a:ext cx="9007366" cy="3773214"/>
        </p:xfrm>
        <a:graphic>
          <a:graphicData uri="http://schemas.openxmlformats.org/drawingml/2006/table">
            <a:tbl>
              <a:tblPr firstRow="1" firstCol="1" bandRow="1">
                <a:tableStyleId>{7DF18680-E054-41AD-8BC1-D1AEF772440D}</a:tableStyleId>
              </a:tblPr>
              <a:tblGrid>
                <a:gridCol w="4503683">
                  <a:extLst>
                    <a:ext uri="{9D8B030D-6E8A-4147-A177-3AD203B41FA5}">
                      <a16:colId xmlns:a16="http://schemas.microsoft.com/office/drawing/2014/main" val="2967313350"/>
                    </a:ext>
                  </a:extLst>
                </a:gridCol>
                <a:gridCol w="4503683">
                  <a:extLst>
                    <a:ext uri="{9D8B030D-6E8A-4147-A177-3AD203B41FA5}">
                      <a16:colId xmlns:a16="http://schemas.microsoft.com/office/drawing/2014/main" val="3310053813"/>
                    </a:ext>
                  </a:extLst>
                </a:gridCol>
              </a:tblGrid>
              <a:tr h="1886607">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“mừng rỡ”</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“yên ắng”</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58095358"/>
                  </a:ext>
                </a:extLst>
              </a:tr>
              <a:tr h="1886607">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680836"/>
                  </a:ext>
                </a:extLst>
              </a:tr>
            </a:tbl>
          </a:graphicData>
        </a:graphic>
      </p:graphicFrame>
      <p:sp>
        <p:nvSpPr>
          <p:cNvPr id="15" name="TextBox 14">
            <a:extLst>
              <a:ext uri="{FF2B5EF4-FFF2-40B4-BE49-F238E27FC236}">
                <a16:creationId xmlns:a16="http://schemas.microsoft.com/office/drawing/2014/main" id="{7A1402DE-5951-D1C2-A260-6CCF37CA9D10}"/>
              </a:ext>
            </a:extLst>
          </p:cNvPr>
          <p:cNvSpPr txBox="1"/>
          <p:nvPr/>
        </p:nvSpPr>
        <p:spPr>
          <a:xfrm>
            <a:off x="1923393" y="4445876"/>
            <a:ext cx="4014952" cy="1323439"/>
          </a:xfrm>
          <a:prstGeom prst="rect">
            <a:avLst/>
          </a:prstGeom>
          <a:noFill/>
        </p:spPr>
        <p:txBody>
          <a:bodyPr wrap="square" rtlCol="0">
            <a:spAutoFit/>
          </a:bodyPr>
          <a:lstStyle/>
          <a:p>
            <a:pPr algn="just"/>
            <a:r>
              <a:rPr lang="en-US" sz="4000" b="1" dirty="0" err="1">
                <a:solidFill>
                  <a:srgbClr val="EC224D"/>
                </a:solidFill>
              </a:rPr>
              <a:t>vui</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vẻ</a:t>
            </a:r>
            <a:r>
              <a:rPr lang="en-US" sz="4000" b="1" dirty="0">
                <a:solidFill>
                  <a:srgbClr val="EC224D"/>
                </a:solidFill>
              </a:rPr>
              <a:t>,....</a:t>
            </a:r>
          </a:p>
        </p:txBody>
      </p:sp>
      <p:sp>
        <p:nvSpPr>
          <p:cNvPr id="18" name="TextBox 17">
            <a:extLst>
              <a:ext uri="{FF2B5EF4-FFF2-40B4-BE49-F238E27FC236}">
                <a16:creationId xmlns:a16="http://schemas.microsoft.com/office/drawing/2014/main" id="{767B4403-A6C3-1574-A827-B7F85AE990E4}"/>
              </a:ext>
            </a:extLst>
          </p:cNvPr>
          <p:cNvSpPr txBox="1"/>
          <p:nvPr/>
        </p:nvSpPr>
        <p:spPr>
          <a:xfrm>
            <a:off x="6526925" y="4445876"/>
            <a:ext cx="4014952" cy="1200329"/>
          </a:xfrm>
          <a:prstGeom prst="rect">
            <a:avLst/>
          </a:prstGeom>
          <a:noFill/>
        </p:spPr>
        <p:txBody>
          <a:bodyPr wrap="square" rtlCol="0">
            <a:spAutoFit/>
          </a:bodyPr>
          <a:lstStyle/>
          <a:p>
            <a:pPr algn="just"/>
            <a:r>
              <a:rPr lang="en-US" sz="3600" b="1" dirty="0" err="1">
                <a:solidFill>
                  <a:srgbClr val="EC224D"/>
                </a:solidFill>
              </a:rPr>
              <a:t>yên</a:t>
            </a:r>
            <a:r>
              <a:rPr lang="en-US" sz="3600" b="1" dirty="0">
                <a:solidFill>
                  <a:srgbClr val="EC224D"/>
                </a:solidFill>
              </a:rPr>
              <a:t> </a:t>
            </a:r>
            <a:r>
              <a:rPr lang="en-US" sz="3600" b="1" dirty="0" err="1">
                <a:solidFill>
                  <a:srgbClr val="EC224D"/>
                </a:solidFill>
              </a:rPr>
              <a:t>tĩnh</a:t>
            </a:r>
            <a:r>
              <a:rPr lang="en-US" sz="3600" b="1" dirty="0">
                <a:solidFill>
                  <a:srgbClr val="EC224D"/>
                </a:solidFill>
              </a:rPr>
              <a:t>, </a:t>
            </a:r>
            <a:r>
              <a:rPr lang="en-US" sz="3600" b="1" dirty="0" err="1">
                <a:solidFill>
                  <a:srgbClr val="EC224D"/>
                </a:solidFill>
              </a:rPr>
              <a:t>yên</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im</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yên</a:t>
            </a:r>
            <a:r>
              <a:rPr lang="en-US" sz="3600" b="1" dirty="0">
                <a:solidFill>
                  <a:srgbClr val="EC224D"/>
                </a:solidFill>
              </a:rPr>
              <a:t>,...</a:t>
            </a:r>
          </a:p>
        </p:txBody>
      </p:sp>
    </p:spTree>
    <p:extLst>
      <p:ext uri="{BB962C8B-B14F-4D97-AF65-F5344CB8AC3E}">
        <p14:creationId xmlns:p14="http://schemas.microsoft.com/office/powerpoint/2010/main" val="22210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down)">
                                      <p:cBhvr>
                                        <p:cTn id="3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9000"/>
          </a:stretch>
        </a:blipFill>
        <a:effectLst/>
      </p:bgPr>
    </p:bg>
    <p:spTree>
      <p:nvGrpSpPr>
        <p:cNvPr id="1" name=""/>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AEF5C6DC-2F80-6421-2BF7-64C9ED8C422C}"/>
              </a:ext>
            </a:extLst>
          </p:cNvPr>
          <p:cNvSpPr/>
          <p:nvPr/>
        </p:nvSpPr>
        <p:spPr>
          <a:xfrm>
            <a:off x="1339103" y="1791002"/>
            <a:ext cx="7263031" cy="4473173"/>
          </a:xfrm>
          <a:custGeom>
            <a:avLst/>
            <a:gdLst>
              <a:gd name="connsiteX0" fmla="*/ 0 w 7263031"/>
              <a:gd name="connsiteY0" fmla="*/ 606249 h 4473173"/>
              <a:gd name="connsiteX1" fmla="*/ 606249 w 7263031"/>
              <a:gd name="connsiteY1" fmla="*/ 0 h 4473173"/>
              <a:gd name="connsiteX2" fmla="*/ 6656782 w 7263031"/>
              <a:gd name="connsiteY2" fmla="*/ 0 h 4473173"/>
              <a:gd name="connsiteX3" fmla="*/ 7263031 w 7263031"/>
              <a:gd name="connsiteY3" fmla="*/ 606249 h 4473173"/>
              <a:gd name="connsiteX4" fmla="*/ 7263031 w 7263031"/>
              <a:gd name="connsiteY4" fmla="*/ 3866924 h 4473173"/>
              <a:gd name="connsiteX5" fmla="*/ 6656782 w 7263031"/>
              <a:gd name="connsiteY5" fmla="*/ 4473173 h 4473173"/>
              <a:gd name="connsiteX6" fmla="*/ 606249 w 7263031"/>
              <a:gd name="connsiteY6" fmla="*/ 4473173 h 4473173"/>
              <a:gd name="connsiteX7" fmla="*/ 0 w 7263031"/>
              <a:gd name="connsiteY7" fmla="*/ 3866924 h 4473173"/>
              <a:gd name="connsiteX8" fmla="*/ 0 w 7263031"/>
              <a:gd name="connsiteY8" fmla="*/ 606249 h 447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3031" h="4473173" fill="none" extrusionOk="0">
                <a:moveTo>
                  <a:pt x="0" y="606249"/>
                </a:moveTo>
                <a:cubicBezTo>
                  <a:pt x="2275" y="332996"/>
                  <a:pt x="292245" y="34938"/>
                  <a:pt x="606249" y="0"/>
                </a:cubicBezTo>
                <a:cubicBezTo>
                  <a:pt x="3066577" y="72427"/>
                  <a:pt x="3651655" y="61419"/>
                  <a:pt x="6656782" y="0"/>
                </a:cubicBezTo>
                <a:cubicBezTo>
                  <a:pt x="6983426" y="-56299"/>
                  <a:pt x="7220727" y="258631"/>
                  <a:pt x="7263031" y="606249"/>
                </a:cubicBezTo>
                <a:cubicBezTo>
                  <a:pt x="7363907" y="2095837"/>
                  <a:pt x="7155718" y="3430112"/>
                  <a:pt x="7263031" y="3866924"/>
                </a:cubicBezTo>
                <a:cubicBezTo>
                  <a:pt x="7269726" y="4167767"/>
                  <a:pt x="6952707" y="4429569"/>
                  <a:pt x="6656782" y="4473173"/>
                </a:cubicBezTo>
                <a:cubicBezTo>
                  <a:pt x="4746437" y="4503000"/>
                  <a:pt x="1507527" y="4393867"/>
                  <a:pt x="606249" y="4473173"/>
                </a:cubicBezTo>
                <a:cubicBezTo>
                  <a:pt x="277564" y="4472479"/>
                  <a:pt x="-12134" y="4204145"/>
                  <a:pt x="0" y="3866924"/>
                </a:cubicBezTo>
                <a:cubicBezTo>
                  <a:pt x="50037" y="2907945"/>
                  <a:pt x="770" y="2199579"/>
                  <a:pt x="0" y="606249"/>
                </a:cubicBezTo>
                <a:close/>
              </a:path>
              <a:path w="7263031" h="4473173" stroke="0" extrusionOk="0">
                <a:moveTo>
                  <a:pt x="0" y="606249"/>
                </a:moveTo>
                <a:cubicBezTo>
                  <a:pt x="37296" y="281593"/>
                  <a:pt x="276271" y="10092"/>
                  <a:pt x="606249" y="0"/>
                </a:cubicBezTo>
                <a:cubicBezTo>
                  <a:pt x="3060018" y="123000"/>
                  <a:pt x="4167900" y="-96860"/>
                  <a:pt x="6656782" y="0"/>
                </a:cubicBezTo>
                <a:cubicBezTo>
                  <a:pt x="6950783" y="-31112"/>
                  <a:pt x="7267299" y="262822"/>
                  <a:pt x="7263031" y="606249"/>
                </a:cubicBezTo>
                <a:cubicBezTo>
                  <a:pt x="7266204" y="2139455"/>
                  <a:pt x="7357298" y="3107485"/>
                  <a:pt x="7263031" y="3866924"/>
                </a:cubicBezTo>
                <a:cubicBezTo>
                  <a:pt x="7221018" y="4216966"/>
                  <a:pt x="6976653" y="4470726"/>
                  <a:pt x="6656782" y="4473173"/>
                </a:cubicBezTo>
                <a:cubicBezTo>
                  <a:pt x="5496020" y="4312466"/>
                  <a:pt x="2080994" y="4512840"/>
                  <a:pt x="606249" y="4473173"/>
                </a:cubicBezTo>
                <a:cubicBezTo>
                  <a:pt x="260379" y="4470942"/>
                  <a:pt x="-19314" y="4192996"/>
                  <a:pt x="0" y="3866924"/>
                </a:cubicBezTo>
                <a:cubicBezTo>
                  <a:pt x="32216" y="2793396"/>
                  <a:pt x="57206" y="1647208"/>
                  <a:pt x="0" y="606249"/>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9585" algn="just" defTabSz="1219170">
              <a:spcBef>
                <a:spcPts val="1600"/>
              </a:spcBef>
              <a:buClr>
                <a:srgbClr val="000000"/>
              </a:buClr>
            </a:pPr>
            <a:endParaRPr lang="en-US" sz="2667" kern="0" dirty="0">
              <a:solidFill>
                <a:prstClr val="black"/>
              </a:solidFill>
              <a:latin typeface="Calibri"/>
              <a:sym typeface="Arial"/>
            </a:endParaRPr>
          </a:p>
        </p:txBody>
      </p:sp>
      <p:sp>
        <p:nvSpPr>
          <p:cNvPr id="10" name="TextBox 9">
            <a:extLst>
              <a:ext uri="{FF2B5EF4-FFF2-40B4-BE49-F238E27FC236}">
                <a16:creationId xmlns:a16="http://schemas.microsoft.com/office/drawing/2014/main" id="{7716A531-19D3-8C0A-9D19-2D8216C68919}"/>
              </a:ext>
            </a:extLst>
          </p:cNvPr>
          <p:cNvSpPr txBox="1"/>
          <p:nvPr/>
        </p:nvSpPr>
        <p:spPr>
          <a:xfrm>
            <a:off x="3997873" y="2996477"/>
            <a:ext cx="3916316" cy="865045"/>
          </a:xfrm>
          <a:prstGeom prst="rect">
            <a:avLst/>
          </a:prstGeom>
          <a:noFill/>
        </p:spPr>
        <p:txBody>
          <a:bodyPr wrap="square" rtlCol="0">
            <a:spAutoFit/>
          </a:bodyPr>
          <a:lstStyle/>
          <a:p>
            <a:pPr algn="just" defTabSz="1219170">
              <a:lnSpc>
                <a:spcPct val="150000"/>
              </a:lnSpc>
              <a:buClr>
                <a:srgbClr val="000000"/>
              </a:buClr>
            </a:pPr>
            <a:r>
              <a:rPr lang="en-US" sz="3733" kern="0" dirty="0" err="1">
                <a:solidFill>
                  <a:srgbClr val="000000"/>
                </a:solidFill>
                <a:latin typeface="Calibri" panose="020F0502020204030204" pitchFamily="34" charset="0"/>
                <a:cs typeface="Calibri" panose="020F0502020204030204" pitchFamily="34" charset="0"/>
                <a:sym typeface="Arial"/>
              </a:rPr>
              <a:t>Luyện</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đọc</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lại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bài</a:t>
            </a:r>
            <a:endParaRPr lang="en-US" sz="3733" kern="0" dirty="0">
              <a:solidFill>
                <a:srgbClr val="000000"/>
              </a:solidFill>
              <a:latin typeface="Calibri" panose="020F0502020204030204" pitchFamily="34" charset="0"/>
              <a:cs typeface="Calibri" panose="020F0502020204030204" pitchFamily="34" charset="0"/>
              <a:sym typeface="Arial"/>
            </a:endParaRPr>
          </a:p>
        </p:txBody>
      </p:sp>
      <p:sp>
        <p:nvSpPr>
          <p:cNvPr id="13" name="TextBox 11">
            <a:extLst>
              <a:ext uri="{FF2B5EF4-FFF2-40B4-BE49-F238E27FC236}">
                <a16:creationId xmlns:a16="http://schemas.microsoft.com/office/drawing/2014/main" id="{F0C42D29-3FA9-F548-39B8-EF85A9236036}"/>
              </a:ext>
            </a:extLst>
          </p:cNvPr>
          <p:cNvSpPr txBox="1"/>
          <p:nvPr/>
        </p:nvSpPr>
        <p:spPr>
          <a:xfrm>
            <a:off x="3960070" y="4499311"/>
            <a:ext cx="3916316" cy="865045"/>
          </a:xfrm>
          <a:prstGeom prst="rect">
            <a:avLst/>
          </a:prstGeom>
          <a:noFill/>
        </p:spPr>
        <p:txBody>
          <a:bodyPr wrap="square" rtlCol="0">
            <a:spAutoFit/>
          </a:bodyPr>
          <a:lstStyle/>
          <a:p>
            <a:pPr algn="just" defTabSz="1219170">
              <a:lnSpc>
                <a:spcPct val="150000"/>
              </a:lnSpc>
              <a:buClr>
                <a:srgbClr val="000000"/>
              </a:buClr>
            </a:pPr>
            <a:r>
              <a:rPr lang="en-US" sz="3733" kern="0" dirty="0" err="1">
                <a:solidFill>
                  <a:srgbClr val="000000"/>
                </a:solidFill>
                <a:latin typeface="Calibri" panose="020F0502020204030204" pitchFamily="34" charset="0"/>
                <a:cs typeface="Calibri" panose="020F0502020204030204" pitchFamily="34" charset="0"/>
                <a:sym typeface="Arial"/>
              </a:rPr>
              <a:t>Chuẩn</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bị</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bài</a:t>
            </a:r>
            <a:r>
              <a:rPr lang="en-US" sz="3733" kern="0" dirty="0">
                <a:solidFill>
                  <a:srgbClr val="000000"/>
                </a:solidFill>
                <a:latin typeface="Calibri" panose="020F0502020204030204" pitchFamily="34" charset="0"/>
                <a:cs typeface="Calibri" panose="020F0502020204030204" pitchFamily="34" charset="0"/>
                <a:sym typeface="Arial"/>
              </a:rPr>
              <a:t> </a:t>
            </a:r>
            <a:r>
              <a:rPr lang="en-US" sz="3733" kern="0" dirty="0" err="1">
                <a:solidFill>
                  <a:srgbClr val="000000"/>
                </a:solidFill>
                <a:latin typeface="Calibri" panose="020F0502020204030204" pitchFamily="34" charset="0"/>
                <a:cs typeface="Calibri" panose="020F0502020204030204" pitchFamily="34" charset="0"/>
                <a:sym typeface="Arial"/>
              </a:rPr>
              <a:t>sau</a:t>
            </a:r>
            <a:endParaRPr lang="en-US" sz="3733" kern="0" dirty="0">
              <a:solidFill>
                <a:srgbClr val="000000"/>
              </a:solidFill>
              <a:latin typeface="Calibri" panose="020F0502020204030204" pitchFamily="34" charset="0"/>
              <a:cs typeface="Calibri" panose="020F0502020204030204" pitchFamily="34" charset="0"/>
              <a:sym typeface="Arial"/>
            </a:endParaRPr>
          </a:p>
        </p:txBody>
      </p:sp>
      <p:pic>
        <p:nvPicPr>
          <p:cNvPr id="22" name="Hình ảnh 21" descr="Ảnh có chứa công cụ viết, văn phòng phẩm&#10;&#10;Mô tả được tạo tự động">
            <a:extLst>
              <a:ext uri="{FF2B5EF4-FFF2-40B4-BE49-F238E27FC236}">
                <a16:creationId xmlns:a16="http://schemas.microsoft.com/office/drawing/2014/main" id="{F8F41F20-A6A8-1F1F-CA26-8B02739E0F67}"/>
              </a:ext>
            </a:extLst>
          </p:cNvPr>
          <p:cNvPicPr>
            <a:picLocks noChangeAspect="1"/>
          </p:cNvPicPr>
          <p:nvPr/>
        </p:nvPicPr>
        <p:blipFill rotWithShape="1">
          <a:blip r:embed="rId3"/>
          <a:srcRect l="10378" t="18474" r="61667" b="31536"/>
          <a:stretch/>
        </p:blipFill>
        <p:spPr>
          <a:xfrm>
            <a:off x="2587230" y="2679469"/>
            <a:ext cx="1410643" cy="1418917"/>
          </a:xfrm>
          <a:prstGeom prst="rect">
            <a:avLst/>
          </a:prstGeom>
        </p:spPr>
      </p:pic>
      <p:pic>
        <p:nvPicPr>
          <p:cNvPr id="23" name="Hình ảnh 22" descr="Ảnh có chứa công cụ viết, văn phòng phẩm&#10;&#10;Mô tả được tạo tự động">
            <a:extLst>
              <a:ext uri="{FF2B5EF4-FFF2-40B4-BE49-F238E27FC236}">
                <a16:creationId xmlns:a16="http://schemas.microsoft.com/office/drawing/2014/main" id="{09542797-D6F4-A6BE-A648-1F4290E73706}"/>
              </a:ext>
            </a:extLst>
          </p:cNvPr>
          <p:cNvPicPr>
            <a:picLocks noChangeAspect="1"/>
          </p:cNvPicPr>
          <p:nvPr/>
        </p:nvPicPr>
        <p:blipFill rotWithShape="1">
          <a:blip r:embed="rId3"/>
          <a:srcRect l="10378" t="18474" r="61667" b="31536"/>
          <a:stretch/>
        </p:blipFill>
        <p:spPr>
          <a:xfrm>
            <a:off x="2587230" y="4254232"/>
            <a:ext cx="1410643" cy="1418917"/>
          </a:xfrm>
          <a:prstGeom prst="rect">
            <a:avLst/>
          </a:prstGeom>
        </p:spPr>
      </p:pic>
      <p:pic>
        <p:nvPicPr>
          <p:cNvPr id="3" name="Hình ảnh 2" descr="Ảnh có chứa đồ chơi, búp bê&#10;&#10;Mô tả được tạo tự động">
            <a:extLst>
              <a:ext uri="{FF2B5EF4-FFF2-40B4-BE49-F238E27FC236}">
                <a16:creationId xmlns:a16="http://schemas.microsoft.com/office/drawing/2014/main" id="{E16310AC-634C-89B2-51EA-7B6A98674A17}"/>
              </a:ext>
            </a:extLst>
          </p:cNvPr>
          <p:cNvPicPr>
            <a:picLocks noChangeAspect="1"/>
          </p:cNvPicPr>
          <p:nvPr/>
        </p:nvPicPr>
        <p:blipFill>
          <a:blip r:embed="rId4"/>
          <a:stretch>
            <a:fillRect/>
          </a:stretch>
        </p:blipFill>
        <p:spPr>
          <a:xfrm>
            <a:off x="8842147" y="965152"/>
            <a:ext cx="2784949" cy="5739971"/>
          </a:xfrm>
          <a:prstGeom prst="rect">
            <a:avLst/>
          </a:prstGeom>
        </p:spPr>
      </p:pic>
      <p:pic>
        <p:nvPicPr>
          <p:cNvPr id="2" name="Picture 1">
            <a:extLst>
              <a:ext uri="{FF2B5EF4-FFF2-40B4-BE49-F238E27FC236}">
                <a16:creationId xmlns:a16="http://schemas.microsoft.com/office/drawing/2014/main" id="{1B458417-4CC9-13D6-43AE-D0924626DA43}"/>
              </a:ext>
            </a:extLst>
          </p:cNvPr>
          <p:cNvPicPr>
            <a:picLocks noChangeAspect="1"/>
          </p:cNvPicPr>
          <p:nvPr/>
        </p:nvPicPr>
        <p:blipFill>
          <a:blip r:embed="rId5"/>
          <a:stretch>
            <a:fillRect/>
          </a:stretch>
        </p:blipFill>
        <p:spPr>
          <a:xfrm>
            <a:off x="2247901" y="0"/>
            <a:ext cx="6035563" cy="1950889"/>
          </a:xfrm>
          <a:prstGeom prst="rect">
            <a:avLst/>
          </a:prstGeom>
        </p:spPr>
      </p:pic>
    </p:spTree>
    <p:extLst>
      <p:ext uri="{BB962C8B-B14F-4D97-AF65-F5344CB8AC3E}">
        <p14:creationId xmlns:p14="http://schemas.microsoft.com/office/powerpoint/2010/main" val="176280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nodeType="after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9">
                                            <p:txEl>
                                              <p:pRg st="0" end="0"/>
                                            </p:txEl>
                                          </p:spTgt>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500"/>
                                        <p:tgtEl>
                                          <p:spTgt spid="10">
                                            <p:txEl>
                                              <p:pRg st="0" end="0"/>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left)">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290A03BC-647E-6860-34E6-6372CC0D00DF}"/>
              </a:ext>
            </a:extLst>
          </p:cNvPr>
          <p:cNvSpPr/>
          <p:nvPr/>
        </p:nvSpPr>
        <p:spPr>
          <a:xfrm>
            <a:off x="617863" y="620784"/>
            <a:ext cx="7323872" cy="3849616"/>
          </a:xfrm>
          <a:custGeom>
            <a:avLst/>
            <a:gdLst>
              <a:gd name="connsiteX0" fmla="*/ 0 w 7323872"/>
              <a:gd name="connsiteY0" fmla="*/ 383884 h 3849616"/>
              <a:gd name="connsiteX1" fmla="*/ 383884 w 7323872"/>
              <a:gd name="connsiteY1" fmla="*/ 0 h 3849616"/>
              <a:gd name="connsiteX2" fmla="*/ 6939988 w 7323872"/>
              <a:gd name="connsiteY2" fmla="*/ 0 h 3849616"/>
              <a:gd name="connsiteX3" fmla="*/ 7323872 w 7323872"/>
              <a:gd name="connsiteY3" fmla="*/ 383884 h 3849616"/>
              <a:gd name="connsiteX4" fmla="*/ 7323872 w 7323872"/>
              <a:gd name="connsiteY4" fmla="*/ 3465732 h 3849616"/>
              <a:gd name="connsiteX5" fmla="*/ 6939988 w 7323872"/>
              <a:gd name="connsiteY5" fmla="*/ 3849616 h 3849616"/>
              <a:gd name="connsiteX6" fmla="*/ 383884 w 7323872"/>
              <a:gd name="connsiteY6" fmla="*/ 3849616 h 3849616"/>
              <a:gd name="connsiteX7" fmla="*/ 0 w 7323872"/>
              <a:gd name="connsiteY7" fmla="*/ 3465732 h 3849616"/>
              <a:gd name="connsiteX8" fmla="*/ 0 w 7323872"/>
              <a:gd name="connsiteY8" fmla="*/ 383884 h 384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3872" h="3849616" fill="none" extrusionOk="0">
                <a:moveTo>
                  <a:pt x="0" y="383884"/>
                </a:moveTo>
                <a:cubicBezTo>
                  <a:pt x="581" y="187593"/>
                  <a:pt x="183372" y="19303"/>
                  <a:pt x="383884" y="0"/>
                </a:cubicBezTo>
                <a:cubicBezTo>
                  <a:pt x="1798782" y="72427"/>
                  <a:pt x="5573731" y="61419"/>
                  <a:pt x="6939988" y="0"/>
                </a:cubicBezTo>
                <a:cubicBezTo>
                  <a:pt x="7148666" y="-22961"/>
                  <a:pt x="7314723" y="169104"/>
                  <a:pt x="7323872" y="383884"/>
                </a:cubicBezTo>
                <a:cubicBezTo>
                  <a:pt x="7424748" y="1887833"/>
                  <a:pt x="7216559" y="3005199"/>
                  <a:pt x="7323872" y="3465732"/>
                </a:cubicBezTo>
                <a:cubicBezTo>
                  <a:pt x="7328233" y="3655611"/>
                  <a:pt x="7146524" y="3843477"/>
                  <a:pt x="6939988" y="3849616"/>
                </a:cubicBezTo>
                <a:cubicBezTo>
                  <a:pt x="5175172" y="3879443"/>
                  <a:pt x="3325466" y="3770310"/>
                  <a:pt x="383884" y="3849616"/>
                </a:cubicBezTo>
                <a:cubicBezTo>
                  <a:pt x="202865" y="3846112"/>
                  <a:pt x="-15305" y="3680771"/>
                  <a:pt x="0" y="3465732"/>
                </a:cubicBezTo>
                <a:cubicBezTo>
                  <a:pt x="50037" y="2259141"/>
                  <a:pt x="770" y="1008456"/>
                  <a:pt x="0" y="383884"/>
                </a:cubicBezTo>
                <a:close/>
              </a:path>
              <a:path w="7323872" h="3849616" stroke="0" extrusionOk="0">
                <a:moveTo>
                  <a:pt x="0" y="383884"/>
                </a:moveTo>
                <a:cubicBezTo>
                  <a:pt x="22516" y="178008"/>
                  <a:pt x="178868" y="14578"/>
                  <a:pt x="383884" y="0"/>
                </a:cubicBezTo>
                <a:cubicBezTo>
                  <a:pt x="2679456" y="123000"/>
                  <a:pt x="5509205" y="-96860"/>
                  <a:pt x="6939988" y="0"/>
                </a:cubicBezTo>
                <a:cubicBezTo>
                  <a:pt x="7138390" y="-10374"/>
                  <a:pt x="7342260" y="134800"/>
                  <a:pt x="7323872" y="383884"/>
                </a:cubicBezTo>
                <a:cubicBezTo>
                  <a:pt x="7327045" y="965394"/>
                  <a:pt x="7418139" y="2847014"/>
                  <a:pt x="7323872" y="3465732"/>
                </a:cubicBezTo>
                <a:cubicBezTo>
                  <a:pt x="7285572" y="3691621"/>
                  <a:pt x="7118246" y="3844092"/>
                  <a:pt x="6939988" y="3849616"/>
                </a:cubicBezTo>
                <a:cubicBezTo>
                  <a:pt x="5056910" y="3688909"/>
                  <a:pt x="2528925" y="3889283"/>
                  <a:pt x="383884" y="3849616"/>
                </a:cubicBezTo>
                <a:cubicBezTo>
                  <a:pt x="133052" y="3841776"/>
                  <a:pt x="-35992" y="3661439"/>
                  <a:pt x="0" y="3465732"/>
                </a:cubicBezTo>
                <a:cubicBezTo>
                  <a:pt x="32216" y="2371989"/>
                  <a:pt x="57206" y="1135236"/>
                  <a:pt x="0" y="383884"/>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pic>
        <p:nvPicPr>
          <p:cNvPr id="4" name="Hình ảnh 3" descr="Ảnh có chứa đồ chơi, búp bê&#10;&#10;Mô tả được tạo tự động">
            <a:extLst>
              <a:ext uri="{FF2B5EF4-FFF2-40B4-BE49-F238E27FC236}">
                <a16:creationId xmlns:a16="http://schemas.microsoft.com/office/drawing/2014/main" id="{16227146-09EA-9A40-1E25-0B87E6ABA57F}"/>
              </a:ext>
            </a:extLst>
          </p:cNvPr>
          <p:cNvPicPr>
            <a:picLocks noChangeAspect="1"/>
          </p:cNvPicPr>
          <p:nvPr/>
        </p:nvPicPr>
        <p:blipFill>
          <a:blip r:embed="rId4"/>
          <a:stretch>
            <a:fillRect/>
          </a:stretch>
        </p:blipFill>
        <p:spPr>
          <a:xfrm>
            <a:off x="7433733" y="3449182"/>
            <a:ext cx="4605867" cy="3408817"/>
          </a:xfrm>
          <a:prstGeom prst="rect">
            <a:avLst/>
          </a:prstGeom>
        </p:spPr>
      </p:pic>
      <p:pic>
        <p:nvPicPr>
          <p:cNvPr id="5" name="Picture 4">
            <a:extLst>
              <a:ext uri="{FF2B5EF4-FFF2-40B4-BE49-F238E27FC236}">
                <a16:creationId xmlns:a16="http://schemas.microsoft.com/office/drawing/2014/main" id="{B18F358C-10F2-58B2-D4B5-8C0CE4B4A6B6}"/>
              </a:ext>
            </a:extLst>
          </p:cNvPr>
          <p:cNvPicPr>
            <a:picLocks noChangeAspect="1"/>
          </p:cNvPicPr>
          <p:nvPr/>
        </p:nvPicPr>
        <p:blipFill>
          <a:blip r:embed="rId5"/>
          <a:stretch>
            <a:fillRect/>
          </a:stretch>
        </p:blipFill>
        <p:spPr>
          <a:xfrm>
            <a:off x="712924" y="982468"/>
            <a:ext cx="7108552" cy="3316511"/>
          </a:xfrm>
          <a:prstGeom prst="rect">
            <a:avLst/>
          </a:prstGeom>
        </p:spPr>
      </p:pic>
    </p:spTree>
    <p:extLst>
      <p:ext uri="{BB962C8B-B14F-4D97-AF65-F5344CB8AC3E}">
        <p14:creationId xmlns:p14="http://schemas.microsoft.com/office/powerpoint/2010/main" val="8101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221D6-5A1D-1D91-3F10-F99ADAACE9FF}"/>
              </a:ext>
            </a:extLst>
          </p:cNvPr>
          <p:cNvPicPr>
            <a:picLocks noChangeAspect="1"/>
          </p:cNvPicPr>
          <p:nvPr/>
        </p:nvPicPr>
        <p:blipFill>
          <a:blip r:embed="rId3"/>
          <a:stretch>
            <a:fillRect/>
          </a:stretch>
        </p:blipFill>
        <p:spPr>
          <a:xfrm>
            <a:off x="3204731" y="1710926"/>
            <a:ext cx="5553937" cy="3340898"/>
          </a:xfrm>
          <a:prstGeom prst="rect">
            <a:avLst/>
          </a:prstGeom>
        </p:spPr>
      </p:pic>
    </p:spTree>
    <p:extLst>
      <p:ext uri="{BB962C8B-B14F-4D97-AF65-F5344CB8AC3E}">
        <p14:creationId xmlns:p14="http://schemas.microsoft.com/office/powerpoint/2010/main" val="4182737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grpSp>
        <p:nvGrpSpPr>
          <p:cNvPr id="17" name="Nhóm 16">
            <a:extLst>
              <a:ext uri="{FF2B5EF4-FFF2-40B4-BE49-F238E27FC236}">
                <a16:creationId xmlns:a16="http://schemas.microsoft.com/office/drawing/2014/main" id="{FFACDE27-0EFE-9F3C-63EC-A3F02F6540B3}"/>
              </a:ext>
            </a:extLst>
          </p:cNvPr>
          <p:cNvGrpSpPr/>
          <p:nvPr/>
        </p:nvGrpSpPr>
        <p:grpSpPr>
          <a:xfrm>
            <a:off x="155048" y="126613"/>
            <a:ext cx="11750582" cy="1645037"/>
            <a:chOff x="116285" y="94960"/>
            <a:chExt cx="8812937" cy="1583526"/>
          </a:xfrm>
        </p:grpSpPr>
        <p:grpSp>
          <p:nvGrpSpPr>
            <p:cNvPr id="3" name="Group 9">
              <a:extLst>
                <a:ext uri="{FF2B5EF4-FFF2-40B4-BE49-F238E27FC236}">
                  <a16:creationId xmlns:a16="http://schemas.microsoft.com/office/drawing/2014/main" id="{AE691744-4E79-D3B2-66FD-6E0D0FC18933}"/>
                </a:ext>
              </a:extLst>
            </p:cNvPr>
            <p:cNvGrpSpPr/>
            <p:nvPr/>
          </p:nvGrpSpPr>
          <p:grpSpPr>
            <a:xfrm>
              <a:off x="116285" y="94960"/>
              <a:ext cx="8812937" cy="1583526"/>
              <a:chOff x="1826052" y="617622"/>
              <a:chExt cx="8704063" cy="1841161"/>
            </a:xfrm>
          </p:grpSpPr>
          <p:sp>
            <p:nvSpPr>
              <p:cNvPr id="4" name="Freeform: Shape 10">
                <a:extLst>
                  <a:ext uri="{FF2B5EF4-FFF2-40B4-BE49-F238E27FC236}">
                    <a16:creationId xmlns:a16="http://schemas.microsoft.com/office/drawing/2014/main" id="{582D0E09-E160-8E1E-7F2E-970F439F07C0}"/>
                  </a:ext>
                </a:extLst>
              </p:cNvPr>
              <p:cNvSpPr/>
              <p:nvPr/>
            </p:nvSpPr>
            <p:spPr>
              <a:xfrm>
                <a:off x="1826052" y="617622"/>
                <a:ext cx="8704063" cy="18411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4">
                  <a:lumMod val="20000"/>
                  <a:lumOff val="8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black"/>
                  </a:solidFill>
                  <a:latin typeface="#9Slide02 Noi dung dai"/>
                  <a:sym typeface="Arial"/>
                </a:endParaRPr>
              </a:p>
            </p:txBody>
          </p:sp>
          <p:sp>
            <p:nvSpPr>
              <p:cNvPr id="5" name="TextBox 15">
                <a:extLst>
                  <a:ext uri="{FF2B5EF4-FFF2-40B4-BE49-F238E27FC236}">
                    <a16:creationId xmlns:a16="http://schemas.microsoft.com/office/drawing/2014/main" id="{50B1CB0E-C8A4-B6C4-E750-C46E377805B1}"/>
                  </a:ext>
                </a:extLst>
              </p:cNvPr>
              <p:cNvSpPr txBox="1"/>
              <p:nvPr/>
            </p:nvSpPr>
            <p:spPr>
              <a:xfrm>
                <a:off x="2725494" y="872441"/>
                <a:ext cx="7593415" cy="1377880"/>
              </a:xfrm>
              <a:prstGeom prst="rect">
                <a:avLst/>
              </a:prstGeom>
              <a:noFill/>
            </p:spPr>
            <p:txBody>
              <a:bodyPr wrap="square" lIns="0" tIns="0" rIns="0" bIns="0" rtlCol="0">
                <a:spAutoFit/>
              </a:bodyPr>
              <a:lstStyle/>
              <a:p>
                <a:pPr algn="just" defTabSz="914377"/>
                <a:r>
                  <a:rPr lang="en-US" sz="4000" b="1" dirty="0" err="1">
                    <a:solidFill>
                      <a:prstClr val="black"/>
                    </a:solidFill>
                    <a:latin typeface="Calibri" panose="020F0502020204030204" pitchFamily="34" charset="0"/>
                    <a:cs typeface="Calibri" panose="020F0502020204030204" pitchFamily="34" charset="0"/>
                    <a:sym typeface="Arial"/>
                  </a:rPr>
                  <a:t>Nói</a:t>
                </a:r>
                <a:r>
                  <a:rPr lang="en-US" sz="4000" b="1" dirty="0">
                    <a:solidFill>
                      <a:prstClr val="black"/>
                    </a:solidFill>
                    <a:latin typeface="Calibri" panose="020F0502020204030204" pitchFamily="34" charset="0"/>
                    <a:cs typeface="Calibri" panose="020F0502020204030204" pitchFamily="34" charset="0"/>
                    <a:sym typeface="Arial"/>
                  </a:rPr>
                  <a:t> </a:t>
                </a:r>
                <a:r>
                  <a:rPr lang="vi-VN" sz="4000" b="1" dirty="0">
                    <a:solidFill>
                      <a:prstClr val="black"/>
                    </a:solidFill>
                    <a:latin typeface="Calibri" panose="020F0502020204030204" pitchFamily="34" charset="0"/>
                    <a:cs typeface="Calibri" panose="020F0502020204030204" pitchFamily="34" charset="0"/>
                    <a:sym typeface="Arial"/>
                  </a:rPr>
                  <a:t>với bạn về lần đầu tiên em được đến một nơi nào đ</a:t>
                </a:r>
                <a:r>
                  <a:rPr lang="en-US" sz="4000" b="1" dirty="0">
                    <a:solidFill>
                      <a:prstClr val="black"/>
                    </a:solidFill>
                    <a:latin typeface="Calibri" panose="020F0502020204030204" pitchFamily="34" charset="0"/>
                    <a:cs typeface="Calibri" panose="020F0502020204030204" pitchFamily="34" charset="0"/>
                    <a:sym typeface="Arial"/>
                  </a:rPr>
                  <a:t>ó. Chia </a:t>
                </a:r>
                <a:r>
                  <a:rPr lang="en-US" sz="4000" b="1" dirty="0" err="1">
                    <a:solidFill>
                      <a:prstClr val="black"/>
                    </a:solidFill>
                    <a:latin typeface="Calibri" panose="020F0502020204030204" pitchFamily="34" charset="0"/>
                    <a:cs typeface="Calibri" panose="020F0502020204030204" pitchFamily="34" charset="0"/>
                    <a:sym typeface="Arial"/>
                  </a:rPr>
                  <a:t>sẻ</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cảm</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xúc</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của</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em</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khi</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đó</a:t>
                </a:r>
                <a:r>
                  <a:rPr lang="en-US" sz="4000" b="1" dirty="0">
                    <a:solidFill>
                      <a:prstClr val="black"/>
                    </a:solidFill>
                    <a:latin typeface="Calibri" panose="020F0502020204030204" pitchFamily="34" charset="0"/>
                    <a:cs typeface="Calibri" panose="020F0502020204030204" pitchFamily="34" charset="0"/>
                    <a:sym typeface="Arial"/>
                  </a:rPr>
                  <a:t>.</a:t>
                </a:r>
              </a:p>
            </p:txBody>
          </p:sp>
        </p:grpSp>
        <p:pic>
          <p:nvPicPr>
            <p:cNvPr id="14" name="Hình ảnh 13" descr="Ảnh có chứa đồ họa véc-tơ&#10;&#10;Mô tả được tạo tự động">
              <a:extLst>
                <a:ext uri="{FF2B5EF4-FFF2-40B4-BE49-F238E27FC236}">
                  <a16:creationId xmlns:a16="http://schemas.microsoft.com/office/drawing/2014/main" id="{12A82690-AB0D-E924-3707-36E04BEE3C50}"/>
                </a:ext>
              </a:extLst>
            </p:cNvPr>
            <p:cNvPicPr>
              <a:picLocks noChangeAspect="1"/>
            </p:cNvPicPr>
            <p:nvPr/>
          </p:nvPicPr>
          <p:blipFill rotWithShape="1">
            <a:blip r:embed="rId5"/>
            <a:srcRect l="61911" t="51852" r="21667" b="4938"/>
            <a:stretch/>
          </p:blipFill>
          <p:spPr>
            <a:xfrm>
              <a:off x="308589" y="323157"/>
              <a:ext cx="614037" cy="908842"/>
            </a:xfrm>
            <a:prstGeom prst="rect">
              <a:avLst/>
            </a:prstGeom>
          </p:spPr>
        </p:pic>
      </p:grpSp>
    </p:spTree>
    <p:extLst>
      <p:ext uri="{BB962C8B-B14F-4D97-AF65-F5344CB8AC3E}">
        <p14:creationId xmlns:p14="http://schemas.microsoft.com/office/powerpoint/2010/main" val="940829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2"/>
          <a:stretch>
            <a:fillRect/>
          </a:stretch>
        </p:blipFill>
        <p:spPr>
          <a:xfrm>
            <a:off x="4257945" y="1007314"/>
            <a:ext cx="7377777" cy="5460317"/>
          </a:xfrm>
          <a:prstGeom prst="rect">
            <a:avLst/>
          </a:prstGeom>
        </p:spPr>
      </p:pic>
      <p:sp>
        <p:nvSpPr>
          <p:cNvPr id="5" name="矩形: 圆角 30">
            <a:extLst>
              <a:ext uri="{FF2B5EF4-FFF2-40B4-BE49-F238E27FC236}">
                <a16:creationId xmlns:a16="http://schemas.microsoft.com/office/drawing/2014/main" id="{A9F4A5E2-D8BE-489D-8D9E-FC07E8716376}"/>
              </a:ext>
            </a:extLst>
          </p:cNvPr>
          <p:cNvSpPr/>
          <p:nvPr/>
        </p:nvSpPr>
        <p:spPr>
          <a:xfrm>
            <a:off x="556278" y="1748973"/>
            <a:ext cx="4165600" cy="1051344"/>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Luyện</a:t>
            </a:r>
            <a:r>
              <a:rPr lang="en-US" altLang="zh-CN"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 </a:t>
            </a:r>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đọc</a:t>
            </a:r>
            <a:endParaRPr lang="zh-CN" altLang="en-US"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4281602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3B6E5DE-2550-D450-AAFA-39861A0DFE40}"/>
              </a:ext>
            </a:extLst>
          </p:cNvPr>
          <p:cNvSpPr/>
          <p:nvPr/>
        </p:nvSpPr>
        <p:spPr>
          <a:xfrm>
            <a:off x="276225" y="171451"/>
            <a:ext cx="11591925" cy="6400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E52CAA20-118B-C4C1-C484-CBB910F8DE55}"/>
              </a:ext>
            </a:extLst>
          </p:cNvPr>
          <p:cNvSpPr txBox="1">
            <a:spLocks noChangeArrowheads="1"/>
          </p:cNvSpPr>
          <p:nvPr/>
        </p:nvSpPr>
        <p:spPr bwMode="auto">
          <a:xfrm>
            <a:off x="831272" y="1136409"/>
            <a:ext cx="11360728" cy="308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761981" indent="-761981" defTabSz="914377">
              <a:lnSpc>
                <a:spcPct val="150000"/>
              </a:lnSpc>
              <a:spcBef>
                <a:spcPct val="0"/>
              </a:spcBef>
              <a:buFont typeface="Wingdings" panose="05000000000000000000" pitchFamily="2" charset="2"/>
              <a:buChar char="q"/>
            </a:pPr>
            <a:r>
              <a:rPr lang="en-US" altLang="en-US" sz="4800" b="1" dirty="0" err="1">
                <a:solidFill>
                  <a:srgbClr val="C00000"/>
                </a:solidFill>
                <a:cs typeface="Calibri" panose="020F0502020204030204" pitchFamily="34" charset="0"/>
                <a:sym typeface="Arial" panose="020B0604020202020204"/>
              </a:rPr>
              <a:t>Đoạn</a:t>
            </a:r>
            <a:r>
              <a:rPr lang="en-US" altLang="en-US" sz="4800" b="1" dirty="0">
                <a:solidFill>
                  <a:srgbClr val="C00000"/>
                </a:solidFill>
                <a:cs typeface="Calibri" panose="020F0502020204030204" pitchFamily="34" charset="0"/>
                <a:sym typeface="Arial" panose="020B0604020202020204"/>
              </a:rPr>
              <a:t> 1: </a:t>
            </a:r>
            <a:r>
              <a:rPr lang="en-US" altLang="en-US" sz="4800" b="1" dirty="0" err="1">
                <a:solidFill>
                  <a:srgbClr val="C00000"/>
                </a:solidFill>
                <a:cs typeface="Calibri" panose="020F0502020204030204" pitchFamily="34" charset="0"/>
                <a:sym typeface="Arial" panose="020B0604020202020204"/>
              </a:rPr>
              <a:t>Từ</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đầu</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Cún</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vào</a:t>
            </a:r>
            <a:r>
              <a:rPr lang="en-US" altLang="en-US" sz="4800" b="1" dirty="0">
                <a:solidFill>
                  <a:srgbClr val="C00000"/>
                </a:solidFill>
                <a:cs typeface="Calibri" panose="020F0502020204030204" pitchFamily="34" charset="0"/>
                <a:sym typeface="Arial" panose="020B0604020202020204"/>
              </a:rPr>
              <a:t> </a:t>
            </a:r>
            <a:r>
              <a:rPr lang="en-US" altLang="en-US" sz="4800" b="1" dirty="0" err="1">
                <a:solidFill>
                  <a:srgbClr val="C00000"/>
                </a:solidFill>
                <a:cs typeface="Calibri" panose="020F0502020204030204" pitchFamily="34" charset="0"/>
                <a:sym typeface="Arial" panose="020B0604020202020204"/>
              </a:rPr>
              <a:t>nhà</a:t>
            </a:r>
            <a:r>
              <a:rPr lang="en-US" altLang="en-US" sz="4800" b="1" dirty="0">
                <a:solidFill>
                  <a:srgbClr val="C00000"/>
                </a:solidFill>
                <a:cs typeface="Calibri" panose="020F0502020204030204" pitchFamily="34" charset="0"/>
                <a:sym typeface="Arial" panose="020B0604020202020204"/>
              </a:rPr>
              <a:t>!</a:t>
            </a:r>
          </a:p>
          <a:p>
            <a:pPr marL="761981" indent="-761981" defTabSz="1219170">
              <a:buClr>
                <a:srgbClr val="000000"/>
              </a:buClr>
              <a:buFont typeface="Wingdings" panose="05000000000000000000" pitchFamily="2" charset="2"/>
              <a:buChar char="q"/>
            </a:pPr>
            <a:r>
              <a:rPr lang="en-US" altLang="en-US" sz="4800" b="1" dirty="0" err="1">
                <a:solidFill>
                  <a:srgbClr val="0070C0"/>
                </a:solidFill>
                <a:cs typeface="Calibri" panose="020F0502020204030204" pitchFamily="34" charset="0"/>
                <a:sym typeface="Arial" panose="020B0604020202020204"/>
              </a:rPr>
              <a:t>Đoạn</a:t>
            </a:r>
            <a:r>
              <a:rPr lang="en-US" altLang="en-US" sz="4800" b="1" dirty="0">
                <a:solidFill>
                  <a:srgbClr val="0070C0"/>
                </a:solidFill>
                <a:cs typeface="Calibri" panose="020F0502020204030204" pitchFamily="34" charset="0"/>
                <a:sym typeface="Arial" panose="020B0604020202020204"/>
              </a:rPr>
              <a:t> 2: </a:t>
            </a:r>
            <a:r>
              <a:rPr lang="en-US" altLang="en-US" sz="4800" b="1" dirty="0" err="1">
                <a:solidFill>
                  <a:srgbClr val="0070C0"/>
                </a:solidFill>
                <a:cs typeface="Calibri" panose="020F0502020204030204" pitchFamily="34" charset="0"/>
                <a:sym typeface="Arial" panose="020B0604020202020204"/>
              </a:rPr>
              <a:t>Tiếp</a:t>
            </a:r>
            <a:r>
              <a:rPr lang="en-US" altLang="en-US" sz="4800" b="1" dirty="0">
                <a:solidFill>
                  <a:srgbClr val="0070C0"/>
                </a:solidFill>
                <a:cs typeface="Calibri" panose="020F0502020204030204" pitchFamily="34" charset="0"/>
                <a:sym typeface="Arial" panose="020B0604020202020204"/>
              </a:rPr>
              <a:t> </a:t>
            </a:r>
            <a:r>
              <a:rPr lang="en-US" altLang="en-US" sz="4800" b="1" dirty="0" err="1">
                <a:solidFill>
                  <a:srgbClr val="0070C0"/>
                </a:solidFill>
                <a:cs typeface="Calibri" panose="020F0502020204030204" pitchFamily="34" charset="0"/>
                <a:sym typeface="Arial" panose="020B0604020202020204"/>
              </a:rPr>
              <a:t>theo</a:t>
            </a:r>
            <a:r>
              <a:rPr lang="en-US" altLang="en-US" sz="4800" b="1" dirty="0">
                <a:solidFill>
                  <a:srgbClr val="0070C0"/>
                </a:solidFill>
                <a:cs typeface="Calibri" panose="020F0502020204030204" pitchFamily="34" charset="0"/>
                <a:sym typeface="Arial" panose="020B0604020202020204"/>
              </a:rPr>
              <a:t>… </a:t>
            </a:r>
            <a:r>
              <a:rPr lang="vi-VN" sz="4800" b="1" kern="0" dirty="0">
                <a:solidFill>
                  <a:srgbClr val="0070C0"/>
                </a:solidFill>
                <a:cs typeface="Calibri" panose="020F0502020204030204" pitchFamily="34" charset="0"/>
                <a:sym typeface="Arial" panose="020B0604020202020204"/>
              </a:rPr>
              <a:t>đến </a:t>
            </a:r>
            <a:r>
              <a:rPr lang="en-US" sz="4800" b="1" kern="0" dirty="0" err="1">
                <a:solidFill>
                  <a:srgbClr val="0070C0"/>
                </a:solidFill>
                <a:cs typeface="Calibri" panose="020F0502020204030204" pitchFamily="34" charset="0"/>
                <a:sym typeface="Arial" panose="020B0604020202020204"/>
              </a:rPr>
              <a:t>ngẩng</a:t>
            </a:r>
            <a:r>
              <a:rPr lang="en-US" sz="4800" b="1" kern="0" dirty="0">
                <a:solidFill>
                  <a:srgbClr val="0070C0"/>
                </a:solidFill>
                <a:cs typeface="Calibri" panose="020F0502020204030204" pitchFamily="34" charset="0"/>
                <a:sym typeface="Arial" panose="020B0604020202020204"/>
              </a:rPr>
              <a:t> </a:t>
            </a:r>
            <a:r>
              <a:rPr lang="en-US" sz="4800" b="1" kern="0" dirty="0" err="1">
                <a:solidFill>
                  <a:srgbClr val="0070C0"/>
                </a:solidFill>
                <a:cs typeface="Calibri" panose="020F0502020204030204" pitchFamily="34" charset="0"/>
                <a:sym typeface="Arial" panose="020B0604020202020204"/>
              </a:rPr>
              <a:t>lên</a:t>
            </a:r>
            <a:r>
              <a:rPr lang="en-US" sz="4800" b="1" kern="0" dirty="0">
                <a:solidFill>
                  <a:srgbClr val="0070C0"/>
                </a:solidFill>
                <a:cs typeface="Calibri" panose="020F0502020204030204" pitchFamily="34" charset="0"/>
                <a:sym typeface="Arial" panose="020B0604020202020204"/>
              </a:rPr>
              <a:t> </a:t>
            </a:r>
            <a:r>
              <a:rPr lang="en-US" sz="4800" b="1" kern="0" dirty="0" err="1">
                <a:solidFill>
                  <a:srgbClr val="0070C0"/>
                </a:solidFill>
                <a:cs typeface="Calibri" panose="020F0502020204030204" pitchFamily="34" charset="0"/>
                <a:sym typeface="Arial" panose="020B0604020202020204"/>
              </a:rPr>
              <a:t>nhìn</a:t>
            </a:r>
            <a:r>
              <a:rPr lang="en-US" sz="4800" b="1" kern="0" dirty="0">
                <a:solidFill>
                  <a:srgbClr val="0070C0"/>
                </a:solidFill>
                <a:cs typeface="Calibri" panose="020F0502020204030204" pitchFamily="34" charset="0"/>
                <a:sym typeface="Arial" panose="020B0604020202020204"/>
              </a:rPr>
              <a:t>.</a:t>
            </a:r>
          </a:p>
          <a:p>
            <a:pPr marL="761981" indent="-761981" defTabSz="914377">
              <a:lnSpc>
                <a:spcPct val="150000"/>
              </a:lnSpc>
              <a:spcBef>
                <a:spcPct val="0"/>
              </a:spcBef>
              <a:buFont typeface="Wingdings" panose="05000000000000000000" pitchFamily="2" charset="2"/>
              <a:buChar char="q"/>
            </a:pPr>
            <a:r>
              <a:rPr lang="en-US" altLang="en-US" sz="4800" b="1" dirty="0" err="1">
                <a:solidFill>
                  <a:srgbClr val="FFC000">
                    <a:lumMod val="75000"/>
                  </a:srgbClr>
                </a:solidFill>
                <a:cs typeface="Calibri" panose="020F0502020204030204" pitchFamily="34" charset="0"/>
                <a:sym typeface="Arial" panose="020B0604020202020204"/>
              </a:rPr>
              <a:t>Đoạn</a:t>
            </a:r>
            <a:r>
              <a:rPr lang="en-US" altLang="en-US" sz="4800" b="1" dirty="0">
                <a:solidFill>
                  <a:srgbClr val="FFC000">
                    <a:lumMod val="75000"/>
                  </a:srgbClr>
                </a:solidFill>
                <a:cs typeface="Calibri" panose="020F0502020204030204" pitchFamily="34" charset="0"/>
                <a:sym typeface="Arial" panose="020B0604020202020204"/>
              </a:rPr>
              <a:t> 3: </a:t>
            </a:r>
            <a:r>
              <a:rPr lang="en-US" altLang="en-US" sz="4800" b="1" dirty="0" err="1">
                <a:solidFill>
                  <a:srgbClr val="FFC000">
                    <a:lumMod val="75000"/>
                  </a:srgbClr>
                </a:solidFill>
                <a:cs typeface="Calibri" panose="020F0502020204030204" pitchFamily="34" charset="0"/>
                <a:sym typeface="Arial" panose="020B0604020202020204"/>
              </a:rPr>
              <a:t>Còn</a:t>
            </a:r>
            <a:r>
              <a:rPr lang="en-US" altLang="en-US" sz="4800" b="1" dirty="0">
                <a:solidFill>
                  <a:srgbClr val="FFC000">
                    <a:lumMod val="75000"/>
                  </a:srgbClr>
                </a:solidFill>
                <a:cs typeface="Calibri" panose="020F0502020204030204" pitchFamily="34" charset="0"/>
                <a:sym typeface="Arial" panose="020B0604020202020204"/>
              </a:rPr>
              <a:t> </a:t>
            </a:r>
            <a:r>
              <a:rPr lang="en-US" altLang="en-US" sz="4800" b="1" dirty="0" err="1">
                <a:solidFill>
                  <a:srgbClr val="FFC000">
                    <a:lumMod val="75000"/>
                  </a:srgbClr>
                </a:solidFill>
                <a:cs typeface="Calibri" panose="020F0502020204030204" pitchFamily="34" charset="0"/>
                <a:sym typeface="Arial" panose="020B0604020202020204"/>
              </a:rPr>
              <a:t>lại</a:t>
            </a:r>
            <a:endParaRPr lang="en-US" altLang="en-US" sz="4800" b="1" dirty="0">
              <a:solidFill>
                <a:srgbClr val="FFC000">
                  <a:lumMod val="75000"/>
                </a:srgbClr>
              </a:solidFill>
              <a:cs typeface="Calibri" panose="020F0502020204030204" pitchFamily="34" charset="0"/>
              <a:sym typeface="Arial" panose="020B0604020202020204"/>
            </a:endParaRPr>
          </a:p>
        </p:txBody>
      </p:sp>
      <p:sp>
        <p:nvSpPr>
          <p:cNvPr id="6" name="矩形: 圆角 30">
            <a:extLst>
              <a:ext uri="{FF2B5EF4-FFF2-40B4-BE49-F238E27FC236}">
                <a16:creationId xmlns:a16="http://schemas.microsoft.com/office/drawing/2014/main" id="{2571985D-4AFF-6016-32A1-B8DBC4B1A49F}"/>
              </a:ext>
            </a:extLst>
          </p:cNvPr>
          <p:cNvSpPr/>
          <p:nvPr/>
        </p:nvSpPr>
        <p:spPr>
          <a:xfrm>
            <a:off x="4438651" y="85065"/>
            <a:ext cx="4165600" cy="1051344"/>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Chia </a:t>
            </a:r>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đoạn</a:t>
            </a:r>
            <a:endParaRPr lang="zh-CN" altLang="en-US"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2120396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D28B7D-C04B-7A38-EB49-D212EFA46C05}"/>
              </a:ext>
            </a:extLst>
          </p:cNvPr>
          <p:cNvSpPr/>
          <p:nvPr/>
        </p:nvSpPr>
        <p:spPr>
          <a:xfrm>
            <a:off x="595066" y="2514442"/>
            <a:ext cx="10934781" cy="2732116"/>
          </a:xfrm>
          <a:custGeom>
            <a:avLst/>
            <a:gdLst>
              <a:gd name="connsiteX0" fmla="*/ 0 w 10934781"/>
              <a:gd name="connsiteY0" fmla="*/ 688758 h 4132465"/>
              <a:gd name="connsiteX1" fmla="*/ 688758 w 10934781"/>
              <a:gd name="connsiteY1" fmla="*/ 0 h 4132465"/>
              <a:gd name="connsiteX2" fmla="*/ 1275847 w 10934781"/>
              <a:gd name="connsiteY2" fmla="*/ 0 h 4132465"/>
              <a:gd name="connsiteX3" fmla="*/ 2149654 w 10934781"/>
              <a:gd name="connsiteY3" fmla="*/ 0 h 4132465"/>
              <a:gd name="connsiteX4" fmla="*/ 2641171 w 10934781"/>
              <a:gd name="connsiteY4" fmla="*/ 0 h 4132465"/>
              <a:gd name="connsiteX5" fmla="*/ 3228260 w 10934781"/>
              <a:gd name="connsiteY5" fmla="*/ 0 h 4132465"/>
              <a:gd name="connsiteX6" fmla="*/ 3719776 w 10934781"/>
              <a:gd name="connsiteY6" fmla="*/ 0 h 4132465"/>
              <a:gd name="connsiteX7" fmla="*/ 4498011 w 10934781"/>
              <a:gd name="connsiteY7" fmla="*/ 0 h 4132465"/>
              <a:gd name="connsiteX8" fmla="*/ 5276245 w 10934781"/>
              <a:gd name="connsiteY8" fmla="*/ 0 h 4132465"/>
              <a:gd name="connsiteX9" fmla="*/ 6054480 w 10934781"/>
              <a:gd name="connsiteY9" fmla="*/ 0 h 4132465"/>
              <a:gd name="connsiteX10" fmla="*/ 6450423 w 10934781"/>
              <a:gd name="connsiteY10" fmla="*/ 0 h 4132465"/>
              <a:gd name="connsiteX11" fmla="*/ 6846367 w 10934781"/>
              <a:gd name="connsiteY11" fmla="*/ 0 h 4132465"/>
              <a:gd name="connsiteX12" fmla="*/ 7529029 w 10934781"/>
              <a:gd name="connsiteY12" fmla="*/ 0 h 4132465"/>
              <a:gd name="connsiteX13" fmla="*/ 8307264 w 10934781"/>
              <a:gd name="connsiteY13" fmla="*/ 0 h 4132465"/>
              <a:gd name="connsiteX14" fmla="*/ 8703207 w 10934781"/>
              <a:gd name="connsiteY14" fmla="*/ 0 h 4132465"/>
              <a:gd name="connsiteX15" fmla="*/ 9577014 w 10934781"/>
              <a:gd name="connsiteY15" fmla="*/ 0 h 4132465"/>
              <a:gd name="connsiteX16" fmla="*/ 10246023 w 10934781"/>
              <a:gd name="connsiteY16" fmla="*/ 0 h 4132465"/>
              <a:gd name="connsiteX17" fmla="*/ 10934781 w 10934781"/>
              <a:gd name="connsiteY17" fmla="*/ 688758 h 4132465"/>
              <a:gd name="connsiteX18" fmla="*/ 10934781 w 10934781"/>
              <a:gd name="connsiteY18" fmla="*/ 1294847 h 4132465"/>
              <a:gd name="connsiteX19" fmla="*/ 10934781 w 10934781"/>
              <a:gd name="connsiteY19" fmla="*/ 2038683 h 4132465"/>
              <a:gd name="connsiteX20" fmla="*/ 10934781 w 10934781"/>
              <a:gd name="connsiteY20" fmla="*/ 2782519 h 4132465"/>
              <a:gd name="connsiteX21" fmla="*/ 10934781 w 10934781"/>
              <a:gd name="connsiteY21" fmla="*/ 3443707 h 4132465"/>
              <a:gd name="connsiteX22" fmla="*/ 10246023 w 10934781"/>
              <a:gd name="connsiteY22" fmla="*/ 4132465 h 4132465"/>
              <a:gd name="connsiteX23" fmla="*/ 9850079 w 10934781"/>
              <a:gd name="connsiteY23" fmla="*/ 4132465 h 4132465"/>
              <a:gd name="connsiteX24" fmla="*/ 9454135 w 10934781"/>
              <a:gd name="connsiteY24" fmla="*/ 4132465 h 4132465"/>
              <a:gd name="connsiteX25" fmla="*/ 9058191 w 10934781"/>
              <a:gd name="connsiteY25" fmla="*/ 4132465 h 4132465"/>
              <a:gd name="connsiteX26" fmla="*/ 8279957 w 10934781"/>
              <a:gd name="connsiteY26" fmla="*/ 4132465 h 4132465"/>
              <a:gd name="connsiteX27" fmla="*/ 7788441 w 10934781"/>
              <a:gd name="connsiteY27" fmla="*/ 4132465 h 4132465"/>
              <a:gd name="connsiteX28" fmla="*/ 7201351 w 10934781"/>
              <a:gd name="connsiteY28" fmla="*/ 4132465 h 4132465"/>
              <a:gd name="connsiteX29" fmla="*/ 6518690 w 10934781"/>
              <a:gd name="connsiteY29" fmla="*/ 4132465 h 4132465"/>
              <a:gd name="connsiteX30" fmla="*/ 6027173 w 10934781"/>
              <a:gd name="connsiteY30" fmla="*/ 4132465 h 4132465"/>
              <a:gd name="connsiteX31" fmla="*/ 5535657 w 10934781"/>
              <a:gd name="connsiteY31" fmla="*/ 4132465 h 4132465"/>
              <a:gd name="connsiteX32" fmla="*/ 5139713 w 10934781"/>
              <a:gd name="connsiteY32" fmla="*/ 4132465 h 4132465"/>
              <a:gd name="connsiteX33" fmla="*/ 4552624 w 10934781"/>
              <a:gd name="connsiteY33" fmla="*/ 4132465 h 4132465"/>
              <a:gd name="connsiteX34" fmla="*/ 3774389 w 10934781"/>
              <a:gd name="connsiteY34" fmla="*/ 4132465 h 4132465"/>
              <a:gd name="connsiteX35" fmla="*/ 3091727 w 10934781"/>
              <a:gd name="connsiteY35" fmla="*/ 4132465 h 4132465"/>
              <a:gd name="connsiteX36" fmla="*/ 2600211 w 10934781"/>
              <a:gd name="connsiteY36" fmla="*/ 4132465 h 4132465"/>
              <a:gd name="connsiteX37" fmla="*/ 2204267 w 10934781"/>
              <a:gd name="connsiteY37" fmla="*/ 4132465 h 4132465"/>
              <a:gd name="connsiteX38" fmla="*/ 1330460 w 10934781"/>
              <a:gd name="connsiteY38" fmla="*/ 4132465 h 4132465"/>
              <a:gd name="connsiteX39" fmla="*/ 688758 w 10934781"/>
              <a:gd name="connsiteY39" fmla="*/ 4132465 h 4132465"/>
              <a:gd name="connsiteX40" fmla="*/ 0 w 10934781"/>
              <a:gd name="connsiteY40" fmla="*/ 3443707 h 4132465"/>
              <a:gd name="connsiteX41" fmla="*/ 0 w 10934781"/>
              <a:gd name="connsiteY41" fmla="*/ 2782519 h 4132465"/>
              <a:gd name="connsiteX42" fmla="*/ 0 w 10934781"/>
              <a:gd name="connsiteY42" fmla="*/ 2066233 h 4132465"/>
              <a:gd name="connsiteX43" fmla="*/ 0 w 10934781"/>
              <a:gd name="connsiteY43" fmla="*/ 1432594 h 4132465"/>
              <a:gd name="connsiteX44" fmla="*/ 0 w 10934781"/>
              <a:gd name="connsiteY44" fmla="*/ 688758 h 41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934781" h="4132465" fill="none" extrusionOk="0">
                <a:moveTo>
                  <a:pt x="0" y="688758"/>
                </a:moveTo>
                <a:cubicBezTo>
                  <a:pt x="-1115" y="290916"/>
                  <a:pt x="295300" y="-5709"/>
                  <a:pt x="688758" y="0"/>
                </a:cubicBezTo>
                <a:cubicBezTo>
                  <a:pt x="849578" y="7944"/>
                  <a:pt x="1102182" y="2684"/>
                  <a:pt x="1275847" y="0"/>
                </a:cubicBezTo>
                <a:cubicBezTo>
                  <a:pt x="1449512" y="-2684"/>
                  <a:pt x="1972959" y="-17845"/>
                  <a:pt x="2149654" y="0"/>
                </a:cubicBezTo>
                <a:cubicBezTo>
                  <a:pt x="2326349" y="17845"/>
                  <a:pt x="2473871" y="-17869"/>
                  <a:pt x="2641171" y="0"/>
                </a:cubicBezTo>
                <a:cubicBezTo>
                  <a:pt x="2808471" y="17869"/>
                  <a:pt x="3006403" y="-5862"/>
                  <a:pt x="3228260" y="0"/>
                </a:cubicBezTo>
                <a:cubicBezTo>
                  <a:pt x="3450117" y="5862"/>
                  <a:pt x="3603011" y="20475"/>
                  <a:pt x="3719776" y="0"/>
                </a:cubicBezTo>
                <a:cubicBezTo>
                  <a:pt x="3836541" y="-20475"/>
                  <a:pt x="4191547" y="-18233"/>
                  <a:pt x="4498011" y="0"/>
                </a:cubicBezTo>
                <a:cubicBezTo>
                  <a:pt x="4804475" y="18233"/>
                  <a:pt x="5116709" y="14855"/>
                  <a:pt x="5276245" y="0"/>
                </a:cubicBezTo>
                <a:cubicBezTo>
                  <a:pt x="5435781" y="-14855"/>
                  <a:pt x="5792360" y="-11350"/>
                  <a:pt x="6054480" y="0"/>
                </a:cubicBezTo>
                <a:cubicBezTo>
                  <a:pt x="6316600" y="11350"/>
                  <a:pt x="6271830" y="-1214"/>
                  <a:pt x="6450423" y="0"/>
                </a:cubicBezTo>
                <a:cubicBezTo>
                  <a:pt x="6629016" y="1214"/>
                  <a:pt x="6655262" y="7647"/>
                  <a:pt x="6846367" y="0"/>
                </a:cubicBezTo>
                <a:cubicBezTo>
                  <a:pt x="7037472" y="-7647"/>
                  <a:pt x="7208630" y="-830"/>
                  <a:pt x="7529029" y="0"/>
                </a:cubicBezTo>
                <a:cubicBezTo>
                  <a:pt x="7849428" y="830"/>
                  <a:pt x="7935011" y="-26544"/>
                  <a:pt x="8307264" y="0"/>
                </a:cubicBezTo>
                <a:cubicBezTo>
                  <a:pt x="8679517" y="26544"/>
                  <a:pt x="8612723" y="3799"/>
                  <a:pt x="8703207" y="0"/>
                </a:cubicBezTo>
                <a:cubicBezTo>
                  <a:pt x="8793691" y="-3799"/>
                  <a:pt x="9388313" y="39672"/>
                  <a:pt x="9577014" y="0"/>
                </a:cubicBezTo>
                <a:cubicBezTo>
                  <a:pt x="9765715" y="-39672"/>
                  <a:pt x="9924991" y="-27467"/>
                  <a:pt x="10246023" y="0"/>
                </a:cubicBezTo>
                <a:cubicBezTo>
                  <a:pt x="10616429" y="19740"/>
                  <a:pt x="10955649" y="293625"/>
                  <a:pt x="10934781" y="688758"/>
                </a:cubicBezTo>
                <a:cubicBezTo>
                  <a:pt x="10914638" y="867178"/>
                  <a:pt x="10944758" y="1159901"/>
                  <a:pt x="10934781" y="1294847"/>
                </a:cubicBezTo>
                <a:cubicBezTo>
                  <a:pt x="10924804" y="1429793"/>
                  <a:pt x="10948355" y="1667742"/>
                  <a:pt x="10934781" y="2038683"/>
                </a:cubicBezTo>
                <a:cubicBezTo>
                  <a:pt x="10921207" y="2409624"/>
                  <a:pt x="10955765" y="2523476"/>
                  <a:pt x="10934781" y="2782519"/>
                </a:cubicBezTo>
                <a:cubicBezTo>
                  <a:pt x="10913797" y="3041562"/>
                  <a:pt x="10924611" y="3163155"/>
                  <a:pt x="10934781" y="3443707"/>
                </a:cubicBezTo>
                <a:cubicBezTo>
                  <a:pt x="10947626" y="3912930"/>
                  <a:pt x="10638292" y="4134364"/>
                  <a:pt x="10246023" y="4132465"/>
                </a:cubicBezTo>
                <a:cubicBezTo>
                  <a:pt x="10116159" y="4152245"/>
                  <a:pt x="10012479" y="4150780"/>
                  <a:pt x="9850079" y="4132465"/>
                </a:cubicBezTo>
                <a:cubicBezTo>
                  <a:pt x="9687679" y="4114150"/>
                  <a:pt x="9612793" y="4129102"/>
                  <a:pt x="9454135" y="4132465"/>
                </a:cubicBezTo>
                <a:cubicBezTo>
                  <a:pt x="9295477" y="4135828"/>
                  <a:pt x="9234171" y="4149406"/>
                  <a:pt x="9058191" y="4132465"/>
                </a:cubicBezTo>
                <a:cubicBezTo>
                  <a:pt x="8882211" y="4115524"/>
                  <a:pt x="8489829" y="4135818"/>
                  <a:pt x="8279957" y="4132465"/>
                </a:cubicBezTo>
                <a:cubicBezTo>
                  <a:pt x="8070085" y="4129112"/>
                  <a:pt x="8026721" y="4113508"/>
                  <a:pt x="7788441" y="4132465"/>
                </a:cubicBezTo>
                <a:cubicBezTo>
                  <a:pt x="7550161" y="4151422"/>
                  <a:pt x="7334921" y="4126268"/>
                  <a:pt x="7201351" y="4132465"/>
                </a:cubicBezTo>
                <a:cubicBezTo>
                  <a:pt x="7067781" y="4138663"/>
                  <a:pt x="6744874" y="4137191"/>
                  <a:pt x="6518690" y="4132465"/>
                </a:cubicBezTo>
                <a:cubicBezTo>
                  <a:pt x="6292506" y="4127739"/>
                  <a:pt x="6168892" y="4144658"/>
                  <a:pt x="6027173" y="4132465"/>
                </a:cubicBezTo>
                <a:cubicBezTo>
                  <a:pt x="5885454" y="4120272"/>
                  <a:pt x="5732423" y="4143281"/>
                  <a:pt x="5535657" y="4132465"/>
                </a:cubicBezTo>
                <a:cubicBezTo>
                  <a:pt x="5338891" y="4121649"/>
                  <a:pt x="5219672" y="4152002"/>
                  <a:pt x="5139713" y="4132465"/>
                </a:cubicBezTo>
                <a:cubicBezTo>
                  <a:pt x="5059754" y="4112928"/>
                  <a:pt x="4792253" y="4114001"/>
                  <a:pt x="4552624" y="4132465"/>
                </a:cubicBezTo>
                <a:cubicBezTo>
                  <a:pt x="4312995" y="4150929"/>
                  <a:pt x="4011601" y="4131108"/>
                  <a:pt x="3774389" y="4132465"/>
                </a:cubicBezTo>
                <a:cubicBezTo>
                  <a:pt x="3537177" y="4133822"/>
                  <a:pt x="3275238" y="4108540"/>
                  <a:pt x="3091727" y="4132465"/>
                </a:cubicBezTo>
                <a:cubicBezTo>
                  <a:pt x="2908216" y="4156390"/>
                  <a:pt x="2702232" y="4119476"/>
                  <a:pt x="2600211" y="4132465"/>
                </a:cubicBezTo>
                <a:cubicBezTo>
                  <a:pt x="2498190" y="4145454"/>
                  <a:pt x="2306929" y="4147625"/>
                  <a:pt x="2204267" y="4132465"/>
                </a:cubicBezTo>
                <a:cubicBezTo>
                  <a:pt x="2101605" y="4117305"/>
                  <a:pt x="1715646" y="4117566"/>
                  <a:pt x="1330460" y="4132465"/>
                </a:cubicBezTo>
                <a:cubicBezTo>
                  <a:pt x="945274" y="4147364"/>
                  <a:pt x="955323" y="4111609"/>
                  <a:pt x="688758" y="4132465"/>
                </a:cubicBezTo>
                <a:cubicBezTo>
                  <a:pt x="385682" y="4130632"/>
                  <a:pt x="43430" y="3772076"/>
                  <a:pt x="0" y="3443707"/>
                </a:cubicBezTo>
                <a:cubicBezTo>
                  <a:pt x="14993" y="3264084"/>
                  <a:pt x="5433" y="3005723"/>
                  <a:pt x="0" y="2782519"/>
                </a:cubicBezTo>
                <a:cubicBezTo>
                  <a:pt x="-5433" y="2559315"/>
                  <a:pt x="27560" y="2270679"/>
                  <a:pt x="0" y="2066233"/>
                </a:cubicBezTo>
                <a:cubicBezTo>
                  <a:pt x="-27560" y="1861787"/>
                  <a:pt x="19220" y="1706363"/>
                  <a:pt x="0" y="1432594"/>
                </a:cubicBezTo>
                <a:cubicBezTo>
                  <a:pt x="-19220" y="1158825"/>
                  <a:pt x="31846" y="997470"/>
                  <a:pt x="0" y="688758"/>
                </a:cubicBezTo>
                <a:close/>
              </a:path>
              <a:path w="10934781" h="4132465" stroke="0" extrusionOk="0">
                <a:moveTo>
                  <a:pt x="0" y="688758"/>
                </a:moveTo>
                <a:cubicBezTo>
                  <a:pt x="-67725" y="279009"/>
                  <a:pt x="311054" y="68866"/>
                  <a:pt x="688758" y="0"/>
                </a:cubicBezTo>
                <a:cubicBezTo>
                  <a:pt x="853609" y="23422"/>
                  <a:pt x="1127156" y="2212"/>
                  <a:pt x="1275847" y="0"/>
                </a:cubicBezTo>
                <a:cubicBezTo>
                  <a:pt x="1424538" y="-2212"/>
                  <a:pt x="1672522" y="-9105"/>
                  <a:pt x="2054082" y="0"/>
                </a:cubicBezTo>
                <a:cubicBezTo>
                  <a:pt x="2435642" y="9105"/>
                  <a:pt x="2344735" y="-981"/>
                  <a:pt x="2450025" y="0"/>
                </a:cubicBezTo>
                <a:cubicBezTo>
                  <a:pt x="2555315" y="981"/>
                  <a:pt x="2991656" y="38760"/>
                  <a:pt x="3228260" y="0"/>
                </a:cubicBezTo>
                <a:cubicBezTo>
                  <a:pt x="3464865" y="-38760"/>
                  <a:pt x="3427934" y="-13856"/>
                  <a:pt x="3624204" y="0"/>
                </a:cubicBezTo>
                <a:cubicBezTo>
                  <a:pt x="3820474" y="13856"/>
                  <a:pt x="4082941" y="22725"/>
                  <a:pt x="4402438" y="0"/>
                </a:cubicBezTo>
                <a:cubicBezTo>
                  <a:pt x="4721935" y="-22725"/>
                  <a:pt x="4947120" y="-18517"/>
                  <a:pt x="5085100" y="0"/>
                </a:cubicBezTo>
                <a:cubicBezTo>
                  <a:pt x="5223080" y="18517"/>
                  <a:pt x="5554371" y="-12439"/>
                  <a:pt x="5672189" y="0"/>
                </a:cubicBezTo>
                <a:cubicBezTo>
                  <a:pt x="5790007" y="12439"/>
                  <a:pt x="6016560" y="23029"/>
                  <a:pt x="6354851" y="0"/>
                </a:cubicBezTo>
                <a:cubicBezTo>
                  <a:pt x="6693142" y="-23029"/>
                  <a:pt x="6897344" y="804"/>
                  <a:pt x="7133085" y="0"/>
                </a:cubicBezTo>
                <a:cubicBezTo>
                  <a:pt x="7368826" y="-804"/>
                  <a:pt x="7610968" y="24040"/>
                  <a:pt x="7815747" y="0"/>
                </a:cubicBezTo>
                <a:cubicBezTo>
                  <a:pt x="8020526" y="-24040"/>
                  <a:pt x="8070710" y="-11132"/>
                  <a:pt x="8307264" y="0"/>
                </a:cubicBezTo>
                <a:cubicBezTo>
                  <a:pt x="8543818" y="11132"/>
                  <a:pt x="8697235" y="-14180"/>
                  <a:pt x="8798780" y="0"/>
                </a:cubicBezTo>
                <a:cubicBezTo>
                  <a:pt x="8900325" y="14180"/>
                  <a:pt x="9157743" y="-17704"/>
                  <a:pt x="9290296" y="0"/>
                </a:cubicBezTo>
                <a:cubicBezTo>
                  <a:pt x="9422849" y="17704"/>
                  <a:pt x="9988409" y="-1902"/>
                  <a:pt x="10246023" y="0"/>
                </a:cubicBezTo>
                <a:cubicBezTo>
                  <a:pt x="10667195" y="76009"/>
                  <a:pt x="10901067" y="370255"/>
                  <a:pt x="10934781" y="688758"/>
                </a:cubicBezTo>
                <a:cubicBezTo>
                  <a:pt x="10910171" y="882017"/>
                  <a:pt x="10924962" y="1169243"/>
                  <a:pt x="10934781" y="1405045"/>
                </a:cubicBezTo>
                <a:cubicBezTo>
                  <a:pt x="10944600" y="1640847"/>
                  <a:pt x="10910914" y="1895543"/>
                  <a:pt x="10934781" y="2066233"/>
                </a:cubicBezTo>
                <a:cubicBezTo>
                  <a:pt x="10958648" y="2236923"/>
                  <a:pt x="10906818" y="2556732"/>
                  <a:pt x="10934781" y="2754970"/>
                </a:cubicBezTo>
                <a:cubicBezTo>
                  <a:pt x="10962744" y="2953208"/>
                  <a:pt x="10950640" y="3179153"/>
                  <a:pt x="10934781" y="3443707"/>
                </a:cubicBezTo>
                <a:cubicBezTo>
                  <a:pt x="10892945" y="3859512"/>
                  <a:pt x="10638486" y="4147278"/>
                  <a:pt x="10246023" y="4132465"/>
                </a:cubicBezTo>
                <a:cubicBezTo>
                  <a:pt x="10067867" y="4151802"/>
                  <a:pt x="9784698" y="4114796"/>
                  <a:pt x="9563361" y="4132465"/>
                </a:cubicBezTo>
                <a:cubicBezTo>
                  <a:pt x="9342024" y="4150134"/>
                  <a:pt x="9284672" y="4151232"/>
                  <a:pt x="9071845" y="4132465"/>
                </a:cubicBezTo>
                <a:cubicBezTo>
                  <a:pt x="8859018" y="4113698"/>
                  <a:pt x="8684471" y="4118971"/>
                  <a:pt x="8484756" y="4132465"/>
                </a:cubicBezTo>
                <a:cubicBezTo>
                  <a:pt x="8285041" y="4145959"/>
                  <a:pt x="8119360" y="4113712"/>
                  <a:pt x="7897666" y="4132465"/>
                </a:cubicBezTo>
                <a:cubicBezTo>
                  <a:pt x="7675972" y="4151219"/>
                  <a:pt x="7666445" y="4136417"/>
                  <a:pt x="7501723" y="4132465"/>
                </a:cubicBezTo>
                <a:cubicBezTo>
                  <a:pt x="7337001" y="4128513"/>
                  <a:pt x="7249817" y="4142440"/>
                  <a:pt x="7105779" y="4132465"/>
                </a:cubicBezTo>
                <a:cubicBezTo>
                  <a:pt x="6961741" y="4122490"/>
                  <a:pt x="6887138" y="4112896"/>
                  <a:pt x="6709835" y="4132465"/>
                </a:cubicBezTo>
                <a:cubicBezTo>
                  <a:pt x="6532532" y="4152034"/>
                  <a:pt x="6365838" y="4147008"/>
                  <a:pt x="6122746" y="4132465"/>
                </a:cubicBezTo>
                <a:cubicBezTo>
                  <a:pt x="5879654" y="4117922"/>
                  <a:pt x="5669469" y="4127988"/>
                  <a:pt x="5440084" y="4132465"/>
                </a:cubicBezTo>
                <a:cubicBezTo>
                  <a:pt x="5210699" y="4136942"/>
                  <a:pt x="4855049" y="4094530"/>
                  <a:pt x="4566277" y="4132465"/>
                </a:cubicBezTo>
                <a:cubicBezTo>
                  <a:pt x="4277505" y="4170400"/>
                  <a:pt x="4134468" y="4148324"/>
                  <a:pt x="3883615" y="4132465"/>
                </a:cubicBezTo>
                <a:cubicBezTo>
                  <a:pt x="3632762" y="4116606"/>
                  <a:pt x="3599589" y="4147769"/>
                  <a:pt x="3487671" y="4132465"/>
                </a:cubicBezTo>
                <a:cubicBezTo>
                  <a:pt x="3375753" y="4117161"/>
                  <a:pt x="2964844" y="4101286"/>
                  <a:pt x="2709437" y="4132465"/>
                </a:cubicBezTo>
                <a:cubicBezTo>
                  <a:pt x="2454030" y="4163644"/>
                  <a:pt x="2405400" y="4128001"/>
                  <a:pt x="2217920" y="4132465"/>
                </a:cubicBezTo>
                <a:cubicBezTo>
                  <a:pt x="2030440" y="4136929"/>
                  <a:pt x="1653731" y="4128368"/>
                  <a:pt x="1439686" y="4132465"/>
                </a:cubicBezTo>
                <a:cubicBezTo>
                  <a:pt x="1225641" y="4136562"/>
                  <a:pt x="1023488" y="4152698"/>
                  <a:pt x="688758" y="4132465"/>
                </a:cubicBezTo>
                <a:cubicBezTo>
                  <a:pt x="262182" y="4132162"/>
                  <a:pt x="-69195" y="3759383"/>
                  <a:pt x="0" y="3443707"/>
                </a:cubicBezTo>
                <a:cubicBezTo>
                  <a:pt x="19183" y="3169431"/>
                  <a:pt x="15886" y="2997453"/>
                  <a:pt x="0" y="2837618"/>
                </a:cubicBezTo>
                <a:cubicBezTo>
                  <a:pt x="-15886" y="2677783"/>
                  <a:pt x="-6550" y="2293667"/>
                  <a:pt x="0" y="2121331"/>
                </a:cubicBezTo>
                <a:cubicBezTo>
                  <a:pt x="6550" y="1948995"/>
                  <a:pt x="24316" y="1706609"/>
                  <a:pt x="0" y="1460144"/>
                </a:cubicBezTo>
                <a:cubicBezTo>
                  <a:pt x="-24316" y="1213679"/>
                  <a:pt x="16184" y="928043"/>
                  <a:pt x="0" y="688758"/>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3600" dirty="0" err="1">
                <a:solidFill>
                  <a:prstClr val="black"/>
                </a:solidFill>
              </a:rPr>
              <a:t>Từ</a:t>
            </a:r>
            <a:r>
              <a:rPr lang="vi-VN" sz="3600" dirty="0">
                <a:solidFill>
                  <a:prstClr val="black"/>
                </a:solidFill>
              </a:rPr>
              <a:t> cổng nhà, cún nhìn thấy dãy phố với những mái tôn cũ kĩ và con đường lầy lội mùa mưa. </a:t>
            </a:r>
            <a:endParaRPr kumimoji="0" lang="en-US" sz="3600" b="0" i="0" u="none" strike="noStrike" kern="1200" cap="none" spc="0" normalizeH="0" baseline="0" noProof="0" dirty="0">
              <a:ln>
                <a:noFill/>
              </a:ln>
              <a:solidFill>
                <a:prstClr val="black"/>
              </a:solidFill>
              <a:effectLst/>
              <a:uLnTx/>
              <a:uFillTx/>
              <a:latin typeface="Calibri" panose="020F0502020204030204"/>
            </a:endParaRPr>
          </a:p>
        </p:txBody>
      </p:sp>
      <p:sp>
        <p:nvSpPr>
          <p:cNvPr id="9" name="Rectangle: Diagonal Corners Rounded 8">
            <a:extLst>
              <a:ext uri="{FF2B5EF4-FFF2-40B4-BE49-F238E27FC236}">
                <a16:creationId xmlns:a16="http://schemas.microsoft.com/office/drawing/2014/main" id="{D0B16871-BA67-F7A6-6992-197F091BD309}"/>
              </a:ext>
            </a:extLst>
          </p:cNvPr>
          <p:cNvSpPr/>
          <p:nvPr/>
        </p:nvSpPr>
        <p:spPr>
          <a:xfrm>
            <a:off x="2294573" y="1359900"/>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ea typeface="+mn-ea"/>
                <a:cs typeface="+mn-cs"/>
              </a:rPr>
              <a:t>Đoạn</a:t>
            </a:r>
            <a:r>
              <a:rPr kumimoji="0" lang="en-US" sz="5400" b="0" i="0" u="none" strike="noStrike" kern="1200" cap="none" spc="0" normalizeH="0" baseline="0" noProof="0" dirty="0">
                <a:ln>
                  <a:noFill/>
                </a:ln>
                <a:solidFill>
                  <a:srgbClr val="FF0000"/>
                </a:solidFill>
                <a:effectLst/>
                <a:uLnTx/>
                <a:uFillTx/>
                <a:ea typeface="+mn-ea"/>
                <a:cs typeface="+mn-cs"/>
              </a:rPr>
              <a:t> 1</a:t>
            </a:r>
          </a:p>
        </p:txBody>
      </p:sp>
      <p:pic>
        <p:nvPicPr>
          <p:cNvPr id="10" name="Picture 9">
            <a:extLst>
              <a:ext uri="{FF2B5EF4-FFF2-40B4-BE49-F238E27FC236}">
                <a16:creationId xmlns:a16="http://schemas.microsoft.com/office/drawing/2014/main" id="{90A6E0AA-C114-EE81-313E-25F1CA90C0DB}"/>
              </a:ext>
            </a:extLst>
          </p:cNvPr>
          <p:cNvPicPr>
            <a:picLocks noChangeAspect="1"/>
          </p:cNvPicPr>
          <p:nvPr/>
        </p:nvPicPr>
        <p:blipFill>
          <a:blip r:embed="rId3"/>
          <a:stretch>
            <a:fillRect/>
          </a:stretch>
        </p:blipFill>
        <p:spPr>
          <a:xfrm>
            <a:off x="116333" y="0"/>
            <a:ext cx="6431837" cy="1286367"/>
          </a:xfrm>
          <a:prstGeom prst="rect">
            <a:avLst/>
          </a:prstGeom>
        </p:spPr>
      </p:pic>
      <p:cxnSp>
        <p:nvCxnSpPr>
          <p:cNvPr id="11" name="Đường nối Thẳng 18">
            <a:extLst>
              <a:ext uri="{FF2B5EF4-FFF2-40B4-BE49-F238E27FC236}">
                <a16:creationId xmlns:a16="http://schemas.microsoft.com/office/drawing/2014/main" id="{2CCBD05B-CDFC-CED2-276D-0B5B16FEC697}"/>
              </a:ext>
            </a:extLst>
          </p:cNvPr>
          <p:cNvCxnSpPr>
            <a:cxnSpLocks/>
          </p:cNvCxnSpPr>
          <p:nvPr/>
        </p:nvCxnSpPr>
        <p:spPr>
          <a:xfrm flipV="1">
            <a:off x="10647476" y="300263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8">
            <a:extLst>
              <a:ext uri="{FF2B5EF4-FFF2-40B4-BE49-F238E27FC236}">
                <a16:creationId xmlns:a16="http://schemas.microsoft.com/office/drawing/2014/main" id="{DCAC6236-FB91-E013-B9BF-F14C142334BA}"/>
              </a:ext>
            </a:extLst>
          </p:cNvPr>
          <p:cNvCxnSpPr>
            <a:cxnSpLocks/>
          </p:cNvCxnSpPr>
          <p:nvPr/>
        </p:nvCxnSpPr>
        <p:spPr>
          <a:xfrm flipV="1">
            <a:off x="3103403" y="341438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8">
            <a:extLst>
              <a:ext uri="{FF2B5EF4-FFF2-40B4-BE49-F238E27FC236}">
                <a16:creationId xmlns:a16="http://schemas.microsoft.com/office/drawing/2014/main" id="{1ABAFD3F-9A3C-103D-4506-A40388324335}"/>
              </a:ext>
            </a:extLst>
          </p:cNvPr>
          <p:cNvCxnSpPr>
            <a:cxnSpLocks/>
          </p:cNvCxnSpPr>
          <p:nvPr/>
        </p:nvCxnSpPr>
        <p:spPr>
          <a:xfrm flipV="1">
            <a:off x="992500" y="3896426"/>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Nhóm 28">
            <a:extLst>
              <a:ext uri="{FF2B5EF4-FFF2-40B4-BE49-F238E27FC236}">
                <a16:creationId xmlns:a16="http://schemas.microsoft.com/office/drawing/2014/main" id="{A67DAF73-DA2F-09B5-14D0-60CE6B9D3B7C}"/>
              </a:ext>
            </a:extLst>
          </p:cNvPr>
          <p:cNvGrpSpPr/>
          <p:nvPr/>
        </p:nvGrpSpPr>
        <p:grpSpPr>
          <a:xfrm>
            <a:off x="6818892" y="3896426"/>
            <a:ext cx="269188" cy="492657"/>
            <a:chOff x="6953545" y="4636051"/>
            <a:chExt cx="118472" cy="274494"/>
          </a:xfrm>
        </p:grpSpPr>
        <p:cxnSp>
          <p:nvCxnSpPr>
            <p:cNvPr id="17" name="Đường nối Thẳng 26">
              <a:extLst>
                <a:ext uri="{FF2B5EF4-FFF2-40B4-BE49-F238E27FC236}">
                  <a16:creationId xmlns:a16="http://schemas.microsoft.com/office/drawing/2014/main" id="{B5EC1ED0-0F41-03FC-3D80-77F33B3E589F}"/>
                </a:ext>
              </a:extLst>
            </p:cNvPr>
            <p:cNvCxnSpPr>
              <a:cxnSpLocks/>
            </p:cNvCxnSpPr>
            <p:nvPr/>
          </p:nvCxnSpPr>
          <p:spPr>
            <a:xfrm flipV="1">
              <a:off x="6953545"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Đường nối Thẳng 27">
              <a:extLst>
                <a:ext uri="{FF2B5EF4-FFF2-40B4-BE49-F238E27FC236}">
                  <a16:creationId xmlns:a16="http://schemas.microsoft.com/office/drawing/2014/main" id="{00262343-693D-E8FC-A0F1-25C318D72704}"/>
                </a:ext>
              </a:extLst>
            </p:cNvPr>
            <p:cNvCxnSpPr>
              <a:cxnSpLocks/>
            </p:cNvCxnSpPr>
            <p:nvPr/>
          </p:nvCxnSpPr>
          <p:spPr>
            <a:xfrm flipV="1">
              <a:off x="7012781" y="4636051"/>
              <a:ext cx="59236" cy="2744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2679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D28B7D-C04B-7A38-EB49-D212EFA46C05}"/>
              </a:ext>
            </a:extLst>
          </p:cNvPr>
          <p:cNvSpPr/>
          <p:nvPr/>
        </p:nvSpPr>
        <p:spPr>
          <a:xfrm>
            <a:off x="273269" y="2364829"/>
            <a:ext cx="11634951" cy="2506564"/>
          </a:xfrm>
          <a:custGeom>
            <a:avLst/>
            <a:gdLst>
              <a:gd name="connsiteX0" fmla="*/ 0 w 11634951"/>
              <a:gd name="connsiteY0" fmla="*/ 440412 h 4282078"/>
              <a:gd name="connsiteX1" fmla="*/ 440412 w 11634951"/>
              <a:gd name="connsiteY1" fmla="*/ 0 h 4282078"/>
              <a:gd name="connsiteX2" fmla="*/ 1005004 w 11634951"/>
              <a:gd name="connsiteY2" fmla="*/ 0 h 4282078"/>
              <a:gd name="connsiteX3" fmla="*/ 1784678 w 11634951"/>
              <a:gd name="connsiteY3" fmla="*/ 0 h 4282078"/>
              <a:gd name="connsiteX4" fmla="*/ 2134187 w 11634951"/>
              <a:gd name="connsiteY4" fmla="*/ 0 h 4282078"/>
              <a:gd name="connsiteX5" fmla="*/ 2483696 w 11634951"/>
              <a:gd name="connsiteY5" fmla="*/ 0 h 4282078"/>
              <a:gd name="connsiteX6" fmla="*/ 3155829 w 11634951"/>
              <a:gd name="connsiteY6" fmla="*/ 0 h 4282078"/>
              <a:gd name="connsiteX7" fmla="*/ 3935503 w 11634951"/>
              <a:gd name="connsiteY7" fmla="*/ 0 h 4282078"/>
              <a:gd name="connsiteX8" fmla="*/ 4285012 w 11634951"/>
              <a:gd name="connsiteY8" fmla="*/ 0 h 4282078"/>
              <a:gd name="connsiteX9" fmla="*/ 5172228 w 11634951"/>
              <a:gd name="connsiteY9" fmla="*/ 0 h 4282078"/>
              <a:gd name="connsiteX10" fmla="*/ 5736820 w 11634951"/>
              <a:gd name="connsiteY10" fmla="*/ 0 h 4282078"/>
              <a:gd name="connsiteX11" fmla="*/ 6301411 w 11634951"/>
              <a:gd name="connsiteY11" fmla="*/ 0 h 4282078"/>
              <a:gd name="connsiteX12" fmla="*/ 6650920 w 11634951"/>
              <a:gd name="connsiteY12" fmla="*/ 0 h 4282078"/>
              <a:gd name="connsiteX13" fmla="*/ 7430595 w 11634951"/>
              <a:gd name="connsiteY13" fmla="*/ 0 h 4282078"/>
              <a:gd name="connsiteX14" fmla="*/ 8317810 w 11634951"/>
              <a:gd name="connsiteY14" fmla="*/ 0 h 4282078"/>
              <a:gd name="connsiteX15" fmla="*/ 9205026 w 11634951"/>
              <a:gd name="connsiteY15" fmla="*/ 0 h 4282078"/>
              <a:gd name="connsiteX16" fmla="*/ 9984700 w 11634951"/>
              <a:gd name="connsiteY16" fmla="*/ 0 h 4282078"/>
              <a:gd name="connsiteX17" fmla="*/ 11194539 w 11634951"/>
              <a:gd name="connsiteY17" fmla="*/ 0 h 4282078"/>
              <a:gd name="connsiteX18" fmla="*/ 11634951 w 11634951"/>
              <a:gd name="connsiteY18" fmla="*/ 440412 h 4282078"/>
              <a:gd name="connsiteX19" fmla="*/ 11634951 w 11634951"/>
              <a:gd name="connsiteY19" fmla="*/ 1188688 h 4282078"/>
              <a:gd name="connsiteX20" fmla="*/ 11634951 w 11634951"/>
              <a:gd name="connsiteY20" fmla="*/ 1766901 h 4282078"/>
              <a:gd name="connsiteX21" fmla="*/ 11634951 w 11634951"/>
              <a:gd name="connsiteY21" fmla="*/ 2481164 h 4282078"/>
              <a:gd name="connsiteX22" fmla="*/ 11634951 w 11634951"/>
              <a:gd name="connsiteY22" fmla="*/ 3093390 h 4282078"/>
              <a:gd name="connsiteX23" fmla="*/ 11634951 w 11634951"/>
              <a:gd name="connsiteY23" fmla="*/ 3841666 h 4282078"/>
              <a:gd name="connsiteX24" fmla="*/ 11194539 w 11634951"/>
              <a:gd name="connsiteY24" fmla="*/ 4282078 h 4282078"/>
              <a:gd name="connsiteX25" fmla="*/ 10522406 w 11634951"/>
              <a:gd name="connsiteY25" fmla="*/ 4282078 h 4282078"/>
              <a:gd name="connsiteX26" fmla="*/ 10172897 w 11634951"/>
              <a:gd name="connsiteY26" fmla="*/ 4282078 h 4282078"/>
              <a:gd name="connsiteX27" fmla="*/ 9608305 w 11634951"/>
              <a:gd name="connsiteY27" fmla="*/ 4282078 h 4282078"/>
              <a:gd name="connsiteX28" fmla="*/ 8828631 w 11634951"/>
              <a:gd name="connsiteY28" fmla="*/ 4282078 h 4282078"/>
              <a:gd name="connsiteX29" fmla="*/ 8156498 w 11634951"/>
              <a:gd name="connsiteY29" fmla="*/ 4282078 h 4282078"/>
              <a:gd name="connsiteX30" fmla="*/ 7699448 w 11634951"/>
              <a:gd name="connsiteY30" fmla="*/ 4282078 h 4282078"/>
              <a:gd name="connsiteX31" fmla="*/ 7349939 w 11634951"/>
              <a:gd name="connsiteY31" fmla="*/ 4282078 h 4282078"/>
              <a:gd name="connsiteX32" fmla="*/ 6462723 w 11634951"/>
              <a:gd name="connsiteY32" fmla="*/ 4282078 h 4282078"/>
              <a:gd name="connsiteX33" fmla="*/ 5898131 w 11634951"/>
              <a:gd name="connsiteY33" fmla="*/ 4282078 h 4282078"/>
              <a:gd name="connsiteX34" fmla="*/ 5118457 w 11634951"/>
              <a:gd name="connsiteY34" fmla="*/ 4282078 h 4282078"/>
              <a:gd name="connsiteX35" fmla="*/ 4768948 w 11634951"/>
              <a:gd name="connsiteY35" fmla="*/ 4282078 h 4282078"/>
              <a:gd name="connsiteX36" fmla="*/ 4311898 w 11634951"/>
              <a:gd name="connsiteY36" fmla="*/ 4282078 h 4282078"/>
              <a:gd name="connsiteX37" fmla="*/ 3532224 w 11634951"/>
              <a:gd name="connsiteY37" fmla="*/ 4282078 h 4282078"/>
              <a:gd name="connsiteX38" fmla="*/ 3075173 w 11634951"/>
              <a:gd name="connsiteY38" fmla="*/ 4282078 h 4282078"/>
              <a:gd name="connsiteX39" fmla="*/ 2618123 w 11634951"/>
              <a:gd name="connsiteY39" fmla="*/ 4282078 h 4282078"/>
              <a:gd name="connsiteX40" fmla="*/ 1838449 w 11634951"/>
              <a:gd name="connsiteY40" fmla="*/ 4282078 h 4282078"/>
              <a:gd name="connsiteX41" fmla="*/ 1273857 w 11634951"/>
              <a:gd name="connsiteY41" fmla="*/ 4282078 h 4282078"/>
              <a:gd name="connsiteX42" fmla="*/ 440412 w 11634951"/>
              <a:gd name="connsiteY42" fmla="*/ 4282078 h 4282078"/>
              <a:gd name="connsiteX43" fmla="*/ 0 w 11634951"/>
              <a:gd name="connsiteY43" fmla="*/ 3841666 h 4282078"/>
              <a:gd name="connsiteX44" fmla="*/ 0 w 11634951"/>
              <a:gd name="connsiteY44" fmla="*/ 3195428 h 4282078"/>
              <a:gd name="connsiteX45" fmla="*/ 0 w 11634951"/>
              <a:gd name="connsiteY45" fmla="*/ 2583202 h 4282078"/>
              <a:gd name="connsiteX46" fmla="*/ 0 w 11634951"/>
              <a:gd name="connsiteY46" fmla="*/ 1902951 h 4282078"/>
              <a:gd name="connsiteX47" fmla="*/ 0 w 11634951"/>
              <a:gd name="connsiteY47" fmla="*/ 1222700 h 4282078"/>
              <a:gd name="connsiteX48" fmla="*/ 0 w 11634951"/>
              <a:gd name="connsiteY48" fmla="*/ 440412 h 428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634951" h="4282078" fill="none" extrusionOk="0">
                <a:moveTo>
                  <a:pt x="0" y="440412"/>
                </a:moveTo>
                <a:cubicBezTo>
                  <a:pt x="-33623" y="224533"/>
                  <a:pt x="202001" y="48336"/>
                  <a:pt x="440412" y="0"/>
                </a:cubicBezTo>
                <a:cubicBezTo>
                  <a:pt x="718951" y="25401"/>
                  <a:pt x="751270" y="20863"/>
                  <a:pt x="1005004" y="0"/>
                </a:cubicBezTo>
                <a:cubicBezTo>
                  <a:pt x="1258738" y="-20863"/>
                  <a:pt x="1483267" y="-20167"/>
                  <a:pt x="1784678" y="0"/>
                </a:cubicBezTo>
                <a:cubicBezTo>
                  <a:pt x="2086089" y="20167"/>
                  <a:pt x="1996639" y="-12538"/>
                  <a:pt x="2134187" y="0"/>
                </a:cubicBezTo>
                <a:cubicBezTo>
                  <a:pt x="2271735" y="12538"/>
                  <a:pt x="2383997" y="14292"/>
                  <a:pt x="2483696" y="0"/>
                </a:cubicBezTo>
                <a:cubicBezTo>
                  <a:pt x="2583395" y="-14292"/>
                  <a:pt x="2834849" y="-4265"/>
                  <a:pt x="3155829" y="0"/>
                </a:cubicBezTo>
                <a:cubicBezTo>
                  <a:pt x="3476809" y="4265"/>
                  <a:pt x="3699936" y="-15839"/>
                  <a:pt x="3935503" y="0"/>
                </a:cubicBezTo>
                <a:cubicBezTo>
                  <a:pt x="4171070" y="15839"/>
                  <a:pt x="4114766" y="-10910"/>
                  <a:pt x="4285012" y="0"/>
                </a:cubicBezTo>
                <a:cubicBezTo>
                  <a:pt x="4455258" y="10910"/>
                  <a:pt x="4860935" y="-7740"/>
                  <a:pt x="5172228" y="0"/>
                </a:cubicBezTo>
                <a:cubicBezTo>
                  <a:pt x="5483521" y="7740"/>
                  <a:pt x="5569335" y="-17752"/>
                  <a:pt x="5736820" y="0"/>
                </a:cubicBezTo>
                <a:cubicBezTo>
                  <a:pt x="5904305" y="17752"/>
                  <a:pt x="6124467" y="-26775"/>
                  <a:pt x="6301411" y="0"/>
                </a:cubicBezTo>
                <a:cubicBezTo>
                  <a:pt x="6478355" y="26775"/>
                  <a:pt x="6515682" y="1444"/>
                  <a:pt x="6650920" y="0"/>
                </a:cubicBezTo>
                <a:cubicBezTo>
                  <a:pt x="6786158" y="-1444"/>
                  <a:pt x="7245189" y="-22698"/>
                  <a:pt x="7430595" y="0"/>
                </a:cubicBezTo>
                <a:cubicBezTo>
                  <a:pt x="7616001" y="22698"/>
                  <a:pt x="7930417" y="4143"/>
                  <a:pt x="8317810" y="0"/>
                </a:cubicBezTo>
                <a:cubicBezTo>
                  <a:pt x="8705204" y="-4143"/>
                  <a:pt x="8889001" y="36753"/>
                  <a:pt x="9205026" y="0"/>
                </a:cubicBezTo>
                <a:cubicBezTo>
                  <a:pt x="9521051" y="-36753"/>
                  <a:pt x="9660787" y="14122"/>
                  <a:pt x="9984700" y="0"/>
                </a:cubicBezTo>
                <a:cubicBezTo>
                  <a:pt x="10308613" y="-14122"/>
                  <a:pt x="10617201" y="581"/>
                  <a:pt x="11194539" y="0"/>
                </a:cubicBezTo>
                <a:cubicBezTo>
                  <a:pt x="11394338" y="-14829"/>
                  <a:pt x="11610568" y="195256"/>
                  <a:pt x="11634951" y="440412"/>
                </a:cubicBezTo>
                <a:cubicBezTo>
                  <a:pt x="11623159" y="758418"/>
                  <a:pt x="11632817" y="940399"/>
                  <a:pt x="11634951" y="1188688"/>
                </a:cubicBezTo>
                <a:cubicBezTo>
                  <a:pt x="11637085" y="1436977"/>
                  <a:pt x="11623933" y="1599837"/>
                  <a:pt x="11634951" y="1766901"/>
                </a:cubicBezTo>
                <a:cubicBezTo>
                  <a:pt x="11645969" y="1933965"/>
                  <a:pt x="11616934" y="2330843"/>
                  <a:pt x="11634951" y="2481164"/>
                </a:cubicBezTo>
                <a:cubicBezTo>
                  <a:pt x="11652968" y="2631485"/>
                  <a:pt x="11625364" y="2818179"/>
                  <a:pt x="11634951" y="3093390"/>
                </a:cubicBezTo>
                <a:cubicBezTo>
                  <a:pt x="11644538" y="3368601"/>
                  <a:pt x="11647728" y="3662629"/>
                  <a:pt x="11634951" y="3841666"/>
                </a:cubicBezTo>
                <a:cubicBezTo>
                  <a:pt x="11582757" y="4082625"/>
                  <a:pt x="11396535" y="4281171"/>
                  <a:pt x="11194539" y="4282078"/>
                </a:cubicBezTo>
                <a:cubicBezTo>
                  <a:pt x="10983162" y="4305106"/>
                  <a:pt x="10853499" y="4287890"/>
                  <a:pt x="10522406" y="4282078"/>
                </a:cubicBezTo>
                <a:cubicBezTo>
                  <a:pt x="10191313" y="4276266"/>
                  <a:pt x="10321294" y="4284455"/>
                  <a:pt x="10172897" y="4282078"/>
                </a:cubicBezTo>
                <a:cubicBezTo>
                  <a:pt x="10024500" y="4279701"/>
                  <a:pt x="9770360" y="4290166"/>
                  <a:pt x="9608305" y="4282078"/>
                </a:cubicBezTo>
                <a:cubicBezTo>
                  <a:pt x="9446250" y="4273990"/>
                  <a:pt x="9140540" y="4302227"/>
                  <a:pt x="8828631" y="4282078"/>
                </a:cubicBezTo>
                <a:cubicBezTo>
                  <a:pt x="8516722" y="4261929"/>
                  <a:pt x="8320616" y="4304814"/>
                  <a:pt x="8156498" y="4282078"/>
                </a:cubicBezTo>
                <a:cubicBezTo>
                  <a:pt x="7992380" y="4259342"/>
                  <a:pt x="7881568" y="4271754"/>
                  <a:pt x="7699448" y="4282078"/>
                </a:cubicBezTo>
                <a:cubicBezTo>
                  <a:pt x="7517328" y="4292403"/>
                  <a:pt x="7476512" y="4289008"/>
                  <a:pt x="7349939" y="4282078"/>
                </a:cubicBezTo>
                <a:cubicBezTo>
                  <a:pt x="7223366" y="4275148"/>
                  <a:pt x="6892495" y="4241722"/>
                  <a:pt x="6462723" y="4282078"/>
                </a:cubicBezTo>
                <a:cubicBezTo>
                  <a:pt x="6032951" y="4322434"/>
                  <a:pt x="6023433" y="4261991"/>
                  <a:pt x="5898131" y="4282078"/>
                </a:cubicBezTo>
                <a:cubicBezTo>
                  <a:pt x="5772829" y="4302165"/>
                  <a:pt x="5426337" y="4285140"/>
                  <a:pt x="5118457" y="4282078"/>
                </a:cubicBezTo>
                <a:cubicBezTo>
                  <a:pt x="4810577" y="4279016"/>
                  <a:pt x="4860578" y="4275268"/>
                  <a:pt x="4768948" y="4282078"/>
                </a:cubicBezTo>
                <a:cubicBezTo>
                  <a:pt x="4677318" y="4288888"/>
                  <a:pt x="4425689" y="4261621"/>
                  <a:pt x="4311898" y="4282078"/>
                </a:cubicBezTo>
                <a:cubicBezTo>
                  <a:pt x="4198107" y="4302536"/>
                  <a:pt x="3908313" y="4290734"/>
                  <a:pt x="3532224" y="4282078"/>
                </a:cubicBezTo>
                <a:cubicBezTo>
                  <a:pt x="3156135" y="4273422"/>
                  <a:pt x="3170041" y="4302463"/>
                  <a:pt x="3075173" y="4282078"/>
                </a:cubicBezTo>
                <a:cubicBezTo>
                  <a:pt x="2980305" y="4261693"/>
                  <a:pt x="2712002" y="4281709"/>
                  <a:pt x="2618123" y="4282078"/>
                </a:cubicBezTo>
                <a:cubicBezTo>
                  <a:pt x="2524244" y="4282448"/>
                  <a:pt x="2112673" y="4264146"/>
                  <a:pt x="1838449" y="4282078"/>
                </a:cubicBezTo>
                <a:cubicBezTo>
                  <a:pt x="1564225" y="4300010"/>
                  <a:pt x="1462253" y="4280468"/>
                  <a:pt x="1273857" y="4282078"/>
                </a:cubicBezTo>
                <a:cubicBezTo>
                  <a:pt x="1085461" y="4283688"/>
                  <a:pt x="649654" y="4303341"/>
                  <a:pt x="440412" y="4282078"/>
                </a:cubicBezTo>
                <a:cubicBezTo>
                  <a:pt x="234807" y="4263532"/>
                  <a:pt x="18600" y="4111099"/>
                  <a:pt x="0" y="3841666"/>
                </a:cubicBezTo>
                <a:cubicBezTo>
                  <a:pt x="28364" y="3625451"/>
                  <a:pt x="19926" y="3327699"/>
                  <a:pt x="0" y="3195428"/>
                </a:cubicBezTo>
                <a:cubicBezTo>
                  <a:pt x="-19926" y="3063157"/>
                  <a:pt x="-22984" y="2774404"/>
                  <a:pt x="0" y="2583202"/>
                </a:cubicBezTo>
                <a:cubicBezTo>
                  <a:pt x="22984" y="2392000"/>
                  <a:pt x="-9244" y="2172544"/>
                  <a:pt x="0" y="1902951"/>
                </a:cubicBezTo>
                <a:cubicBezTo>
                  <a:pt x="9244" y="1633358"/>
                  <a:pt x="24767" y="1479748"/>
                  <a:pt x="0" y="1222700"/>
                </a:cubicBezTo>
                <a:cubicBezTo>
                  <a:pt x="-24767" y="965652"/>
                  <a:pt x="18145" y="815212"/>
                  <a:pt x="0" y="440412"/>
                </a:cubicBezTo>
                <a:close/>
              </a:path>
              <a:path w="11634951" h="4282078" stroke="0" extrusionOk="0">
                <a:moveTo>
                  <a:pt x="0" y="440412"/>
                </a:moveTo>
                <a:cubicBezTo>
                  <a:pt x="-13388" y="191375"/>
                  <a:pt x="198284" y="28319"/>
                  <a:pt x="440412" y="0"/>
                </a:cubicBezTo>
                <a:cubicBezTo>
                  <a:pt x="605623" y="1884"/>
                  <a:pt x="776782" y="7262"/>
                  <a:pt x="1005004" y="0"/>
                </a:cubicBezTo>
                <a:cubicBezTo>
                  <a:pt x="1233226" y="-7262"/>
                  <a:pt x="1426067" y="35882"/>
                  <a:pt x="1784678" y="0"/>
                </a:cubicBezTo>
                <a:cubicBezTo>
                  <a:pt x="2143289" y="-35882"/>
                  <a:pt x="2009364" y="-5604"/>
                  <a:pt x="2134187" y="0"/>
                </a:cubicBezTo>
                <a:cubicBezTo>
                  <a:pt x="2259010" y="5604"/>
                  <a:pt x="2595537" y="21342"/>
                  <a:pt x="2913861" y="0"/>
                </a:cubicBezTo>
                <a:cubicBezTo>
                  <a:pt x="3232185" y="-21342"/>
                  <a:pt x="3155956" y="7465"/>
                  <a:pt x="3263370" y="0"/>
                </a:cubicBezTo>
                <a:cubicBezTo>
                  <a:pt x="3370784" y="-7465"/>
                  <a:pt x="3882954" y="274"/>
                  <a:pt x="4043045" y="0"/>
                </a:cubicBezTo>
                <a:cubicBezTo>
                  <a:pt x="4203137" y="-274"/>
                  <a:pt x="4478637" y="-8160"/>
                  <a:pt x="4715177" y="0"/>
                </a:cubicBezTo>
                <a:cubicBezTo>
                  <a:pt x="4951717" y="8160"/>
                  <a:pt x="5012407" y="-23003"/>
                  <a:pt x="5279769" y="0"/>
                </a:cubicBezTo>
                <a:cubicBezTo>
                  <a:pt x="5547131" y="23003"/>
                  <a:pt x="5704569" y="-6034"/>
                  <a:pt x="5951902" y="0"/>
                </a:cubicBezTo>
                <a:cubicBezTo>
                  <a:pt x="6199235" y="6034"/>
                  <a:pt x="6468069" y="16282"/>
                  <a:pt x="6731576" y="0"/>
                </a:cubicBezTo>
                <a:cubicBezTo>
                  <a:pt x="6995083" y="-16282"/>
                  <a:pt x="7167053" y="27193"/>
                  <a:pt x="7403709" y="0"/>
                </a:cubicBezTo>
                <a:cubicBezTo>
                  <a:pt x="7640365" y="-27193"/>
                  <a:pt x="7726583" y="-12773"/>
                  <a:pt x="7860760" y="0"/>
                </a:cubicBezTo>
                <a:cubicBezTo>
                  <a:pt x="7994937" y="12773"/>
                  <a:pt x="8122083" y="11120"/>
                  <a:pt x="8317810" y="0"/>
                </a:cubicBezTo>
                <a:cubicBezTo>
                  <a:pt x="8513537" y="-11120"/>
                  <a:pt x="8599476" y="16978"/>
                  <a:pt x="8774860" y="0"/>
                </a:cubicBezTo>
                <a:cubicBezTo>
                  <a:pt x="8950244" y="-16978"/>
                  <a:pt x="9046389" y="-12831"/>
                  <a:pt x="9231911" y="0"/>
                </a:cubicBezTo>
                <a:cubicBezTo>
                  <a:pt x="9417433" y="12831"/>
                  <a:pt x="9776052" y="38129"/>
                  <a:pt x="10011585" y="0"/>
                </a:cubicBezTo>
                <a:cubicBezTo>
                  <a:pt x="10247118" y="-38129"/>
                  <a:pt x="10348230" y="-13538"/>
                  <a:pt x="10468635" y="0"/>
                </a:cubicBezTo>
                <a:cubicBezTo>
                  <a:pt x="10589040" y="13538"/>
                  <a:pt x="10933646" y="-16256"/>
                  <a:pt x="11194539" y="0"/>
                </a:cubicBezTo>
                <a:cubicBezTo>
                  <a:pt x="11435381" y="11625"/>
                  <a:pt x="11655030" y="153270"/>
                  <a:pt x="11634951" y="440412"/>
                </a:cubicBezTo>
                <a:cubicBezTo>
                  <a:pt x="11614778" y="787129"/>
                  <a:pt x="11611834" y="908030"/>
                  <a:pt x="11634951" y="1154675"/>
                </a:cubicBezTo>
                <a:cubicBezTo>
                  <a:pt x="11658068" y="1401320"/>
                  <a:pt x="11652951" y="1512237"/>
                  <a:pt x="11634951" y="1868939"/>
                </a:cubicBezTo>
                <a:cubicBezTo>
                  <a:pt x="11616951" y="2225641"/>
                  <a:pt x="11629371" y="2260173"/>
                  <a:pt x="11634951" y="2583202"/>
                </a:cubicBezTo>
                <a:cubicBezTo>
                  <a:pt x="11640531" y="2906231"/>
                  <a:pt x="11634133" y="2956922"/>
                  <a:pt x="11634951" y="3161415"/>
                </a:cubicBezTo>
                <a:cubicBezTo>
                  <a:pt x="11635769" y="3365908"/>
                  <a:pt x="11660485" y="3666564"/>
                  <a:pt x="11634951" y="3841666"/>
                </a:cubicBezTo>
                <a:cubicBezTo>
                  <a:pt x="11645703" y="4071621"/>
                  <a:pt x="11415622" y="4295488"/>
                  <a:pt x="11194539" y="4282078"/>
                </a:cubicBezTo>
                <a:cubicBezTo>
                  <a:pt x="11043555" y="4282197"/>
                  <a:pt x="10859347" y="4287407"/>
                  <a:pt x="10737489" y="4282078"/>
                </a:cubicBezTo>
                <a:cubicBezTo>
                  <a:pt x="10615631" y="4276750"/>
                  <a:pt x="10542091" y="4279883"/>
                  <a:pt x="10387979" y="4282078"/>
                </a:cubicBezTo>
                <a:cubicBezTo>
                  <a:pt x="10233867" y="4284274"/>
                  <a:pt x="10192096" y="4285751"/>
                  <a:pt x="10038470" y="4282078"/>
                </a:cubicBezTo>
                <a:cubicBezTo>
                  <a:pt x="9884844" y="4278405"/>
                  <a:pt x="9690061" y="4295981"/>
                  <a:pt x="9473879" y="4282078"/>
                </a:cubicBezTo>
                <a:cubicBezTo>
                  <a:pt x="9257697" y="4268175"/>
                  <a:pt x="8999328" y="4274868"/>
                  <a:pt x="8801746" y="4282078"/>
                </a:cubicBezTo>
                <a:cubicBezTo>
                  <a:pt x="8604164" y="4289288"/>
                  <a:pt x="8249309" y="4262039"/>
                  <a:pt x="7914530" y="4282078"/>
                </a:cubicBezTo>
                <a:cubicBezTo>
                  <a:pt x="7579751" y="4302117"/>
                  <a:pt x="7424457" y="4278129"/>
                  <a:pt x="7242397" y="4282078"/>
                </a:cubicBezTo>
                <a:cubicBezTo>
                  <a:pt x="7060337" y="4286027"/>
                  <a:pt x="7065233" y="4288805"/>
                  <a:pt x="6892888" y="4282078"/>
                </a:cubicBezTo>
                <a:cubicBezTo>
                  <a:pt x="6720543" y="4275351"/>
                  <a:pt x="6299570" y="4305863"/>
                  <a:pt x="6113214" y="4282078"/>
                </a:cubicBezTo>
                <a:cubicBezTo>
                  <a:pt x="5926858" y="4258293"/>
                  <a:pt x="5803238" y="4275490"/>
                  <a:pt x="5656164" y="4282078"/>
                </a:cubicBezTo>
                <a:cubicBezTo>
                  <a:pt x="5509090" y="4288667"/>
                  <a:pt x="5253794" y="4316456"/>
                  <a:pt x="4876489" y="4282078"/>
                </a:cubicBezTo>
                <a:cubicBezTo>
                  <a:pt x="4499184" y="4247700"/>
                  <a:pt x="4414792" y="4303559"/>
                  <a:pt x="4204356" y="4282078"/>
                </a:cubicBezTo>
                <a:cubicBezTo>
                  <a:pt x="3993920" y="4260597"/>
                  <a:pt x="3876809" y="4276243"/>
                  <a:pt x="3747306" y="4282078"/>
                </a:cubicBezTo>
                <a:cubicBezTo>
                  <a:pt x="3617803" y="4287914"/>
                  <a:pt x="3071189" y="4246241"/>
                  <a:pt x="2860091" y="4282078"/>
                </a:cubicBezTo>
                <a:cubicBezTo>
                  <a:pt x="2648994" y="4317915"/>
                  <a:pt x="2502648" y="4275546"/>
                  <a:pt x="2295499" y="4282078"/>
                </a:cubicBezTo>
                <a:cubicBezTo>
                  <a:pt x="2088350" y="4288610"/>
                  <a:pt x="1901357" y="4314604"/>
                  <a:pt x="1515825" y="4282078"/>
                </a:cubicBezTo>
                <a:cubicBezTo>
                  <a:pt x="1130293" y="4249552"/>
                  <a:pt x="848525" y="4332053"/>
                  <a:pt x="440412" y="4282078"/>
                </a:cubicBezTo>
                <a:cubicBezTo>
                  <a:pt x="229782" y="4238335"/>
                  <a:pt x="17207" y="4118851"/>
                  <a:pt x="0" y="3841666"/>
                </a:cubicBezTo>
                <a:cubicBezTo>
                  <a:pt x="26531" y="3645265"/>
                  <a:pt x="-16614" y="3394965"/>
                  <a:pt x="0" y="3263453"/>
                </a:cubicBezTo>
                <a:cubicBezTo>
                  <a:pt x="16614" y="3131941"/>
                  <a:pt x="-6685" y="2824666"/>
                  <a:pt x="0" y="2617215"/>
                </a:cubicBezTo>
                <a:cubicBezTo>
                  <a:pt x="6685" y="2409764"/>
                  <a:pt x="-25673" y="2076390"/>
                  <a:pt x="0" y="1868939"/>
                </a:cubicBezTo>
                <a:cubicBezTo>
                  <a:pt x="25673" y="1661488"/>
                  <a:pt x="-1280" y="1480648"/>
                  <a:pt x="0" y="1256713"/>
                </a:cubicBezTo>
                <a:cubicBezTo>
                  <a:pt x="1280" y="1032778"/>
                  <a:pt x="-28260" y="763976"/>
                  <a:pt x="0" y="440412"/>
                </a:cubicBezTo>
                <a:close/>
              </a:path>
            </a:pathLst>
          </a:custGeom>
          <a:solidFill>
            <a:srgbClr val="FFFFCC"/>
          </a:solidFill>
          <a:ln w="38100">
            <a:solidFill>
              <a:srgbClr val="7030A0"/>
            </a:solidFill>
            <a:extLst>
              <a:ext uri="{C807C97D-BFC1-408E-A445-0C87EB9F89A2}">
                <ask:lineSketchStyleProps xmlns:ask="http://schemas.microsoft.com/office/drawing/2018/sketchyshapes" xmlns="" sd="1889513005">
                  <a:prstGeom prst="roundRect">
                    <a:avLst>
                      <a:gd name="adj" fmla="val 10285"/>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defTabSz="914377"/>
            <a:r>
              <a:rPr lang="vi-VN" sz="2800" dirty="0" err="1">
                <a:solidFill>
                  <a:prstClr val="black"/>
                </a:solidFill>
              </a:rPr>
              <a:t>Trước</a:t>
            </a:r>
            <a:r>
              <a:rPr lang="vi-VN" sz="2800" dirty="0">
                <a:solidFill>
                  <a:prstClr val="black"/>
                </a:solidFill>
              </a:rPr>
              <a:t> mặt, dọc bờ sông bên kia: làng quê với những bãi bờ, cây cối, nhà </a:t>
            </a:r>
            <a:r>
              <a:rPr lang="vi-VN" sz="2800" dirty="0" err="1">
                <a:solidFill>
                  <a:prstClr val="black"/>
                </a:solidFill>
              </a:rPr>
              <a:t>cửa</a:t>
            </a:r>
            <a:r>
              <a:rPr lang="vi-VN" sz="2800" dirty="0">
                <a:solidFill>
                  <a:prstClr val="black"/>
                </a:solidFill>
              </a:rPr>
              <a:t>.</a:t>
            </a:r>
          </a:p>
        </p:txBody>
      </p:sp>
      <p:sp>
        <p:nvSpPr>
          <p:cNvPr id="9" name="Rectangle: Diagonal Corners Rounded 8">
            <a:extLst>
              <a:ext uri="{FF2B5EF4-FFF2-40B4-BE49-F238E27FC236}">
                <a16:creationId xmlns:a16="http://schemas.microsoft.com/office/drawing/2014/main" id="{D0B16871-BA67-F7A6-6992-197F091BD309}"/>
              </a:ext>
            </a:extLst>
          </p:cNvPr>
          <p:cNvSpPr/>
          <p:nvPr/>
        </p:nvSpPr>
        <p:spPr>
          <a:xfrm>
            <a:off x="276587" y="1160203"/>
            <a:ext cx="2960915" cy="826405"/>
          </a:xfrm>
          <a:custGeom>
            <a:avLst/>
            <a:gdLst>
              <a:gd name="connsiteX0" fmla="*/ 137737 w 2960915"/>
              <a:gd name="connsiteY0" fmla="*/ 0 h 826405"/>
              <a:gd name="connsiteX1" fmla="*/ 617677 w 2960915"/>
              <a:gd name="connsiteY1" fmla="*/ 0 h 826405"/>
              <a:gd name="connsiteX2" fmla="*/ 1154081 w 2960915"/>
              <a:gd name="connsiteY2" fmla="*/ 0 h 826405"/>
              <a:gd name="connsiteX3" fmla="*/ 1746948 w 2960915"/>
              <a:gd name="connsiteY3" fmla="*/ 0 h 826405"/>
              <a:gd name="connsiteX4" fmla="*/ 2368048 w 2960915"/>
              <a:gd name="connsiteY4" fmla="*/ 0 h 826405"/>
              <a:gd name="connsiteX5" fmla="*/ 2960915 w 2960915"/>
              <a:gd name="connsiteY5" fmla="*/ 0 h 826405"/>
              <a:gd name="connsiteX6" fmla="*/ 2960915 w 2960915"/>
              <a:gd name="connsiteY6" fmla="*/ 0 h 826405"/>
              <a:gd name="connsiteX7" fmla="*/ 2960915 w 2960915"/>
              <a:gd name="connsiteY7" fmla="*/ 688668 h 826405"/>
              <a:gd name="connsiteX8" fmla="*/ 2823178 w 2960915"/>
              <a:gd name="connsiteY8" fmla="*/ 826405 h 826405"/>
              <a:gd name="connsiteX9" fmla="*/ 2286774 w 2960915"/>
              <a:gd name="connsiteY9" fmla="*/ 826405 h 826405"/>
              <a:gd name="connsiteX10" fmla="*/ 1665675 w 2960915"/>
              <a:gd name="connsiteY10" fmla="*/ 826405 h 826405"/>
              <a:gd name="connsiteX11" fmla="*/ 1157503 w 2960915"/>
              <a:gd name="connsiteY11" fmla="*/ 826405 h 826405"/>
              <a:gd name="connsiteX12" fmla="*/ 677563 w 2960915"/>
              <a:gd name="connsiteY12" fmla="*/ 826405 h 826405"/>
              <a:gd name="connsiteX13" fmla="*/ 0 w 2960915"/>
              <a:gd name="connsiteY13" fmla="*/ 826405 h 826405"/>
              <a:gd name="connsiteX14" fmla="*/ 0 w 2960915"/>
              <a:gd name="connsiteY14" fmla="*/ 826405 h 826405"/>
              <a:gd name="connsiteX15" fmla="*/ 0 w 2960915"/>
              <a:gd name="connsiteY15" fmla="*/ 137737 h 826405"/>
              <a:gd name="connsiteX16" fmla="*/ 137737 w 2960915"/>
              <a:gd name="connsiteY16" fmla="*/ 0 h 82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60915" h="826405" fill="none" extrusionOk="0">
                <a:moveTo>
                  <a:pt x="137737" y="0"/>
                </a:moveTo>
                <a:cubicBezTo>
                  <a:pt x="245128" y="-11855"/>
                  <a:pt x="514383" y="-17367"/>
                  <a:pt x="617677" y="0"/>
                </a:cubicBezTo>
                <a:cubicBezTo>
                  <a:pt x="720971" y="17367"/>
                  <a:pt x="886238" y="8103"/>
                  <a:pt x="1154081" y="0"/>
                </a:cubicBezTo>
                <a:cubicBezTo>
                  <a:pt x="1421924" y="-8103"/>
                  <a:pt x="1540740" y="-21542"/>
                  <a:pt x="1746948" y="0"/>
                </a:cubicBezTo>
                <a:cubicBezTo>
                  <a:pt x="1953156" y="21542"/>
                  <a:pt x="2137566" y="26580"/>
                  <a:pt x="2368048" y="0"/>
                </a:cubicBezTo>
                <a:cubicBezTo>
                  <a:pt x="2598530" y="-26580"/>
                  <a:pt x="2746166" y="2810"/>
                  <a:pt x="2960915" y="0"/>
                </a:cubicBezTo>
                <a:lnTo>
                  <a:pt x="2960915" y="0"/>
                </a:lnTo>
                <a:cubicBezTo>
                  <a:pt x="2962721" y="223985"/>
                  <a:pt x="2954114" y="545489"/>
                  <a:pt x="2960915" y="688668"/>
                </a:cubicBezTo>
                <a:cubicBezTo>
                  <a:pt x="2954897" y="771433"/>
                  <a:pt x="2898586" y="823333"/>
                  <a:pt x="2823178" y="826405"/>
                </a:cubicBezTo>
                <a:cubicBezTo>
                  <a:pt x="2652323" y="829345"/>
                  <a:pt x="2398455" y="823541"/>
                  <a:pt x="2286774" y="826405"/>
                </a:cubicBezTo>
                <a:cubicBezTo>
                  <a:pt x="2175093" y="829269"/>
                  <a:pt x="1905394" y="800988"/>
                  <a:pt x="1665675" y="826405"/>
                </a:cubicBezTo>
                <a:cubicBezTo>
                  <a:pt x="1425956" y="851822"/>
                  <a:pt x="1348450" y="833856"/>
                  <a:pt x="1157503" y="826405"/>
                </a:cubicBezTo>
                <a:cubicBezTo>
                  <a:pt x="966556" y="818954"/>
                  <a:pt x="804872" y="824975"/>
                  <a:pt x="677563" y="826405"/>
                </a:cubicBezTo>
                <a:cubicBezTo>
                  <a:pt x="550254" y="827835"/>
                  <a:pt x="169926" y="831400"/>
                  <a:pt x="0" y="826405"/>
                </a:cubicBezTo>
                <a:lnTo>
                  <a:pt x="0" y="826405"/>
                </a:lnTo>
                <a:cubicBezTo>
                  <a:pt x="2549" y="547384"/>
                  <a:pt x="-6226" y="414210"/>
                  <a:pt x="0" y="137737"/>
                </a:cubicBezTo>
                <a:cubicBezTo>
                  <a:pt x="-3801" y="54337"/>
                  <a:pt x="73372" y="4208"/>
                  <a:pt x="137737" y="0"/>
                </a:cubicBezTo>
                <a:close/>
              </a:path>
              <a:path w="2960915" h="826405" stroke="0" extrusionOk="0">
                <a:moveTo>
                  <a:pt x="137737" y="0"/>
                </a:moveTo>
                <a:cubicBezTo>
                  <a:pt x="312918" y="-19346"/>
                  <a:pt x="468757" y="-5879"/>
                  <a:pt x="617677" y="0"/>
                </a:cubicBezTo>
                <a:cubicBezTo>
                  <a:pt x="766597" y="5879"/>
                  <a:pt x="947326" y="4312"/>
                  <a:pt x="1125849" y="0"/>
                </a:cubicBezTo>
                <a:cubicBezTo>
                  <a:pt x="1304372" y="-4312"/>
                  <a:pt x="1474444" y="9444"/>
                  <a:pt x="1662253" y="0"/>
                </a:cubicBezTo>
                <a:cubicBezTo>
                  <a:pt x="1850062" y="-9444"/>
                  <a:pt x="1962421" y="24879"/>
                  <a:pt x="2198657" y="0"/>
                </a:cubicBezTo>
                <a:cubicBezTo>
                  <a:pt x="2434893" y="-24879"/>
                  <a:pt x="2666268" y="-12926"/>
                  <a:pt x="2960915" y="0"/>
                </a:cubicBezTo>
                <a:lnTo>
                  <a:pt x="2960915" y="0"/>
                </a:lnTo>
                <a:cubicBezTo>
                  <a:pt x="2946176" y="248926"/>
                  <a:pt x="2982111" y="499432"/>
                  <a:pt x="2960915" y="688668"/>
                </a:cubicBezTo>
                <a:cubicBezTo>
                  <a:pt x="2956339" y="766947"/>
                  <a:pt x="2899009" y="828261"/>
                  <a:pt x="2823178" y="826405"/>
                </a:cubicBezTo>
                <a:cubicBezTo>
                  <a:pt x="2533387" y="811382"/>
                  <a:pt x="2431033" y="822222"/>
                  <a:pt x="2202079" y="826405"/>
                </a:cubicBezTo>
                <a:cubicBezTo>
                  <a:pt x="1973125" y="830588"/>
                  <a:pt x="1800320" y="851618"/>
                  <a:pt x="1637443" y="826405"/>
                </a:cubicBezTo>
                <a:cubicBezTo>
                  <a:pt x="1474566" y="801192"/>
                  <a:pt x="1251278" y="836277"/>
                  <a:pt x="1129271" y="826405"/>
                </a:cubicBezTo>
                <a:cubicBezTo>
                  <a:pt x="1007264" y="816533"/>
                  <a:pt x="789766" y="823248"/>
                  <a:pt x="564636" y="826405"/>
                </a:cubicBezTo>
                <a:cubicBezTo>
                  <a:pt x="339507" y="829562"/>
                  <a:pt x="244353" y="841532"/>
                  <a:pt x="0" y="826405"/>
                </a:cubicBezTo>
                <a:lnTo>
                  <a:pt x="0" y="826405"/>
                </a:lnTo>
                <a:cubicBezTo>
                  <a:pt x="-23483" y="518355"/>
                  <a:pt x="-26616" y="310315"/>
                  <a:pt x="0" y="137737"/>
                </a:cubicBezTo>
                <a:cubicBezTo>
                  <a:pt x="-3606" y="58819"/>
                  <a:pt x="61934" y="-3465"/>
                  <a:pt x="137737" y="0"/>
                </a:cubicBezTo>
                <a:close/>
              </a:path>
            </a:pathLst>
          </a:custGeom>
          <a:ln w="38100">
            <a:extLst>
              <a:ext uri="{C807C97D-BFC1-408E-A445-0C87EB9F89A2}">
                <ask:lineSketchStyleProps xmlns:ask="http://schemas.microsoft.com/office/drawing/2018/sketchyshapes" xmlns="" sd="1632360300">
                  <a:prstGeom prst="round2Diag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libri"/>
                <a:ea typeface="+mn-ea"/>
                <a:cs typeface="+mn-cs"/>
              </a:rPr>
              <a:t>Đoạn</a:t>
            </a:r>
            <a:r>
              <a:rPr kumimoji="0" lang="en-US" sz="5400" b="0" i="0" u="none" strike="noStrike" kern="1200" cap="none" spc="0" normalizeH="0" baseline="0" noProof="0" dirty="0">
                <a:ln>
                  <a:noFill/>
                </a:ln>
                <a:solidFill>
                  <a:srgbClr val="FF0000"/>
                </a:solidFill>
                <a:effectLst/>
                <a:uLnTx/>
                <a:uFillTx/>
                <a:latin typeface="Calibri"/>
                <a:ea typeface="+mn-ea"/>
                <a:cs typeface="+mn-cs"/>
              </a:rPr>
              <a:t> 3</a:t>
            </a:r>
          </a:p>
        </p:txBody>
      </p:sp>
      <p:pic>
        <p:nvPicPr>
          <p:cNvPr id="10" name="Picture 9">
            <a:extLst>
              <a:ext uri="{FF2B5EF4-FFF2-40B4-BE49-F238E27FC236}">
                <a16:creationId xmlns:a16="http://schemas.microsoft.com/office/drawing/2014/main" id="{90A6E0AA-C114-EE81-313E-25F1CA90C0DB}"/>
              </a:ext>
            </a:extLst>
          </p:cNvPr>
          <p:cNvPicPr>
            <a:picLocks noChangeAspect="1"/>
          </p:cNvPicPr>
          <p:nvPr/>
        </p:nvPicPr>
        <p:blipFill>
          <a:blip r:embed="rId3"/>
          <a:stretch>
            <a:fillRect/>
          </a:stretch>
        </p:blipFill>
        <p:spPr>
          <a:xfrm>
            <a:off x="116333" y="0"/>
            <a:ext cx="6431837" cy="1286367"/>
          </a:xfrm>
          <a:prstGeom prst="rect">
            <a:avLst/>
          </a:prstGeom>
        </p:spPr>
      </p:pic>
      <p:cxnSp>
        <p:nvCxnSpPr>
          <p:cNvPr id="2" name="Đường nối Thẳng 18">
            <a:extLst>
              <a:ext uri="{FF2B5EF4-FFF2-40B4-BE49-F238E27FC236}">
                <a16:creationId xmlns:a16="http://schemas.microsoft.com/office/drawing/2014/main" id="{BB0F744A-B93C-96A0-9EE2-A8874F9B99EA}"/>
              </a:ext>
            </a:extLst>
          </p:cNvPr>
          <p:cNvCxnSpPr>
            <a:cxnSpLocks/>
          </p:cNvCxnSpPr>
          <p:nvPr/>
        </p:nvCxnSpPr>
        <p:spPr>
          <a:xfrm flipV="1">
            <a:off x="8921246" y="339915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Đường nối Thẳng 18">
            <a:extLst>
              <a:ext uri="{FF2B5EF4-FFF2-40B4-BE49-F238E27FC236}">
                <a16:creationId xmlns:a16="http://schemas.microsoft.com/office/drawing/2014/main" id="{ACABCA9D-E562-AC35-13EB-DE5DE45648A5}"/>
              </a:ext>
            </a:extLst>
          </p:cNvPr>
          <p:cNvCxnSpPr>
            <a:cxnSpLocks/>
          </p:cNvCxnSpPr>
          <p:nvPr/>
        </p:nvCxnSpPr>
        <p:spPr>
          <a:xfrm flipV="1">
            <a:off x="10097486" y="337450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Đường nối Thẳng 18">
            <a:extLst>
              <a:ext uri="{FF2B5EF4-FFF2-40B4-BE49-F238E27FC236}">
                <a16:creationId xmlns:a16="http://schemas.microsoft.com/office/drawing/2014/main" id="{25348222-79AD-9BCB-4654-382E91293ED9}"/>
              </a:ext>
            </a:extLst>
          </p:cNvPr>
          <p:cNvCxnSpPr>
            <a:cxnSpLocks/>
          </p:cNvCxnSpPr>
          <p:nvPr/>
        </p:nvCxnSpPr>
        <p:spPr>
          <a:xfrm flipV="1">
            <a:off x="1932328" y="3399152"/>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Đường nối Thẳng 18">
            <a:extLst>
              <a:ext uri="{FF2B5EF4-FFF2-40B4-BE49-F238E27FC236}">
                <a16:creationId xmlns:a16="http://schemas.microsoft.com/office/drawing/2014/main" id="{CE07B1B8-F509-9E0D-B495-2FF4D68F86FB}"/>
              </a:ext>
            </a:extLst>
          </p:cNvPr>
          <p:cNvCxnSpPr>
            <a:cxnSpLocks/>
          </p:cNvCxnSpPr>
          <p:nvPr/>
        </p:nvCxnSpPr>
        <p:spPr>
          <a:xfrm flipV="1">
            <a:off x="4883147" y="3367531"/>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4341DFB-BDF7-9405-1033-FD2442AEDE0F}"/>
              </a:ext>
            </a:extLst>
          </p:cNvPr>
          <p:cNvGrpSpPr/>
          <p:nvPr/>
        </p:nvGrpSpPr>
        <p:grpSpPr>
          <a:xfrm>
            <a:off x="11429468" y="3429000"/>
            <a:ext cx="201299" cy="469449"/>
            <a:chOff x="5470635" y="3809999"/>
            <a:chExt cx="201299" cy="469449"/>
          </a:xfrm>
        </p:grpSpPr>
        <p:cxnSp>
          <p:nvCxnSpPr>
            <p:cNvPr id="6" name="Đường nối Thẳng 18">
              <a:extLst>
                <a:ext uri="{FF2B5EF4-FFF2-40B4-BE49-F238E27FC236}">
                  <a16:creationId xmlns:a16="http://schemas.microsoft.com/office/drawing/2014/main" id="{17FEA0D3-A6B7-02DE-0415-1C88DBA7DCE1}"/>
                </a:ext>
              </a:extLst>
            </p:cNvPr>
            <p:cNvCxnSpPr>
              <a:cxnSpLocks/>
            </p:cNvCxnSpPr>
            <p:nvPr/>
          </p:nvCxnSpPr>
          <p:spPr>
            <a:xfrm flipV="1">
              <a:off x="5470635" y="3809999"/>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Đường nối Thẳng 18">
              <a:extLst>
                <a:ext uri="{FF2B5EF4-FFF2-40B4-BE49-F238E27FC236}">
                  <a16:creationId xmlns:a16="http://schemas.microsoft.com/office/drawing/2014/main" id="{C87FCABD-A00D-70E4-6D29-1325755F8839}"/>
                </a:ext>
              </a:extLst>
            </p:cNvPr>
            <p:cNvCxnSpPr>
              <a:cxnSpLocks/>
            </p:cNvCxnSpPr>
            <p:nvPr/>
          </p:nvCxnSpPr>
          <p:spPr>
            <a:xfrm flipV="1">
              <a:off x="5554718" y="3841530"/>
              <a:ext cx="117216" cy="4379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042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2"/>
          <a:stretch>
            <a:fillRect/>
          </a:stretch>
        </p:blipFill>
        <p:spPr>
          <a:xfrm>
            <a:off x="4257945" y="1007314"/>
            <a:ext cx="7377777" cy="5460317"/>
          </a:xfrm>
          <a:prstGeom prst="rect">
            <a:avLst/>
          </a:prstGeom>
        </p:spPr>
      </p:pic>
      <p:sp>
        <p:nvSpPr>
          <p:cNvPr id="5" name="矩形: 圆角 30">
            <a:extLst>
              <a:ext uri="{FF2B5EF4-FFF2-40B4-BE49-F238E27FC236}">
                <a16:creationId xmlns:a16="http://schemas.microsoft.com/office/drawing/2014/main" id="{A9F4A5E2-D8BE-489D-8D9E-FC07E8716376}"/>
              </a:ext>
            </a:extLst>
          </p:cNvPr>
          <p:cNvSpPr/>
          <p:nvPr/>
        </p:nvSpPr>
        <p:spPr>
          <a:xfrm>
            <a:off x="556277" y="1748973"/>
            <a:ext cx="4810201" cy="1051344"/>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Tìm</a:t>
            </a:r>
            <a:r>
              <a:rPr lang="en-US" altLang="zh-CN"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 </a:t>
            </a:r>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hiểu</a:t>
            </a:r>
            <a:r>
              <a:rPr lang="en-US" altLang="zh-CN"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 </a:t>
            </a:r>
            <a:r>
              <a:rPr lang="en-US" altLang="zh-CN" sz="5400" b="1" dirty="0" err="1">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rPr>
              <a:t>bài</a:t>
            </a:r>
            <a:endParaRPr lang="zh-CN" altLang="en-US" sz="5400" b="1"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sym typeface="Arial" panose="020B0604020202020204"/>
            </a:endParaRPr>
          </a:p>
        </p:txBody>
      </p:sp>
    </p:spTree>
    <p:extLst>
      <p:ext uri="{BB962C8B-B14F-4D97-AF65-F5344CB8AC3E}">
        <p14:creationId xmlns:p14="http://schemas.microsoft.com/office/powerpoint/2010/main" val="2635506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unny Air Travel MK Plan by Slidesgo">
  <a:themeElements>
    <a:clrScheme name="Simple Light">
      <a:dk1>
        <a:srgbClr val="FFCCA9"/>
      </a:dk1>
      <a:lt1>
        <a:srgbClr val="EC9684"/>
      </a:lt1>
      <a:dk2>
        <a:srgbClr val="FFE5A4"/>
      </a:dk2>
      <a:lt2>
        <a:srgbClr val="41C9EB"/>
      </a:lt2>
      <a:accent1>
        <a:srgbClr val="2768D5"/>
      </a:accent1>
      <a:accent2>
        <a:srgbClr val="6351CA"/>
      </a:accent2>
      <a:accent3>
        <a:srgbClr val="597000"/>
      </a:accent3>
      <a:accent4>
        <a:srgbClr val="CC427C"/>
      </a:accent4>
      <a:accent5>
        <a:srgbClr val="FFFFFF"/>
      </a:accent5>
      <a:accent6>
        <a:srgbClr val="000000"/>
      </a:accent6>
      <a:hlink>
        <a:srgbClr val="FFFFFF"/>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Udhauli Parva by Slidesgo">
  <a:themeElements>
    <a:clrScheme name="Simple Light">
      <a:dk1>
        <a:srgbClr val="2A2D3B"/>
      </a:dk1>
      <a:lt1>
        <a:srgbClr val="FFFFFF"/>
      </a:lt1>
      <a:dk2>
        <a:srgbClr val="FFE3C2"/>
      </a:dk2>
      <a:lt2>
        <a:srgbClr val="FFEFD4"/>
      </a:lt2>
      <a:accent1>
        <a:srgbClr val="FF9F00"/>
      </a:accent1>
      <a:accent2>
        <a:srgbClr val="6E7125"/>
      </a:accent2>
      <a:accent3>
        <a:srgbClr val="A6B053"/>
      </a:accent3>
      <a:accent4>
        <a:srgbClr val="EB4B4B"/>
      </a:accent4>
      <a:accent5>
        <a:srgbClr val="976026"/>
      </a:accent5>
      <a:accent6>
        <a:srgbClr val="FFFFFF"/>
      </a:accent6>
      <a:hlink>
        <a:srgbClr val="2A2D3B"/>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1285</Words>
  <Application>Microsoft Office PowerPoint</Application>
  <PresentationFormat>Widescreen</PresentationFormat>
  <Paragraphs>86</Paragraphs>
  <Slides>27</Slides>
  <Notes>16</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27</vt:i4>
      </vt:variant>
    </vt:vector>
  </HeadingPairs>
  <TitlesOfParts>
    <vt:vector size="46" baseType="lpstr">
      <vt:lpstr>等线</vt:lpstr>
      <vt:lpstr>#9Slide02 Noi dung dai</vt:lpstr>
      <vt:lpstr>Arial</vt:lpstr>
      <vt:lpstr>Calibri</vt:lpstr>
      <vt:lpstr>Calibri Light</vt:lpstr>
      <vt:lpstr>Cambay</vt:lpstr>
      <vt:lpstr>Chango</vt:lpstr>
      <vt:lpstr>Montserrat</vt:lpstr>
      <vt:lpstr>Paprika</vt:lpstr>
      <vt:lpstr>SVN-Poky's</vt:lpstr>
      <vt:lpstr>Times New Roman</vt:lpstr>
      <vt:lpstr>UVN Bach Dang Nang</vt:lpstr>
      <vt:lpstr>Wingdings</vt:lpstr>
      <vt:lpstr>字魂27号-布丁体</vt:lpstr>
      <vt:lpstr>Funny Air Travel MK Plan by Slidesgo</vt:lpstr>
      <vt:lpstr>Office Theme</vt:lpstr>
      <vt:lpstr>1_Office Theme</vt:lpstr>
      <vt:lpstr>2_Office Theme</vt:lpstr>
      <vt:lpstr>Udhauli Parva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lan anh</cp:lastModifiedBy>
  <cp:revision>58</cp:revision>
  <dcterms:created xsi:type="dcterms:W3CDTF">2023-08-06T03:04:44Z</dcterms:created>
  <dcterms:modified xsi:type="dcterms:W3CDTF">2023-10-13T10:29:30Z</dcterms:modified>
</cp:coreProperties>
</file>