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14" r:id="rId2"/>
    <p:sldId id="290" r:id="rId3"/>
    <p:sldId id="265" r:id="rId4"/>
    <p:sldId id="306" r:id="rId5"/>
    <p:sldId id="286" r:id="rId6"/>
    <p:sldId id="273" r:id="rId7"/>
    <p:sldId id="307" r:id="rId8"/>
    <p:sldId id="274" r:id="rId9"/>
    <p:sldId id="278" r:id="rId10"/>
    <p:sldId id="308" r:id="rId11"/>
    <p:sldId id="311" r:id="rId12"/>
    <p:sldId id="309" r:id="rId13"/>
    <p:sldId id="312" r:id="rId14"/>
    <p:sldId id="313" r:id="rId15"/>
    <p:sldId id="302" r:id="rId16"/>
  </p:sldIdLst>
  <p:sldSz cx="12192000" cy="6858000"/>
  <p:notesSz cx="6858000" cy="9144000"/>
  <p:embeddedFontLst>
    <p:embeddedFont>
      <p:font typeface="#9Slide05 Aphrodite Pro" panose="02000000000000000000" pitchFamily="2" charset="0"/>
      <p:regular r:id="rId19"/>
    </p:embeddedFont>
    <p:embeddedFont>
      <p:font typeface="DengXian" panose="02010600030101010101" pitchFamily="2" charset="-122"/>
      <p:regular r:id="rId20"/>
      <p:bold r:id="rId21"/>
    </p:embeddedFont>
    <p:embeddedFont>
      <p:font typeface="SVN-Cookie" panose="020B0604020202020204" charset="0"/>
      <p:regular r:id="rId22"/>
    </p:embeddedFont>
    <p:embeddedFont>
      <p:font typeface="SVN-Cookies" panose="020B0604020202020204" charset="0"/>
      <p:regular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7404"/>
    <a:srgbClr val="D52C23"/>
    <a:srgbClr val="F8E0B6"/>
    <a:srgbClr val="FAFC96"/>
    <a:srgbClr val="FFECC6"/>
    <a:srgbClr val="409C12"/>
    <a:srgbClr val="009E3A"/>
    <a:srgbClr val="F1D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28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74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5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C39F317F-4D3C-4958-B762-57D0C82867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99C85-B415-44CE-937D-2DECCD6FEA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F9EC6-D4E3-47BC-BFF1-769298379AA7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2E15B7-4CCF-41D5-808A-F74B01FC96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53A637-52AE-45C5-BAB0-E2EF9B16A5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EFF91-E1F9-49C4-8A08-81DCC25CD5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189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7F2B2-C81D-4948-9EDF-568F71B89931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8009E-218E-4EEF-9489-D323FC6996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870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20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7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20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63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723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681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607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270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392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54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7CAE1667-B190-4B2F-A863-EA0E89C2E0AC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9" name="图片 8" descr="形状&#10;&#10;低可信度描述已自动生成">
              <a:extLst>
                <a:ext uri="{FF2B5EF4-FFF2-40B4-BE49-F238E27FC236}">
                  <a16:creationId xmlns:a16="http://schemas.microsoft.com/office/drawing/2014/main" id="{ADB53FAB-FEA4-4EFC-A852-7B8CE7233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>
              <a:extLst>
                <a:ext uri="{FF2B5EF4-FFF2-40B4-BE49-F238E27FC236}">
                  <a16:creationId xmlns:a16="http://schemas.microsoft.com/office/drawing/2014/main" id="{FD7A4ADC-377F-4C4C-9A2F-B873C6C15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34" b="49895"/>
            <a:stretch/>
          </p:blipFill>
          <p:spPr>
            <a:xfrm>
              <a:off x="0" y="0"/>
              <a:ext cx="2235200" cy="3436196"/>
            </a:xfrm>
            <a:prstGeom prst="rect">
              <a:avLst/>
            </a:prstGeom>
          </p:spPr>
        </p:pic>
        <p:pic>
          <p:nvPicPr>
            <p:cNvPr id="11" name="图片 10" descr="卡通人物&#10;&#10;中度可信度描述已自动生成">
              <a:extLst>
                <a:ext uri="{FF2B5EF4-FFF2-40B4-BE49-F238E27FC236}">
                  <a16:creationId xmlns:a16="http://schemas.microsoft.com/office/drawing/2014/main" id="{C3261D3A-435C-4410-8369-71B2E0C640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55" b="49895"/>
            <a:stretch/>
          </p:blipFill>
          <p:spPr>
            <a:xfrm>
              <a:off x="10058400" y="0"/>
              <a:ext cx="2133600" cy="3436196"/>
            </a:xfrm>
            <a:prstGeom prst="rect">
              <a:avLst/>
            </a:prstGeom>
          </p:spPr>
        </p:pic>
        <p:pic>
          <p:nvPicPr>
            <p:cNvPr id="12" name="图片 11" descr="图片包含 游戏机, 雨&#10;&#10;描述已自动生成">
              <a:extLst>
                <a:ext uri="{FF2B5EF4-FFF2-40B4-BE49-F238E27FC236}">
                  <a16:creationId xmlns:a16="http://schemas.microsoft.com/office/drawing/2014/main" id="{53350636-D0A4-4338-93B8-3F46BA678F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46" b="36994"/>
            <a:stretch/>
          </p:blipFill>
          <p:spPr>
            <a:xfrm>
              <a:off x="0" y="3802742"/>
              <a:ext cx="12191998" cy="3055257"/>
            </a:xfrm>
            <a:custGeom>
              <a:avLst/>
              <a:gdLst>
                <a:gd name="connsiteX0" fmla="*/ 0 w 12191998"/>
                <a:gd name="connsiteY0" fmla="*/ 0 h 6858000"/>
                <a:gd name="connsiteX1" fmla="*/ 12191998 w 12191998"/>
                <a:gd name="connsiteY1" fmla="*/ 0 h 6858000"/>
                <a:gd name="connsiteX2" fmla="*/ 12191998 w 12191998"/>
                <a:gd name="connsiteY2" fmla="*/ 6858000 h 6858000"/>
                <a:gd name="connsiteX3" fmla="*/ 0 w 12191998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8" h="6858000">
                  <a:moveTo>
                    <a:pt x="0" y="0"/>
                  </a:moveTo>
                  <a:lnTo>
                    <a:pt x="12191998" y="0"/>
                  </a:lnTo>
                  <a:lnTo>
                    <a:pt x="12191998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07D36898-0D2E-467C-A0C0-7245CC2BA3FB}"/>
                </a:ext>
              </a:extLst>
            </p:cNvPr>
            <p:cNvSpPr/>
            <p:nvPr/>
          </p:nvSpPr>
          <p:spPr>
            <a:xfrm>
              <a:off x="602343" y="605972"/>
              <a:ext cx="10987314" cy="5646057"/>
            </a:xfrm>
            <a:custGeom>
              <a:avLst/>
              <a:gdLst>
                <a:gd name="connsiteX0" fmla="*/ 0 w 10987314"/>
                <a:gd name="connsiteY0" fmla="*/ 941028 h 5646057"/>
                <a:gd name="connsiteX1" fmla="*/ 941028 w 10987314"/>
                <a:gd name="connsiteY1" fmla="*/ 0 h 5646057"/>
                <a:gd name="connsiteX2" fmla="*/ 10046286 w 10987314"/>
                <a:gd name="connsiteY2" fmla="*/ 0 h 5646057"/>
                <a:gd name="connsiteX3" fmla="*/ 10987314 w 10987314"/>
                <a:gd name="connsiteY3" fmla="*/ 941028 h 5646057"/>
                <a:gd name="connsiteX4" fmla="*/ 10987314 w 10987314"/>
                <a:gd name="connsiteY4" fmla="*/ 4705029 h 5646057"/>
                <a:gd name="connsiteX5" fmla="*/ 10046286 w 10987314"/>
                <a:gd name="connsiteY5" fmla="*/ 5646057 h 5646057"/>
                <a:gd name="connsiteX6" fmla="*/ 941028 w 10987314"/>
                <a:gd name="connsiteY6" fmla="*/ 5646057 h 5646057"/>
                <a:gd name="connsiteX7" fmla="*/ 0 w 10987314"/>
                <a:gd name="connsiteY7" fmla="*/ 4705029 h 5646057"/>
                <a:gd name="connsiteX8" fmla="*/ 0 w 10987314"/>
                <a:gd name="connsiteY8" fmla="*/ 941028 h 564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7314" h="5646057" fill="none" extrusionOk="0">
                  <a:moveTo>
                    <a:pt x="0" y="941028"/>
                  </a:moveTo>
                  <a:cubicBezTo>
                    <a:pt x="-25109" y="510612"/>
                    <a:pt x="375557" y="22424"/>
                    <a:pt x="941028" y="0"/>
                  </a:cubicBezTo>
                  <a:cubicBezTo>
                    <a:pt x="1989520" y="46004"/>
                    <a:pt x="6953912" y="-130779"/>
                    <a:pt x="10046286" y="0"/>
                  </a:cubicBezTo>
                  <a:cubicBezTo>
                    <a:pt x="10575216" y="-3264"/>
                    <a:pt x="10953598" y="435264"/>
                    <a:pt x="10987314" y="941028"/>
                  </a:cubicBezTo>
                  <a:cubicBezTo>
                    <a:pt x="10857418" y="2606029"/>
                    <a:pt x="10913252" y="2895932"/>
                    <a:pt x="10987314" y="4705029"/>
                  </a:cubicBezTo>
                  <a:cubicBezTo>
                    <a:pt x="10957679" y="5174126"/>
                    <a:pt x="10582850" y="5609648"/>
                    <a:pt x="10046286" y="5646057"/>
                  </a:cubicBezTo>
                  <a:cubicBezTo>
                    <a:pt x="8017582" y="5502465"/>
                    <a:pt x="2600384" y="5697294"/>
                    <a:pt x="941028" y="5646057"/>
                  </a:cubicBezTo>
                  <a:cubicBezTo>
                    <a:pt x="410466" y="5632556"/>
                    <a:pt x="36433" y="5222364"/>
                    <a:pt x="0" y="4705029"/>
                  </a:cubicBezTo>
                  <a:cubicBezTo>
                    <a:pt x="-11777" y="3824681"/>
                    <a:pt x="73841" y="2348944"/>
                    <a:pt x="0" y="941028"/>
                  </a:cubicBezTo>
                  <a:close/>
                </a:path>
                <a:path w="10987314" h="5646057" stroke="0" extrusionOk="0">
                  <a:moveTo>
                    <a:pt x="0" y="941028"/>
                  </a:moveTo>
                  <a:cubicBezTo>
                    <a:pt x="94636" y="426548"/>
                    <a:pt x="337865" y="-21889"/>
                    <a:pt x="941028" y="0"/>
                  </a:cubicBezTo>
                  <a:cubicBezTo>
                    <a:pt x="2588352" y="43276"/>
                    <a:pt x="6300625" y="12265"/>
                    <a:pt x="10046286" y="0"/>
                  </a:cubicBezTo>
                  <a:cubicBezTo>
                    <a:pt x="10580462" y="15311"/>
                    <a:pt x="11031252" y="354919"/>
                    <a:pt x="10987314" y="941028"/>
                  </a:cubicBezTo>
                  <a:cubicBezTo>
                    <a:pt x="11013859" y="2502216"/>
                    <a:pt x="11112942" y="3817128"/>
                    <a:pt x="10987314" y="4705029"/>
                  </a:cubicBezTo>
                  <a:cubicBezTo>
                    <a:pt x="10992348" y="5282154"/>
                    <a:pt x="10645049" y="5592938"/>
                    <a:pt x="10046286" y="5646057"/>
                  </a:cubicBezTo>
                  <a:cubicBezTo>
                    <a:pt x="6297295" y="5481172"/>
                    <a:pt x="5384601" y="5744029"/>
                    <a:pt x="941028" y="5646057"/>
                  </a:cubicBezTo>
                  <a:cubicBezTo>
                    <a:pt x="476525" y="5558727"/>
                    <a:pt x="73260" y="5237686"/>
                    <a:pt x="0" y="4705029"/>
                  </a:cubicBezTo>
                  <a:cubicBezTo>
                    <a:pt x="-117259" y="3106965"/>
                    <a:pt x="18689" y="2813248"/>
                    <a:pt x="0" y="94102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prstGeom prst="roundRect">
                      <a:avLst>
                        <a:gd name="adj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卡通人物&#10;&#10;中度可信度描述已自动生成">
              <a:extLst>
                <a:ext uri="{FF2B5EF4-FFF2-40B4-BE49-F238E27FC236}">
                  <a16:creationId xmlns:a16="http://schemas.microsoft.com/office/drawing/2014/main" id="{A6C64816-1762-4383-B6D2-5B4B19AF2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60" t="85714"/>
            <a:stretch/>
          </p:blipFill>
          <p:spPr>
            <a:xfrm>
              <a:off x="9533549" y="4876800"/>
              <a:ext cx="2658451" cy="1981200"/>
            </a:xfrm>
            <a:prstGeom prst="rect">
              <a:avLst/>
            </a:prstGeom>
          </p:spPr>
        </p:pic>
        <p:pic>
          <p:nvPicPr>
            <p:cNvPr id="15" name="图片 14" descr="图片包含 游戏机, 房间, 桌子, 体育&#10;&#10;描述已自动生成">
              <a:extLst>
                <a:ext uri="{FF2B5EF4-FFF2-40B4-BE49-F238E27FC236}">
                  <a16:creationId xmlns:a16="http://schemas.microsoft.com/office/drawing/2014/main" id="{22AF1828-3A3A-46D7-9151-1DCB0C37D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7" t="73016" r="44788"/>
            <a:stretch/>
          </p:blipFill>
          <p:spPr>
            <a:xfrm>
              <a:off x="-1" y="4440928"/>
              <a:ext cx="2786743" cy="241707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8197FB-250D-2940-AA99-5C3E84BD8F2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080748" y="-502826"/>
            <a:ext cx="3322608" cy="29202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238D2B-DB62-0E44-A13F-314C713991B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671046" y="7025091"/>
            <a:ext cx="7840136" cy="26641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FF8B6F-0B07-DF4C-BF4B-6947CA29F82D}"/>
              </a:ext>
            </a:extLst>
          </p:cNvPr>
          <p:cNvSpPr txBox="1"/>
          <p:nvPr userDrawn="1"/>
        </p:nvSpPr>
        <p:spPr>
          <a:xfrm>
            <a:off x="-362999" y="68174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51002D0-0A97-2542-9D01-E7944F994F4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492096" y="-2783712"/>
            <a:ext cx="3322608" cy="29202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5543A0-B001-8944-8C34-54F6ECDE300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612842" y="1968881"/>
            <a:ext cx="332260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4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5" r:id="rId4"/>
    <p:sldLayoutId id="2147483654" r:id="rId5"/>
    <p:sldLayoutId id="2147483653" r:id="rId6"/>
    <p:sldLayoutId id="2147483652" r:id="rId7"/>
    <p:sldLayoutId id="2147483650" r:id="rId8"/>
    <p:sldLayoutId id="2147483658" r:id="rId9"/>
    <p:sldLayoutId id="2147483651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17.emf"/><Relationship Id="rId4" Type="http://schemas.microsoft.com/office/2007/relationships/hdphoto" Target="../media/hdphoto1.wdp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6.png"/><Relationship Id="rId7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microsoft.com/office/2007/relationships/hdphoto" Target="../media/hdphoto8.wdp"/><Relationship Id="rId10" Type="http://schemas.openxmlformats.org/officeDocument/2006/relationships/image" Target="../media/image18.emf"/><Relationship Id="rId4" Type="http://schemas.microsoft.com/office/2007/relationships/hdphoto" Target="../media/hdphoto7.wdp"/><Relationship Id="rId9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12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2.emf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0EE17D-1B09-43CE-1214-B0AFFD65FEE9}"/>
              </a:ext>
            </a:extLst>
          </p:cNvPr>
          <p:cNvSpPr txBox="1"/>
          <p:nvPr/>
        </p:nvSpPr>
        <p:spPr>
          <a:xfrm>
            <a:off x="2897025" y="1366972"/>
            <a:ext cx="6905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 err="1">
                <a:gradFill>
                  <a:gsLst>
                    <a:gs pos="49000">
                      <a:srgbClr val="FF970A"/>
                    </a:gs>
                    <a:gs pos="59000">
                      <a:srgbClr val="00B050"/>
                    </a:gs>
                    <a:gs pos="67000">
                      <a:srgbClr val="00B0F0"/>
                    </a:gs>
                  </a:gsLst>
                  <a:lin ang="5400000" scaled="1"/>
                </a:gradFill>
                <a:latin typeface="SVN-Cookie" panose="020B0606040200020203" pitchFamily="34" charset="0"/>
                <a:ea typeface="思源黑体 CN Medium"/>
              </a:rPr>
              <a:t>Chào</a:t>
            </a:r>
            <a:r>
              <a:rPr lang="en-US" sz="5400" b="1" i="1" dirty="0">
                <a:gradFill>
                  <a:gsLst>
                    <a:gs pos="49000">
                      <a:srgbClr val="FF970A"/>
                    </a:gs>
                    <a:gs pos="59000">
                      <a:srgbClr val="00B050"/>
                    </a:gs>
                    <a:gs pos="67000">
                      <a:srgbClr val="00B0F0"/>
                    </a:gs>
                  </a:gsLst>
                  <a:lin ang="5400000" scaled="1"/>
                </a:gradFill>
                <a:latin typeface="SVN-Cookie" panose="020B0606040200020203" pitchFamily="34" charset="0"/>
                <a:ea typeface="思源黑体 CN Medium"/>
              </a:rPr>
              <a:t> </a:t>
            </a:r>
            <a:r>
              <a:rPr lang="en-US" sz="5400" b="1" i="1" dirty="0" err="1">
                <a:gradFill>
                  <a:gsLst>
                    <a:gs pos="49000">
                      <a:srgbClr val="FF970A"/>
                    </a:gs>
                    <a:gs pos="59000">
                      <a:srgbClr val="00B050"/>
                    </a:gs>
                    <a:gs pos="67000">
                      <a:srgbClr val="00B0F0"/>
                    </a:gs>
                  </a:gsLst>
                  <a:lin ang="5400000" scaled="1"/>
                </a:gradFill>
                <a:latin typeface="SVN-Cookie" panose="020B0606040200020203" pitchFamily="34" charset="0"/>
                <a:ea typeface="思源黑体 CN Medium"/>
              </a:rPr>
              <a:t>mừng</a:t>
            </a:r>
            <a:r>
              <a:rPr lang="en-US" sz="5400" b="1" i="1" dirty="0">
                <a:gradFill>
                  <a:gsLst>
                    <a:gs pos="49000">
                      <a:srgbClr val="FF970A"/>
                    </a:gs>
                    <a:gs pos="59000">
                      <a:srgbClr val="00B050"/>
                    </a:gs>
                    <a:gs pos="67000">
                      <a:srgbClr val="00B0F0"/>
                    </a:gs>
                  </a:gsLst>
                  <a:lin ang="5400000" scaled="1"/>
                </a:gradFill>
                <a:latin typeface="SVN-Cookie" panose="020B0606040200020203" pitchFamily="34" charset="0"/>
                <a:ea typeface="思源黑体 CN Medium"/>
              </a:rPr>
              <a:t> </a:t>
            </a:r>
            <a:r>
              <a:rPr lang="en-US" sz="5400" b="1" i="1" dirty="0" err="1">
                <a:gradFill>
                  <a:gsLst>
                    <a:gs pos="49000">
                      <a:srgbClr val="FF970A"/>
                    </a:gs>
                    <a:gs pos="59000">
                      <a:srgbClr val="00B050"/>
                    </a:gs>
                    <a:gs pos="67000">
                      <a:srgbClr val="00B0F0"/>
                    </a:gs>
                  </a:gsLst>
                  <a:lin ang="5400000" scaled="1"/>
                </a:gradFill>
                <a:latin typeface="SVN-Cookie" panose="020B0606040200020203" pitchFamily="34" charset="0"/>
                <a:ea typeface="思源黑体 CN Medium"/>
              </a:rPr>
              <a:t>các</a:t>
            </a:r>
            <a:r>
              <a:rPr lang="en-US" sz="5400" b="1" i="1" dirty="0">
                <a:gradFill>
                  <a:gsLst>
                    <a:gs pos="49000">
                      <a:srgbClr val="FF970A"/>
                    </a:gs>
                    <a:gs pos="59000">
                      <a:srgbClr val="00B050"/>
                    </a:gs>
                    <a:gs pos="67000">
                      <a:srgbClr val="00B0F0"/>
                    </a:gs>
                  </a:gsLst>
                  <a:lin ang="5400000" scaled="1"/>
                </a:gradFill>
                <a:latin typeface="SVN-Cookie" panose="020B0606040200020203" pitchFamily="34" charset="0"/>
                <a:ea typeface="思源黑体 CN Medium"/>
              </a:rPr>
              <a:t> con </a:t>
            </a:r>
            <a:r>
              <a:rPr lang="en-US" sz="5400" b="1" i="1" dirty="0" err="1">
                <a:gradFill>
                  <a:gsLst>
                    <a:gs pos="49000">
                      <a:srgbClr val="FF970A"/>
                    </a:gs>
                    <a:gs pos="59000">
                      <a:srgbClr val="00B050"/>
                    </a:gs>
                    <a:gs pos="67000">
                      <a:srgbClr val="00B0F0"/>
                    </a:gs>
                  </a:gsLst>
                  <a:lin ang="5400000" scaled="1"/>
                </a:gradFill>
                <a:latin typeface="SVN-Cookie" panose="020B0606040200020203" pitchFamily="34" charset="0"/>
                <a:ea typeface="思源黑体 CN Medium"/>
              </a:rPr>
              <a:t>đến</a:t>
            </a:r>
            <a:r>
              <a:rPr lang="en-US" sz="5400" b="1" i="1" dirty="0">
                <a:gradFill>
                  <a:gsLst>
                    <a:gs pos="49000">
                      <a:srgbClr val="FF970A"/>
                    </a:gs>
                    <a:gs pos="59000">
                      <a:srgbClr val="00B050"/>
                    </a:gs>
                    <a:gs pos="67000">
                      <a:srgbClr val="00B0F0"/>
                    </a:gs>
                  </a:gsLst>
                  <a:lin ang="5400000" scaled="1"/>
                </a:gradFill>
                <a:latin typeface="SVN-Cookie" panose="020B0606040200020203" pitchFamily="34" charset="0"/>
                <a:ea typeface="思源黑体 CN Medium"/>
              </a:rPr>
              <a:t> </a:t>
            </a:r>
            <a:r>
              <a:rPr lang="en-US" sz="5400" b="1" i="1" dirty="0" err="1">
                <a:gradFill>
                  <a:gsLst>
                    <a:gs pos="49000">
                      <a:srgbClr val="FF970A"/>
                    </a:gs>
                    <a:gs pos="59000">
                      <a:srgbClr val="00B050"/>
                    </a:gs>
                    <a:gs pos="67000">
                      <a:srgbClr val="00B0F0"/>
                    </a:gs>
                  </a:gsLst>
                  <a:lin ang="5400000" scaled="1"/>
                </a:gradFill>
                <a:latin typeface="SVN-Cookie" panose="020B0606040200020203" pitchFamily="34" charset="0"/>
                <a:ea typeface="思源黑体 CN Medium"/>
              </a:rPr>
              <a:t>với</a:t>
            </a:r>
            <a:r>
              <a:rPr lang="en-US" sz="5400" b="1" i="1" dirty="0">
                <a:gradFill>
                  <a:gsLst>
                    <a:gs pos="49000">
                      <a:srgbClr val="FF970A"/>
                    </a:gs>
                    <a:gs pos="59000">
                      <a:srgbClr val="00B050"/>
                    </a:gs>
                    <a:gs pos="67000">
                      <a:srgbClr val="00B0F0"/>
                    </a:gs>
                  </a:gsLst>
                  <a:lin ang="5400000" scaled="1"/>
                </a:gradFill>
                <a:latin typeface="SVN-Cookie" panose="020B0606040200020203" pitchFamily="34" charset="0"/>
                <a:ea typeface="思源黑体 CN Medium"/>
              </a:rPr>
              <a:t> </a:t>
            </a:r>
            <a:r>
              <a:rPr lang="en-US" sz="5400" b="1" i="1" dirty="0" err="1">
                <a:gradFill>
                  <a:gsLst>
                    <a:gs pos="49000">
                      <a:srgbClr val="FF970A"/>
                    </a:gs>
                    <a:gs pos="59000">
                      <a:srgbClr val="00B050"/>
                    </a:gs>
                    <a:gs pos="67000">
                      <a:srgbClr val="00B0F0"/>
                    </a:gs>
                  </a:gsLst>
                  <a:lin ang="5400000" scaled="1"/>
                </a:gradFill>
                <a:latin typeface="SVN-Cookie" panose="020B0606040200020203" pitchFamily="34" charset="0"/>
                <a:ea typeface="思源黑体 CN Medium"/>
              </a:rPr>
              <a:t>tiết</a:t>
            </a:r>
            <a:r>
              <a:rPr lang="en-US" sz="5400" b="1" i="1" dirty="0">
                <a:gradFill>
                  <a:gsLst>
                    <a:gs pos="49000">
                      <a:srgbClr val="FF970A"/>
                    </a:gs>
                    <a:gs pos="59000">
                      <a:srgbClr val="00B050"/>
                    </a:gs>
                    <a:gs pos="67000">
                      <a:srgbClr val="00B0F0"/>
                    </a:gs>
                  </a:gsLst>
                  <a:lin ang="5400000" scaled="1"/>
                </a:gradFill>
                <a:latin typeface="SVN-Cookie" panose="020B0606040200020203" pitchFamily="34" charset="0"/>
                <a:ea typeface="思源黑体 CN Medium"/>
              </a:rPr>
              <a:t> </a:t>
            </a:r>
            <a:r>
              <a:rPr lang="en-US" sz="5400" b="1" i="1" dirty="0" err="1">
                <a:gradFill>
                  <a:gsLst>
                    <a:gs pos="49000">
                      <a:srgbClr val="FF970A"/>
                    </a:gs>
                    <a:gs pos="59000">
                      <a:srgbClr val="00B050"/>
                    </a:gs>
                    <a:gs pos="67000">
                      <a:srgbClr val="00B0F0"/>
                    </a:gs>
                  </a:gsLst>
                  <a:lin ang="5400000" scaled="1"/>
                </a:gradFill>
                <a:latin typeface="SVN-Cookie" panose="020B0606040200020203" pitchFamily="34" charset="0"/>
                <a:ea typeface="思源黑体 CN Medium"/>
              </a:rPr>
              <a:t>Toán</a:t>
            </a:r>
            <a:endParaRPr kumimoji="0" lang="en-VN" sz="5400" b="1" i="1" u="none" strike="noStrike" kern="1200" cap="none" spc="0" normalizeH="0" baseline="0" noProof="0" dirty="0">
              <a:ln>
                <a:noFill/>
              </a:ln>
              <a:gradFill>
                <a:gsLst>
                  <a:gs pos="49000">
                    <a:srgbClr val="FF970A"/>
                  </a:gs>
                  <a:gs pos="59000">
                    <a:srgbClr val="00B050"/>
                  </a:gs>
                  <a:gs pos="67000">
                    <a:srgbClr val="00B0F0"/>
                  </a:gs>
                </a:gsLst>
                <a:lin ang="5400000" scaled="1"/>
              </a:gradFill>
              <a:effectLst/>
              <a:uLnTx/>
              <a:uFillTx/>
              <a:latin typeface="SVN-Cookie" panose="020B0606040200020203" pitchFamily="34" charset="0"/>
              <a:ea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003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1A019B-F9A4-664C-B88E-05BF89BB2040}"/>
              </a:ext>
            </a:extLst>
          </p:cNvPr>
          <p:cNvSpPr/>
          <p:nvPr/>
        </p:nvSpPr>
        <p:spPr>
          <a:xfrm>
            <a:off x="3289300" y="1816100"/>
            <a:ext cx="3911600" cy="36576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7733A5-2C89-0347-9A64-503EF2B400E1}"/>
              </a:ext>
            </a:extLst>
          </p:cNvPr>
          <p:cNvSpPr txBox="1"/>
          <p:nvPr/>
        </p:nvSpPr>
        <p:spPr>
          <a:xfrm>
            <a:off x="1295400" y="729418"/>
            <a:ext cx="6096000" cy="631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2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b. </a:t>
            </a:r>
            <a:r>
              <a:rPr lang="nl-NL" sz="32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Vẽ</a:t>
            </a:r>
            <a:r>
              <a:rPr lang="nl-NL" sz="32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đường</a:t>
            </a:r>
            <a:r>
              <a:rPr lang="nl-NL" sz="32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tròn</a:t>
            </a:r>
            <a:r>
              <a:rPr lang="nl-NL" sz="32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tâm</a:t>
            </a:r>
            <a:r>
              <a:rPr lang="nl-NL" sz="32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I</a:t>
            </a:r>
            <a:endParaRPr lang="en-VN" sz="2800" dirty="0">
              <a:solidFill>
                <a:srgbClr val="1E7404"/>
              </a:solidFill>
              <a:effectLst/>
              <a:latin typeface="UVN Thay Giao" panose="02090702040506020203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31449CB-351D-C741-9082-1FB4436374BB}"/>
              </a:ext>
            </a:extLst>
          </p:cNvPr>
          <p:cNvSpPr/>
          <p:nvPr/>
        </p:nvSpPr>
        <p:spPr>
          <a:xfrm>
            <a:off x="5181600" y="3581400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098" name="Picture 2" descr="Compa PNG &amp; Compa Transparent Clipart Miễn phí Tải về - Người cai trị các  Biểu tượng Máy tính Biểu tượng thiết kế Bộ Clip nghệ thuật quảng trường -  thoải png..">
            <a:extLst>
              <a:ext uri="{FF2B5EF4-FFF2-40B4-BE49-F238E27FC236}">
                <a16:creationId xmlns:a16="http://schemas.microsoft.com/office/drawing/2014/main" id="{26CDECAC-4A3D-6847-95DC-004DEAEF5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8" b="93684" l="8462" r="90000">
                        <a14:foregroundMark x1="48462" y1="3684" x2="50385" y2="11053"/>
                        <a14:foregroundMark x1="8846" y1="67895" x2="10385" y2="88947"/>
                        <a14:foregroundMark x1="63846" y1="89737" x2="66923" y2="93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980" y="-3320758"/>
            <a:ext cx="3429000" cy="341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6E4889-5622-7A43-B3C1-CA2A4087490E}"/>
              </a:ext>
            </a:extLst>
          </p:cNvPr>
          <p:cNvSpPr txBox="1"/>
          <p:nvPr/>
        </p:nvSpPr>
        <p:spPr>
          <a:xfrm>
            <a:off x="5505450" y="3105834"/>
            <a:ext cx="74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1E7404"/>
                </a:solidFill>
                <a:latin typeface="UVN Thay Giao" panose="02090702040506020203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128497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-0.01498 0.541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2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5447F6F-A41C-644B-BCE0-698CB6E63C4D}"/>
              </a:ext>
            </a:extLst>
          </p:cNvPr>
          <p:cNvGrpSpPr/>
          <p:nvPr/>
        </p:nvGrpSpPr>
        <p:grpSpPr>
          <a:xfrm>
            <a:off x="222376" y="0"/>
            <a:ext cx="1784224" cy="1868298"/>
            <a:chOff x="222376" y="0"/>
            <a:chExt cx="1784224" cy="1868298"/>
          </a:xfrm>
        </p:grpSpPr>
        <p:pic>
          <p:nvPicPr>
            <p:cNvPr id="22" name="图片 33">
              <a:extLst>
                <a:ext uri="{FF2B5EF4-FFF2-40B4-BE49-F238E27FC236}">
                  <a16:creationId xmlns:a16="http://schemas.microsoft.com/office/drawing/2014/main" id="{63619E71-92CD-8B4D-91A4-1F18C6BA0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376" y="0"/>
              <a:ext cx="1784224" cy="186829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F5D0C99-76C7-464A-A20F-50FB6B5CE7E8}"/>
                </a:ext>
              </a:extLst>
            </p:cNvPr>
            <p:cNvSpPr txBox="1"/>
            <p:nvPr/>
          </p:nvSpPr>
          <p:spPr>
            <a:xfrm>
              <a:off x="368300" y="641761"/>
              <a:ext cx="1638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>
                  <a:solidFill>
                    <a:schemeClr val="bg1"/>
                  </a:solidFill>
                  <a:latin typeface="SVN-Cookies" panose="02040603050506020204" pitchFamily="18" charset="0"/>
                </a:rPr>
                <a:t>Bài 2: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D9A6156-7068-454B-9270-72A3FE9AD43F}"/>
              </a:ext>
            </a:extLst>
          </p:cNvPr>
          <p:cNvSpPr txBox="1"/>
          <p:nvPr/>
        </p:nvSpPr>
        <p:spPr>
          <a:xfrm>
            <a:off x="2006600" y="641761"/>
            <a:ext cx="8051800" cy="1363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Tự</a:t>
            </a:r>
            <a:r>
              <a:rPr lang="nl-NL" sz="36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làm</a:t>
            </a:r>
            <a:r>
              <a:rPr lang="nl-NL" sz="36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ê</a:t>
            </a:r>
            <a:r>
              <a:rPr lang="nl-NL" sz="36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ke</a:t>
            </a:r>
            <a:r>
              <a:rPr lang="nl-NL" sz="36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giấy</a:t>
            </a:r>
            <a:r>
              <a:rPr lang="nl-NL" sz="36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: </a:t>
            </a:r>
            <a:r>
              <a:rPr lang="nl-NL" sz="36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gấp</a:t>
            </a:r>
            <a:r>
              <a:rPr lang="nl-NL" sz="36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giấy</a:t>
            </a:r>
            <a:r>
              <a:rPr lang="nl-NL" sz="36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làm</a:t>
            </a:r>
            <a:r>
              <a:rPr lang="nl-NL" sz="36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đôi</a:t>
            </a:r>
            <a:r>
              <a:rPr lang="nl-NL" sz="36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rồi</a:t>
            </a:r>
            <a:r>
              <a:rPr lang="nl-NL" sz="36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lại</a:t>
            </a:r>
            <a:r>
              <a:rPr lang="nl-NL" sz="36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gấp</a:t>
            </a:r>
            <a:r>
              <a:rPr lang="nl-NL" sz="36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đôi</a:t>
            </a:r>
            <a:r>
              <a:rPr lang="nl-NL" sz="36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tiếp</a:t>
            </a:r>
            <a:r>
              <a:rPr lang="nl-NL" sz="36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 (</a:t>
            </a:r>
            <a:r>
              <a:rPr lang="nl-NL" sz="36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theo</a:t>
            </a:r>
            <a:r>
              <a:rPr lang="nl-NL" sz="36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hình</a:t>
            </a:r>
            <a:r>
              <a:rPr lang="nl-NL" sz="36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vẽ</a:t>
            </a:r>
            <a:r>
              <a:rPr lang="nl-NL" sz="36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)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0807D0-BC0A-D149-955B-DD4AADACC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778" b="50167" l="20139" r="65278">
                        <a14:foregroundMark x1="25000" y1="32056" x2="25938" y2="45000"/>
                        <a14:foregroundMark x1="52535" y1="33333" x2="52882" y2="38889"/>
                        <a14:foregroundMark x1="65278" y1="32389" x2="65174" y2="38500"/>
                        <a14:foregroundMark x1="31840" y1="35000" x2="33785" y2="35167"/>
                        <a14:foregroundMark x1="47465" y1="35000" x2="49201" y2="35556"/>
                        <a14:foregroundMark x1="39132" y1="32611" x2="43750" y2="37222"/>
                        <a14:foregroundMark x1="35313" y1="31500" x2="35660" y2="35167"/>
                        <a14:foregroundMark x1="36007" y1="31500" x2="36007" y2="36111"/>
                        <a14:foregroundMark x1="55208" y1="34056" x2="55313" y2="37944"/>
                        <a14:foregroundMark x1="20139" y1="32389" x2="20833" y2="47056"/>
                        <a14:foregroundMark x1="38542" y1="30167" x2="42951" y2="30000"/>
                        <a14:foregroundMark x1="42951" y1="30000" x2="44201" y2="30167"/>
                        <a14:foregroundMark x1="58333" y1="35389" x2="60660" y2="35556"/>
                        <a14:foregroundMark x1="62604" y1="38500" x2="61910" y2="30556"/>
                        <a14:foregroundMark x1="41215" y1="37778" x2="38299" y2="42944"/>
                        <a14:foregroundMark x1="38299" y1="42944" x2="38299" y2="42778"/>
                        <a14:foregroundMark x1="50451" y1="36833" x2="53924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35" t="27243" r="29977" b="47222"/>
          <a:stretch/>
        </p:blipFill>
        <p:spPr>
          <a:xfrm>
            <a:off x="939799" y="2274698"/>
            <a:ext cx="10016513" cy="2983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D2DA6F-E136-0D40-A1AB-967D60F73795}"/>
              </a:ext>
            </a:extLst>
          </p:cNvPr>
          <p:cNvSpPr txBox="1"/>
          <p:nvPr/>
        </p:nvSpPr>
        <p:spPr>
          <a:xfrm>
            <a:off x="4241800" y="4565302"/>
            <a:ext cx="6070600" cy="1384995"/>
          </a:xfrm>
          <a:prstGeom prst="rect">
            <a:avLst/>
          </a:prstGeom>
          <a:solidFill>
            <a:srgbClr val="F8E0B6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chemeClr val="accent4">
                    <a:lumMod val="50000"/>
                  </a:schemeClr>
                </a:solidFill>
              </a:rPr>
              <a:t>a) Dùng êke trong bộ đồ dùng học tập của em, hãy kiểm tra lại góc vuông ở êke giấy vừa làm</a:t>
            </a:r>
          </a:p>
        </p:txBody>
      </p:sp>
    </p:spTree>
    <p:extLst>
      <p:ext uri="{BB962C8B-B14F-4D97-AF65-F5344CB8AC3E}">
        <p14:creationId xmlns:p14="http://schemas.microsoft.com/office/powerpoint/2010/main" val="2734231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FECC38-05D0-7A43-89DA-048030EFDF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944" b="73278" l="50938" r="72813">
                        <a14:foregroundMark x1="50938" y1="61278" x2="51285" y2="70944"/>
                        <a14:foregroundMark x1="64688" y1="48333" x2="71285" y2="4794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5" t="45370" r="24536" b="23518"/>
          <a:stretch/>
        </p:blipFill>
        <p:spPr>
          <a:xfrm>
            <a:off x="3409957" y="2258568"/>
            <a:ext cx="4895843" cy="36074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3553C3-0631-A144-A46B-5021F4CA1C3C}"/>
              </a:ext>
            </a:extLst>
          </p:cNvPr>
          <p:cNvSpPr txBox="1"/>
          <p:nvPr/>
        </p:nvSpPr>
        <p:spPr>
          <a:xfrm>
            <a:off x="1155700" y="991969"/>
            <a:ext cx="94107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b) </a:t>
            </a:r>
            <a:r>
              <a:rPr lang="nl-NL" sz="2800" dirty="0" err="1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Dùng</a:t>
            </a:r>
            <a:r>
              <a:rPr lang="nl-NL" sz="2800" dirty="0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ê</a:t>
            </a:r>
            <a:r>
              <a:rPr lang="nl-NL" sz="2800" dirty="0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ke</a:t>
            </a:r>
            <a:r>
              <a:rPr lang="nl-NL" sz="2800" dirty="0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giấy</a:t>
            </a:r>
            <a:r>
              <a:rPr lang="nl-NL" sz="2800" dirty="0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vừa</a:t>
            </a:r>
            <a:r>
              <a:rPr lang="nl-NL" sz="2800" dirty="0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làm</a:t>
            </a:r>
            <a:r>
              <a:rPr lang="nl-NL" sz="2800" dirty="0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, </a:t>
            </a:r>
            <a:r>
              <a:rPr lang="nl-NL" sz="2800" dirty="0" err="1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em</a:t>
            </a:r>
            <a:r>
              <a:rPr lang="nl-NL" sz="2800" dirty="0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hãy</a:t>
            </a:r>
            <a:r>
              <a:rPr lang="nl-NL" sz="2800" dirty="0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tìm</a:t>
            </a:r>
            <a:r>
              <a:rPr lang="nl-NL" sz="2800" dirty="0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xem</a:t>
            </a:r>
            <a:r>
              <a:rPr lang="nl-NL" sz="2800" dirty="0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trong</a:t>
            </a:r>
            <a:r>
              <a:rPr lang="nl-NL" sz="2800" dirty="0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hình</a:t>
            </a:r>
            <a:r>
              <a:rPr lang="nl-NL" sz="2800" dirty="0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bên</a:t>
            </a:r>
            <a:r>
              <a:rPr lang="nl-NL" sz="2800" dirty="0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có </a:t>
            </a:r>
            <a:r>
              <a:rPr lang="nl-NL" sz="2800" dirty="0" err="1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mấy</a:t>
            </a:r>
            <a:r>
              <a:rPr lang="nl-NL" sz="2800" dirty="0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góc</a:t>
            </a:r>
            <a:r>
              <a:rPr lang="nl-NL" sz="2800" dirty="0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vuông</a:t>
            </a:r>
            <a:r>
              <a:rPr lang="nl-NL" sz="2800" dirty="0">
                <a:solidFill>
                  <a:schemeClr val="accent4">
                    <a:lumMod val="50000"/>
                  </a:schemeClr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?</a:t>
            </a:r>
            <a:endParaRPr lang="en-VN" sz="2800" dirty="0">
              <a:solidFill>
                <a:schemeClr val="accent4">
                  <a:lumMod val="50000"/>
                </a:schemeClr>
              </a:solidFill>
              <a:latin typeface="UVN Thay Giao" panose="02090702040506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71" y="2688210"/>
            <a:ext cx="1767993" cy="2908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23" y="2688210"/>
            <a:ext cx="1767993" cy="29080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525898" y="1884859"/>
            <a:ext cx="1767993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64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5447F6F-A41C-644B-BCE0-698CB6E63C4D}"/>
              </a:ext>
            </a:extLst>
          </p:cNvPr>
          <p:cNvGrpSpPr/>
          <p:nvPr/>
        </p:nvGrpSpPr>
        <p:grpSpPr>
          <a:xfrm>
            <a:off x="222376" y="0"/>
            <a:ext cx="1784224" cy="1868298"/>
            <a:chOff x="222376" y="0"/>
            <a:chExt cx="1784224" cy="1868298"/>
          </a:xfrm>
        </p:grpSpPr>
        <p:pic>
          <p:nvPicPr>
            <p:cNvPr id="22" name="图片 33">
              <a:extLst>
                <a:ext uri="{FF2B5EF4-FFF2-40B4-BE49-F238E27FC236}">
                  <a16:creationId xmlns:a16="http://schemas.microsoft.com/office/drawing/2014/main" id="{63619E71-92CD-8B4D-91A4-1F18C6BA0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376" y="0"/>
              <a:ext cx="1784224" cy="186829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F5D0C99-76C7-464A-A20F-50FB6B5CE7E8}"/>
                </a:ext>
              </a:extLst>
            </p:cNvPr>
            <p:cNvSpPr txBox="1"/>
            <p:nvPr/>
          </p:nvSpPr>
          <p:spPr>
            <a:xfrm>
              <a:off x="368300" y="641761"/>
              <a:ext cx="1638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>
                  <a:solidFill>
                    <a:schemeClr val="bg1"/>
                  </a:solidFill>
                  <a:latin typeface="SVN-Cookies" panose="02040603050506020204" pitchFamily="18" charset="0"/>
                </a:rPr>
                <a:t>Bài 3: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9D5C540-9606-B643-BF13-1D5F80D6D7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t="45926" r="34838" b="28704"/>
          <a:stretch/>
        </p:blipFill>
        <p:spPr>
          <a:xfrm>
            <a:off x="882928" y="1863762"/>
            <a:ext cx="10299144" cy="3060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C97AC3-BE01-F24E-88E2-1EE44AD7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700" y="564192"/>
            <a:ext cx="83566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15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00;p29">
            <a:extLst>
              <a:ext uri="{FF2B5EF4-FFF2-40B4-BE49-F238E27FC236}">
                <a16:creationId xmlns:a16="http://schemas.microsoft.com/office/drawing/2014/main" id="{4C73CA86-5DCA-4270-BD6C-F22769E8F355}"/>
              </a:ext>
            </a:extLst>
          </p:cNvPr>
          <p:cNvSpPr/>
          <p:nvPr/>
        </p:nvSpPr>
        <p:spPr>
          <a:xfrm rot="6239986">
            <a:off x="1674058" y="3076843"/>
            <a:ext cx="552105" cy="561632"/>
          </a:xfrm>
          <a:custGeom>
            <a:avLst/>
            <a:gdLst/>
            <a:ahLst/>
            <a:cxnLst/>
            <a:rect l="l" t="t" r="r" b="b"/>
            <a:pathLst>
              <a:path w="49840" h="50700" extrusionOk="0">
                <a:moveTo>
                  <a:pt x="28402" y="0"/>
                </a:moveTo>
                <a:cubicBezTo>
                  <a:pt x="18173" y="0"/>
                  <a:pt x="4965" y="8179"/>
                  <a:pt x="2302" y="20640"/>
                </a:cubicBezTo>
                <a:cubicBezTo>
                  <a:pt x="1" y="31402"/>
                  <a:pt x="2747" y="44057"/>
                  <a:pt x="5307" y="46023"/>
                </a:cubicBezTo>
                <a:cubicBezTo>
                  <a:pt x="7905" y="47953"/>
                  <a:pt x="14659" y="50699"/>
                  <a:pt x="24790" y="50699"/>
                </a:cubicBezTo>
                <a:cubicBezTo>
                  <a:pt x="34922" y="50699"/>
                  <a:pt x="41490" y="46172"/>
                  <a:pt x="45053" y="39900"/>
                </a:cubicBezTo>
                <a:cubicBezTo>
                  <a:pt x="48652" y="33629"/>
                  <a:pt x="49320" y="29955"/>
                  <a:pt x="49580" y="25613"/>
                </a:cubicBezTo>
                <a:cubicBezTo>
                  <a:pt x="49840" y="21234"/>
                  <a:pt x="48096" y="12995"/>
                  <a:pt x="45350" y="9804"/>
                </a:cubicBezTo>
                <a:cubicBezTo>
                  <a:pt x="42603" y="6612"/>
                  <a:pt x="39041" y="2048"/>
                  <a:pt x="32175" y="415"/>
                </a:cubicBezTo>
                <a:cubicBezTo>
                  <a:pt x="30986" y="136"/>
                  <a:pt x="29719" y="0"/>
                  <a:pt x="28402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/>
              <a:sym typeface="Arial" panose="020B0604020202020204" pitchFamily="34" charset="0"/>
            </a:endParaRPr>
          </a:p>
        </p:txBody>
      </p:sp>
      <p:sp>
        <p:nvSpPr>
          <p:cNvPr id="17" name="Google Shape;1200;p29">
            <a:extLst>
              <a:ext uri="{FF2B5EF4-FFF2-40B4-BE49-F238E27FC236}">
                <a16:creationId xmlns:a16="http://schemas.microsoft.com/office/drawing/2014/main" id="{CCFB4443-30BB-417C-BABF-BEB37ABB13FE}"/>
              </a:ext>
            </a:extLst>
          </p:cNvPr>
          <p:cNvSpPr/>
          <p:nvPr/>
        </p:nvSpPr>
        <p:spPr>
          <a:xfrm rot="6239986">
            <a:off x="1674058" y="4326642"/>
            <a:ext cx="552105" cy="561632"/>
          </a:xfrm>
          <a:custGeom>
            <a:avLst/>
            <a:gdLst/>
            <a:ahLst/>
            <a:cxnLst/>
            <a:rect l="l" t="t" r="r" b="b"/>
            <a:pathLst>
              <a:path w="49840" h="50700" extrusionOk="0">
                <a:moveTo>
                  <a:pt x="28402" y="0"/>
                </a:moveTo>
                <a:cubicBezTo>
                  <a:pt x="18173" y="0"/>
                  <a:pt x="4965" y="8179"/>
                  <a:pt x="2302" y="20640"/>
                </a:cubicBezTo>
                <a:cubicBezTo>
                  <a:pt x="1" y="31402"/>
                  <a:pt x="2747" y="44057"/>
                  <a:pt x="5307" y="46023"/>
                </a:cubicBezTo>
                <a:cubicBezTo>
                  <a:pt x="7905" y="47953"/>
                  <a:pt x="14659" y="50699"/>
                  <a:pt x="24790" y="50699"/>
                </a:cubicBezTo>
                <a:cubicBezTo>
                  <a:pt x="34922" y="50699"/>
                  <a:pt x="41490" y="46172"/>
                  <a:pt x="45053" y="39900"/>
                </a:cubicBezTo>
                <a:cubicBezTo>
                  <a:pt x="48652" y="33629"/>
                  <a:pt x="49320" y="29955"/>
                  <a:pt x="49580" y="25613"/>
                </a:cubicBezTo>
                <a:cubicBezTo>
                  <a:pt x="49840" y="21234"/>
                  <a:pt x="48096" y="12995"/>
                  <a:pt x="45350" y="9804"/>
                </a:cubicBezTo>
                <a:cubicBezTo>
                  <a:pt x="42603" y="6612"/>
                  <a:pt x="39041" y="2048"/>
                  <a:pt x="32175" y="415"/>
                </a:cubicBezTo>
                <a:cubicBezTo>
                  <a:pt x="30986" y="136"/>
                  <a:pt x="29719" y="0"/>
                  <a:pt x="28402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/>
              <a:sym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F411603-05F7-4853-B569-68E71064C64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83401" y="2714596"/>
            <a:ext cx="4143404" cy="41434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56AE1C-3D7D-8940-856F-CE9E1F144699}"/>
              </a:ext>
            </a:extLst>
          </p:cNvPr>
          <p:cNvSpPr txBox="1"/>
          <p:nvPr/>
        </p:nvSpPr>
        <p:spPr>
          <a:xfrm>
            <a:off x="3632200" y="794403"/>
            <a:ext cx="492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49000">
                      <a:srgbClr val="FF970A"/>
                    </a:gs>
                    <a:gs pos="59000">
                      <a:srgbClr val="00B050"/>
                    </a:gs>
                    <a:gs pos="67000">
                      <a:srgbClr val="00B0F0"/>
                    </a:gs>
                  </a:gsLst>
                  <a:lin ang="5400000" scaled="1"/>
                </a:gradFill>
                <a:effectLst/>
                <a:uLnTx/>
                <a:uFillTx/>
                <a:latin typeface="SVN-Cookie" panose="020B0606040200020203" pitchFamily="34" charset="0"/>
                <a:ea typeface="思源黑体 CN Medium"/>
                <a:cs typeface="+mn-cs"/>
              </a:rPr>
              <a:t>Yêu cầu cần đạt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C0ABC3-AB43-A14F-BAF6-1928C0C2C59C}"/>
              </a:ext>
            </a:extLst>
          </p:cNvPr>
          <p:cNvSpPr txBox="1"/>
          <p:nvPr/>
        </p:nvSpPr>
        <p:spPr>
          <a:xfrm>
            <a:off x="838461" y="1996853"/>
            <a:ext cx="107696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rPr>
              <a:t>-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rPr>
              <a:t>Thực hành vẽ góc vuông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rPr>
              <a:t>,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rPr>
              <a:t>vẽ đường tròn bằng com pa.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rPr>
              <a:t>iết cách sử dụng ê ke, com pa và ứng dụng vào giải quyết các vấn 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rPr>
              <a:t>ề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rPr>
              <a:t> toán học.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rPr>
              <a:t>Thực hiện nhiệm vụ trang trí hình học</a:t>
            </a:r>
          </a:p>
        </p:txBody>
      </p:sp>
    </p:spTree>
    <p:extLst>
      <p:ext uri="{BB962C8B-B14F-4D97-AF65-F5344CB8AC3E}">
        <p14:creationId xmlns:p14="http://schemas.microsoft.com/office/powerpoint/2010/main" val="416076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86E24-E9C4-8557-285D-F60DE1C65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" y="0"/>
            <a:ext cx="12611302" cy="701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ABCBC3-3497-88E2-0D89-935111EB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139" y="178816"/>
            <a:ext cx="8041321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52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形状&#10;&#10;低可信度描述已自动生成">
            <a:extLst>
              <a:ext uri="{FF2B5EF4-FFF2-40B4-BE49-F238E27FC236}">
                <a16:creationId xmlns:a16="http://schemas.microsoft.com/office/drawing/2014/main" id="{A70EE8DD-50E4-418B-BEF4-D2B5CA28D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8" name="图片 57" descr="形状, 圆圈&#10;&#10;描述已自动生成">
            <a:extLst>
              <a:ext uri="{FF2B5EF4-FFF2-40B4-BE49-F238E27FC236}">
                <a16:creationId xmlns:a16="http://schemas.microsoft.com/office/drawing/2014/main" id="{4051BC7C-D180-43B9-A390-AC752B560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3228"/>
          <a:stretch/>
        </p:blipFill>
        <p:spPr>
          <a:xfrm>
            <a:off x="1748122" y="-272925"/>
            <a:ext cx="8695756" cy="6125028"/>
          </a:xfrm>
          <a:custGeom>
            <a:avLst/>
            <a:gdLst>
              <a:gd name="connsiteX0" fmla="*/ 0 w 8695756"/>
              <a:gd name="connsiteY0" fmla="*/ 0 h 6125028"/>
              <a:gd name="connsiteX1" fmla="*/ 6924665 w 8695756"/>
              <a:gd name="connsiteY1" fmla="*/ 0 h 6125028"/>
              <a:gd name="connsiteX2" fmla="*/ 6831495 w 8695756"/>
              <a:gd name="connsiteY2" fmla="*/ 112923 h 6125028"/>
              <a:gd name="connsiteX3" fmla="*/ 6675039 w 8695756"/>
              <a:gd name="connsiteY3" fmla="*/ 625124 h 6125028"/>
              <a:gd name="connsiteX4" fmla="*/ 7591140 w 8695756"/>
              <a:gd name="connsiteY4" fmla="*/ 1541225 h 6125028"/>
              <a:gd name="connsiteX5" fmla="*/ 8507241 w 8695756"/>
              <a:gd name="connsiteY5" fmla="*/ 625124 h 6125028"/>
              <a:gd name="connsiteX6" fmla="*/ 8350785 w 8695756"/>
              <a:gd name="connsiteY6" fmla="*/ 112923 h 6125028"/>
              <a:gd name="connsiteX7" fmla="*/ 8257615 w 8695756"/>
              <a:gd name="connsiteY7" fmla="*/ 0 h 6125028"/>
              <a:gd name="connsiteX8" fmla="*/ 8695756 w 8695756"/>
              <a:gd name="connsiteY8" fmla="*/ 0 h 6125028"/>
              <a:gd name="connsiteX9" fmla="*/ 8695756 w 8695756"/>
              <a:gd name="connsiteY9" fmla="*/ 6125028 h 6125028"/>
              <a:gd name="connsiteX10" fmla="*/ 0 w 8695756"/>
              <a:gd name="connsiteY10" fmla="*/ 6125028 h 61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5756" h="6125028">
                <a:moveTo>
                  <a:pt x="0" y="0"/>
                </a:moveTo>
                <a:lnTo>
                  <a:pt x="6924665" y="0"/>
                </a:lnTo>
                <a:lnTo>
                  <a:pt x="6831495" y="112923"/>
                </a:lnTo>
                <a:cubicBezTo>
                  <a:pt x="6732717" y="259134"/>
                  <a:pt x="6675039" y="435393"/>
                  <a:pt x="6675039" y="625124"/>
                </a:cubicBezTo>
                <a:cubicBezTo>
                  <a:pt x="6675039" y="1131073"/>
                  <a:pt x="7085191" y="1541225"/>
                  <a:pt x="7591140" y="1541225"/>
                </a:cubicBezTo>
                <a:cubicBezTo>
                  <a:pt x="8097089" y="1541225"/>
                  <a:pt x="8507241" y="1131073"/>
                  <a:pt x="8507241" y="625124"/>
                </a:cubicBezTo>
                <a:cubicBezTo>
                  <a:pt x="8507241" y="435393"/>
                  <a:pt x="8449563" y="259134"/>
                  <a:pt x="8350785" y="112923"/>
                </a:cubicBezTo>
                <a:lnTo>
                  <a:pt x="8257615" y="0"/>
                </a:lnTo>
                <a:lnTo>
                  <a:pt x="8695756" y="0"/>
                </a:lnTo>
                <a:lnTo>
                  <a:pt x="8695756" y="6125028"/>
                </a:lnTo>
                <a:lnTo>
                  <a:pt x="0" y="6125028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FF43178-CBCB-46E0-9655-749BB1FCF0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4" t="74921"/>
          <a:stretch/>
        </p:blipFill>
        <p:spPr>
          <a:xfrm>
            <a:off x="9530497" y="4242524"/>
            <a:ext cx="2908246" cy="2692399"/>
          </a:xfrm>
          <a:prstGeom prst="rect">
            <a:avLst/>
          </a:prstGeom>
        </p:spPr>
      </p:pic>
      <p:pic>
        <p:nvPicPr>
          <p:cNvPr id="22" name="图片 21" descr="卡通人物&#10;&#10;低可信度描述已自动生成">
            <a:extLst>
              <a:ext uri="{FF2B5EF4-FFF2-40B4-BE49-F238E27FC236}">
                <a16:creationId xmlns:a16="http://schemas.microsoft.com/office/drawing/2014/main" id="{1E3F6E34-7047-4DDE-AD37-1E02CAEFDE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7" r="68904"/>
          <a:stretch/>
        </p:blipFill>
        <p:spPr>
          <a:xfrm>
            <a:off x="-1" y="3480006"/>
            <a:ext cx="3120571" cy="3454918"/>
          </a:xfrm>
          <a:prstGeom prst="rect">
            <a:avLst/>
          </a:prstGeom>
        </p:spPr>
      </p:pic>
      <p:pic>
        <p:nvPicPr>
          <p:cNvPr id="6" name="图片 5" descr="图片包含 游戏机, 房间, 桌子, 体育&#10;&#10;描述已自动生成">
            <a:extLst>
              <a:ext uri="{FF2B5EF4-FFF2-40B4-BE49-F238E27FC236}">
                <a16:creationId xmlns:a16="http://schemas.microsoft.com/office/drawing/2014/main" id="{BD851D5D-A4FD-4B36-996F-6B7E1A886B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28" r="43201"/>
          <a:stretch/>
        </p:blipFill>
        <p:spPr>
          <a:xfrm>
            <a:off x="805541" y="3498728"/>
            <a:ext cx="4862286" cy="3436196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573B263-98F9-4B27-BFB5-49537EE1C1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138D5AAD-51C1-4768-B5F0-A97048FDB9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49895"/>
          <a:stretch/>
        </p:blipFill>
        <p:spPr>
          <a:xfrm>
            <a:off x="10058400" y="0"/>
            <a:ext cx="2133600" cy="3436196"/>
          </a:xfrm>
          <a:prstGeom prst="rect">
            <a:avLst/>
          </a:prstGeom>
        </p:spPr>
      </p:pic>
      <p:pic>
        <p:nvPicPr>
          <p:cNvPr id="20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640FE3C8-F17B-4FF7-AC04-49D3C5834E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9" t="84233"/>
          <a:stretch/>
        </p:blipFill>
        <p:spPr>
          <a:xfrm>
            <a:off x="3926111" y="4655392"/>
            <a:ext cx="3396343" cy="2279532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84F1611-E291-4DC7-8BFB-71B17618CE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1382949" y="3062701"/>
            <a:ext cx="1228602" cy="1364642"/>
          </a:xfrm>
          <a:prstGeom prst="rect">
            <a:avLst/>
          </a:prstGeom>
        </p:spPr>
      </p:pic>
      <p:pic>
        <p:nvPicPr>
          <p:cNvPr id="33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A4523C3B-4540-45D3-87E6-8A62FDEB84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48" name="图片 47" descr="卡通人物&#10;&#10;中度可信度描述已自动生成">
            <a:extLst>
              <a:ext uri="{FF2B5EF4-FFF2-40B4-BE49-F238E27FC236}">
                <a16:creationId xmlns:a16="http://schemas.microsoft.com/office/drawing/2014/main" id="{094DFA0E-3D16-4D4B-A099-0F6A96C8488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587" y="3062701"/>
            <a:ext cx="4698646" cy="4698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58EF47-CB01-E142-909B-2A9F642D87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7658" y="1760865"/>
            <a:ext cx="7686776" cy="272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8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200;p29">
            <a:extLst>
              <a:ext uri="{FF2B5EF4-FFF2-40B4-BE49-F238E27FC236}">
                <a16:creationId xmlns:a16="http://schemas.microsoft.com/office/drawing/2014/main" id="{1DECCD86-2823-46E0-A10D-E9E978A6523B}"/>
              </a:ext>
            </a:extLst>
          </p:cNvPr>
          <p:cNvSpPr/>
          <p:nvPr/>
        </p:nvSpPr>
        <p:spPr>
          <a:xfrm rot="6239986">
            <a:off x="1423663" y="1432347"/>
            <a:ext cx="1328832" cy="1351762"/>
          </a:xfrm>
          <a:custGeom>
            <a:avLst/>
            <a:gdLst/>
            <a:ahLst/>
            <a:cxnLst/>
            <a:rect l="l" t="t" r="r" b="b"/>
            <a:pathLst>
              <a:path w="49840" h="50700" extrusionOk="0">
                <a:moveTo>
                  <a:pt x="28402" y="0"/>
                </a:moveTo>
                <a:cubicBezTo>
                  <a:pt x="18173" y="0"/>
                  <a:pt x="4965" y="8179"/>
                  <a:pt x="2302" y="20640"/>
                </a:cubicBezTo>
                <a:cubicBezTo>
                  <a:pt x="1" y="31402"/>
                  <a:pt x="2747" y="44057"/>
                  <a:pt x="5307" y="46023"/>
                </a:cubicBezTo>
                <a:cubicBezTo>
                  <a:pt x="7905" y="47953"/>
                  <a:pt x="14659" y="50699"/>
                  <a:pt x="24790" y="50699"/>
                </a:cubicBezTo>
                <a:cubicBezTo>
                  <a:pt x="34922" y="50699"/>
                  <a:pt x="41490" y="46172"/>
                  <a:pt x="45053" y="39900"/>
                </a:cubicBezTo>
                <a:cubicBezTo>
                  <a:pt x="48652" y="33629"/>
                  <a:pt x="49320" y="29955"/>
                  <a:pt x="49580" y="25613"/>
                </a:cubicBezTo>
                <a:cubicBezTo>
                  <a:pt x="49840" y="21234"/>
                  <a:pt x="48096" y="12995"/>
                  <a:pt x="45350" y="9804"/>
                </a:cubicBezTo>
                <a:cubicBezTo>
                  <a:pt x="42603" y="6612"/>
                  <a:pt x="39041" y="2048"/>
                  <a:pt x="32175" y="415"/>
                </a:cubicBezTo>
                <a:cubicBezTo>
                  <a:pt x="30986" y="136"/>
                  <a:pt x="29719" y="0"/>
                  <a:pt x="28402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/>
              <a:sym typeface="Arial" panose="020B0604020202020204" pitchFamily="34" charset="0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992622D4-243B-41F5-8C24-E8DE920ACA1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6632" y="1300039"/>
            <a:ext cx="3911600" cy="3911600"/>
          </a:xfrm>
          <a:prstGeom prst="rect">
            <a:avLst/>
          </a:prstGeom>
        </p:spPr>
      </p:pic>
      <p:pic>
        <p:nvPicPr>
          <p:cNvPr id="1026" name="Picture 2" descr="Set 10 Bút Bi Hình Que Diêm | Shopee Việt Nam">
            <a:extLst>
              <a:ext uri="{FF2B5EF4-FFF2-40B4-BE49-F238E27FC236}">
                <a16:creationId xmlns:a16="http://schemas.microsoft.com/office/drawing/2014/main" id="{02C436F0-F509-BF43-A36E-168F75924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75" b="96125" l="10000" r="90000">
                        <a14:foregroundMark x1="36125" y1="4875" x2="36625" y2="13125"/>
                        <a14:foregroundMark x1="35000" y1="6875" x2="40750" y2="11000"/>
                        <a14:foregroundMark x1="40750" y1="11000" x2="38750" y2="15875"/>
                        <a14:foregroundMark x1="33375" y1="7000" x2="33875" y2="10375"/>
                        <a14:foregroundMark x1="35875" y1="90750" x2="35875" y2="9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6" r="52593"/>
          <a:stretch/>
        </p:blipFill>
        <p:spPr bwMode="auto">
          <a:xfrm>
            <a:off x="1948380" y="2031999"/>
            <a:ext cx="674382" cy="258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et 10 Bút Bi Hình Que Diêm | Shopee Việt Nam">
            <a:extLst>
              <a:ext uri="{FF2B5EF4-FFF2-40B4-BE49-F238E27FC236}">
                <a16:creationId xmlns:a16="http://schemas.microsoft.com/office/drawing/2014/main" id="{428319FB-475A-AF42-8B36-38496BF9F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5" b="96125" l="10000" r="90000">
                        <a14:foregroundMark x1="36125" y1="4875" x2="36625" y2="13125"/>
                        <a14:foregroundMark x1="35000" y1="6875" x2="40750" y2="11000"/>
                        <a14:foregroundMark x1="40750" y1="11000" x2="38750" y2="15875"/>
                        <a14:foregroundMark x1="33375" y1="7000" x2="33875" y2="10375"/>
                        <a14:foregroundMark x1="35875" y1="90750" x2="35875" y2="9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6" r="52593"/>
          <a:stretch/>
        </p:blipFill>
        <p:spPr bwMode="auto">
          <a:xfrm>
            <a:off x="8174764" y="1964469"/>
            <a:ext cx="674382" cy="258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et 10 Bút Bi Hình Que Diêm | Shopee Việt Nam">
            <a:extLst>
              <a:ext uri="{FF2B5EF4-FFF2-40B4-BE49-F238E27FC236}">
                <a16:creationId xmlns:a16="http://schemas.microsoft.com/office/drawing/2014/main" id="{88BB5D25-F06F-9445-9E6C-6BC31453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5" b="96125" l="10000" r="90000">
                        <a14:foregroundMark x1="36125" y1="4875" x2="36625" y2="13125"/>
                        <a14:foregroundMark x1="35000" y1="6875" x2="40750" y2="11000"/>
                        <a14:foregroundMark x1="40750" y1="11000" x2="38750" y2="15875"/>
                        <a14:foregroundMark x1="33375" y1="7000" x2="33875" y2="10375"/>
                        <a14:foregroundMark x1="35875" y1="90750" x2="35875" y2="9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6" r="52593"/>
          <a:stretch/>
        </p:blipFill>
        <p:spPr bwMode="auto">
          <a:xfrm>
            <a:off x="4371387" y="1998533"/>
            <a:ext cx="674382" cy="258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t 10 Bút Bi Hình Que Diêm | Shopee Việt Nam">
            <a:extLst>
              <a:ext uri="{FF2B5EF4-FFF2-40B4-BE49-F238E27FC236}">
                <a16:creationId xmlns:a16="http://schemas.microsoft.com/office/drawing/2014/main" id="{DC099F1D-993A-B64B-A265-05AB75B27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75" b="96125" l="10000" r="90000">
                        <a14:foregroundMark x1="36125" y1="4875" x2="36625" y2="13125"/>
                        <a14:foregroundMark x1="35000" y1="6875" x2="40750" y2="11000"/>
                        <a14:foregroundMark x1="40750" y1="11000" x2="38750" y2="15875"/>
                        <a14:foregroundMark x1="33375" y1="7000" x2="33875" y2="10375"/>
                        <a14:foregroundMark x1="35875" y1="90750" x2="35875" y2="9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6" r="52593"/>
          <a:stretch/>
        </p:blipFill>
        <p:spPr bwMode="auto">
          <a:xfrm>
            <a:off x="6973742" y="2031996"/>
            <a:ext cx="674382" cy="258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et 10 Bút Bi Hình Que Diêm | Shopee Việt Nam">
            <a:extLst>
              <a:ext uri="{FF2B5EF4-FFF2-40B4-BE49-F238E27FC236}">
                <a16:creationId xmlns:a16="http://schemas.microsoft.com/office/drawing/2014/main" id="{214D4899-69CE-4649-BF52-02E3F7447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75" b="96125" l="10000" r="90000">
                        <a14:foregroundMark x1="36125" y1="4875" x2="36625" y2="13125"/>
                        <a14:foregroundMark x1="35000" y1="6875" x2="40750" y2="11000"/>
                        <a14:foregroundMark x1="40750" y1="11000" x2="38750" y2="15875"/>
                        <a14:foregroundMark x1="33375" y1="7000" x2="33875" y2="10375"/>
                        <a14:foregroundMark x1="35875" y1="90750" x2="35875" y2="9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6" r="52593"/>
          <a:stretch/>
        </p:blipFill>
        <p:spPr bwMode="auto">
          <a:xfrm>
            <a:off x="3094068" y="1909030"/>
            <a:ext cx="674382" cy="258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et 10 Bút Bi Hình Que Diêm | Shopee Việt Nam">
            <a:extLst>
              <a:ext uri="{FF2B5EF4-FFF2-40B4-BE49-F238E27FC236}">
                <a16:creationId xmlns:a16="http://schemas.microsoft.com/office/drawing/2014/main" id="{6C32E645-8695-9848-9B5F-C36760EE6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5" b="96125" l="10000" r="90000">
                        <a14:foregroundMark x1="36125" y1="4875" x2="36625" y2="13125"/>
                        <a14:foregroundMark x1="35000" y1="6875" x2="40750" y2="11000"/>
                        <a14:foregroundMark x1="40750" y1="11000" x2="38750" y2="15875"/>
                        <a14:foregroundMark x1="33375" y1="7000" x2="33875" y2="10375"/>
                        <a14:foregroundMark x1="35875" y1="90750" x2="35875" y2="9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6" r="52593"/>
          <a:stretch/>
        </p:blipFill>
        <p:spPr bwMode="auto">
          <a:xfrm>
            <a:off x="5885219" y="2031997"/>
            <a:ext cx="674382" cy="258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ABF58D-440D-784D-BD6F-3C1F10C44C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930" y="512639"/>
            <a:ext cx="6819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23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200;p29">
            <a:extLst>
              <a:ext uri="{FF2B5EF4-FFF2-40B4-BE49-F238E27FC236}">
                <a16:creationId xmlns:a16="http://schemas.microsoft.com/office/drawing/2014/main" id="{1DECCD86-2823-46E0-A10D-E9E978A6523B}"/>
              </a:ext>
            </a:extLst>
          </p:cNvPr>
          <p:cNvSpPr/>
          <p:nvPr/>
        </p:nvSpPr>
        <p:spPr>
          <a:xfrm rot="6239986">
            <a:off x="1423663" y="1432347"/>
            <a:ext cx="1328832" cy="1351762"/>
          </a:xfrm>
          <a:custGeom>
            <a:avLst/>
            <a:gdLst/>
            <a:ahLst/>
            <a:cxnLst/>
            <a:rect l="l" t="t" r="r" b="b"/>
            <a:pathLst>
              <a:path w="49840" h="50700" extrusionOk="0">
                <a:moveTo>
                  <a:pt x="28402" y="0"/>
                </a:moveTo>
                <a:cubicBezTo>
                  <a:pt x="18173" y="0"/>
                  <a:pt x="4965" y="8179"/>
                  <a:pt x="2302" y="20640"/>
                </a:cubicBezTo>
                <a:cubicBezTo>
                  <a:pt x="1" y="31402"/>
                  <a:pt x="2747" y="44057"/>
                  <a:pt x="5307" y="46023"/>
                </a:cubicBezTo>
                <a:cubicBezTo>
                  <a:pt x="7905" y="47953"/>
                  <a:pt x="14659" y="50699"/>
                  <a:pt x="24790" y="50699"/>
                </a:cubicBezTo>
                <a:cubicBezTo>
                  <a:pt x="34922" y="50699"/>
                  <a:pt x="41490" y="46172"/>
                  <a:pt x="45053" y="39900"/>
                </a:cubicBezTo>
                <a:cubicBezTo>
                  <a:pt x="48652" y="33629"/>
                  <a:pt x="49320" y="29955"/>
                  <a:pt x="49580" y="25613"/>
                </a:cubicBezTo>
                <a:cubicBezTo>
                  <a:pt x="49840" y="21234"/>
                  <a:pt x="48096" y="12995"/>
                  <a:pt x="45350" y="9804"/>
                </a:cubicBezTo>
                <a:cubicBezTo>
                  <a:pt x="42603" y="6612"/>
                  <a:pt x="39041" y="2048"/>
                  <a:pt x="32175" y="415"/>
                </a:cubicBezTo>
                <a:cubicBezTo>
                  <a:pt x="30986" y="136"/>
                  <a:pt x="29719" y="0"/>
                  <a:pt x="28402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/>
              <a:sym typeface="Arial" panose="020B0604020202020204" pitchFamily="34" charset="0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992622D4-243B-41F5-8C24-E8DE920ACA1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6632" y="1300039"/>
            <a:ext cx="3911600" cy="3911600"/>
          </a:xfrm>
          <a:prstGeom prst="rect">
            <a:avLst/>
          </a:prstGeom>
        </p:spPr>
      </p:pic>
      <p:pic>
        <p:nvPicPr>
          <p:cNvPr id="1026" name="Picture 2" descr="Set 10 Bút Bi Hình Que Diêm | Shopee Việt Nam">
            <a:extLst>
              <a:ext uri="{FF2B5EF4-FFF2-40B4-BE49-F238E27FC236}">
                <a16:creationId xmlns:a16="http://schemas.microsoft.com/office/drawing/2014/main" id="{02C436F0-F509-BF43-A36E-168F75924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75" b="96125" l="10000" r="90000">
                        <a14:foregroundMark x1="36125" y1="4875" x2="36625" y2="13125"/>
                        <a14:foregroundMark x1="35000" y1="6875" x2="40750" y2="11000"/>
                        <a14:foregroundMark x1="40750" y1="11000" x2="38750" y2="15875"/>
                        <a14:foregroundMark x1="33375" y1="7000" x2="33875" y2="10375"/>
                        <a14:foregroundMark x1="35875" y1="90750" x2="35875" y2="9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6" r="52593"/>
          <a:stretch/>
        </p:blipFill>
        <p:spPr bwMode="auto">
          <a:xfrm>
            <a:off x="-825492" y="2155107"/>
            <a:ext cx="674382" cy="258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et 10 Bút Bi Hình Que Diêm | Shopee Việt Nam">
            <a:extLst>
              <a:ext uri="{FF2B5EF4-FFF2-40B4-BE49-F238E27FC236}">
                <a16:creationId xmlns:a16="http://schemas.microsoft.com/office/drawing/2014/main" id="{428319FB-475A-AF42-8B36-38496BF9F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5" b="96125" l="10000" r="90000">
                        <a14:foregroundMark x1="36125" y1="4875" x2="36625" y2="13125"/>
                        <a14:foregroundMark x1="35000" y1="6875" x2="40750" y2="11000"/>
                        <a14:foregroundMark x1="40750" y1="11000" x2="38750" y2="15875"/>
                        <a14:foregroundMark x1="33375" y1="7000" x2="33875" y2="10375"/>
                        <a14:foregroundMark x1="35875" y1="90750" x2="35875" y2="9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6" r="52593"/>
          <a:stretch/>
        </p:blipFill>
        <p:spPr bwMode="auto">
          <a:xfrm rot="5400000">
            <a:off x="2956549" y="-1742075"/>
            <a:ext cx="674382" cy="258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et 10 Bút Bi Hình Que Diêm | Shopee Việt Nam">
            <a:extLst>
              <a:ext uri="{FF2B5EF4-FFF2-40B4-BE49-F238E27FC236}">
                <a16:creationId xmlns:a16="http://schemas.microsoft.com/office/drawing/2014/main" id="{88BB5D25-F06F-9445-9E6C-6BC31453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5" b="96125" l="10000" r="90000">
                        <a14:foregroundMark x1="36125" y1="4875" x2="36625" y2="13125"/>
                        <a14:foregroundMark x1="35000" y1="6875" x2="40750" y2="11000"/>
                        <a14:foregroundMark x1="40750" y1="11000" x2="38750" y2="15875"/>
                        <a14:foregroundMark x1="33375" y1="7000" x2="33875" y2="10375"/>
                        <a14:foregroundMark x1="35875" y1="90750" x2="35875" y2="9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6" r="52593"/>
          <a:stretch/>
        </p:blipFill>
        <p:spPr bwMode="auto">
          <a:xfrm rot="5400000">
            <a:off x="5548028" y="-1712092"/>
            <a:ext cx="674382" cy="258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t 10 Bút Bi Hình Que Diêm | Shopee Việt Nam">
            <a:extLst>
              <a:ext uri="{FF2B5EF4-FFF2-40B4-BE49-F238E27FC236}">
                <a16:creationId xmlns:a16="http://schemas.microsoft.com/office/drawing/2014/main" id="{DC099F1D-993A-B64B-A265-05AB75B27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75" b="96125" l="10000" r="90000">
                        <a14:foregroundMark x1="36125" y1="4875" x2="36625" y2="13125"/>
                        <a14:foregroundMark x1="35000" y1="6875" x2="40750" y2="11000"/>
                        <a14:foregroundMark x1="40750" y1="11000" x2="38750" y2="15875"/>
                        <a14:foregroundMark x1="33375" y1="7000" x2="33875" y2="10375"/>
                        <a14:foregroundMark x1="35875" y1="90750" x2="35875" y2="9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6" r="52593"/>
          <a:stretch/>
        </p:blipFill>
        <p:spPr bwMode="auto">
          <a:xfrm rot="5400000">
            <a:off x="5539287" y="5903823"/>
            <a:ext cx="674382" cy="258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et 10 Bút Bi Hình Que Diêm | Shopee Việt Nam">
            <a:extLst>
              <a:ext uri="{FF2B5EF4-FFF2-40B4-BE49-F238E27FC236}">
                <a16:creationId xmlns:a16="http://schemas.microsoft.com/office/drawing/2014/main" id="{214D4899-69CE-4649-BF52-02E3F7447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75" b="96125" l="10000" r="90000">
                        <a14:foregroundMark x1="36125" y1="4875" x2="36625" y2="13125"/>
                        <a14:foregroundMark x1="35000" y1="6875" x2="40750" y2="11000"/>
                        <a14:foregroundMark x1="40750" y1="11000" x2="38750" y2="15875"/>
                        <a14:foregroundMark x1="33375" y1="7000" x2="33875" y2="10375"/>
                        <a14:foregroundMark x1="35875" y1="90750" x2="35875" y2="9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6" r="52593"/>
          <a:stretch/>
        </p:blipFill>
        <p:spPr bwMode="auto">
          <a:xfrm>
            <a:off x="12434414" y="2155107"/>
            <a:ext cx="674382" cy="258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et 10 Bút Bi Hình Que Diêm | Shopee Việt Nam">
            <a:extLst>
              <a:ext uri="{FF2B5EF4-FFF2-40B4-BE49-F238E27FC236}">
                <a16:creationId xmlns:a16="http://schemas.microsoft.com/office/drawing/2014/main" id="{6C32E645-8695-9848-9B5F-C36760EE6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5" b="96125" l="10000" r="90000">
                        <a14:foregroundMark x1="36125" y1="4875" x2="36625" y2="13125"/>
                        <a14:foregroundMark x1="35000" y1="6875" x2="40750" y2="11000"/>
                        <a14:foregroundMark x1="40750" y1="11000" x2="38750" y2="15875"/>
                        <a14:foregroundMark x1="33375" y1="7000" x2="33875" y2="10375"/>
                        <a14:foregroundMark x1="35875" y1="90750" x2="35875" y2="9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6" r="52593"/>
          <a:stretch/>
        </p:blipFill>
        <p:spPr bwMode="auto">
          <a:xfrm rot="5400000">
            <a:off x="2956547" y="5974313"/>
            <a:ext cx="674382" cy="258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30D139-7FB2-D141-BFBD-D1F5C7A6AC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811" y="580307"/>
            <a:ext cx="6819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65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L 0.00078 -0.376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884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0.00248 -0.3583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1791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0.20416 -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-13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013 0.379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898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00274 0.3756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877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45886 -0.0025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4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形状&#10;&#10;低可信度描述已自动生成">
            <a:extLst>
              <a:ext uri="{FF2B5EF4-FFF2-40B4-BE49-F238E27FC236}">
                <a16:creationId xmlns:a16="http://schemas.microsoft.com/office/drawing/2014/main" id="{A70EE8DD-50E4-418B-BEF4-D2B5CA28D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8" name="图片 57" descr="形状, 圆圈&#10;&#10;描述已自动生成">
            <a:extLst>
              <a:ext uri="{FF2B5EF4-FFF2-40B4-BE49-F238E27FC236}">
                <a16:creationId xmlns:a16="http://schemas.microsoft.com/office/drawing/2014/main" id="{4051BC7C-D180-43B9-A390-AC752B560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3228"/>
          <a:stretch/>
        </p:blipFill>
        <p:spPr>
          <a:xfrm>
            <a:off x="393700" y="-193507"/>
            <a:ext cx="11496094" cy="6125028"/>
          </a:xfrm>
          <a:custGeom>
            <a:avLst/>
            <a:gdLst>
              <a:gd name="connsiteX0" fmla="*/ 0 w 8695756"/>
              <a:gd name="connsiteY0" fmla="*/ 0 h 6125028"/>
              <a:gd name="connsiteX1" fmla="*/ 6924665 w 8695756"/>
              <a:gd name="connsiteY1" fmla="*/ 0 h 6125028"/>
              <a:gd name="connsiteX2" fmla="*/ 6831495 w 8695756"/>
              <a:gd name="connsiteY2" fmla="*/ 112923 h 6125028"/>
              <a:gd name="connsiteX3" fmla="*/ 6675039 w 8695756"/>
              <a:gd name="connsiteY3" fmla="*/ 625124 h 6125028"/>
              <a:gd name="connsiteX4" fmla="*/ 7591140 w 8695756"/>
              <a:gd name="connsiteY4" fmla="*/ 1541225 h 6125028"/>
              <a:gd name="connsiteX5" fmla="*/ 8507241 w 8695756"/>
              <a:gd name="connsiteY5" fmla="*/ 625124 h 6125028"/>
              <a:gd name="connsiteX6" fmla="*/ 8350785 w 8695756"/>
              <a:gd name="connsiteY6" fmla="*/ 112923 h 6125028"/>
              <a:gd name="connsiteX7" fmla="*/ 8257615 w 8695756"/>
              <a:gd name="connsiteY7" fmla="*/ 0 h 6125028"/>
              <a:gd name="connsiteX8" fmla="*/ 8695756 w 8695756"/>
              <a:gd name="connsiteY8" fmla="*/ 0 h 6125028"/>
              <a:gd name="connsiteX9" fmla="*/ 8695756 w 8695756"/>
              <a:gd name="connsiteY9" fmla="*/ 6125028 h 6125028"/>
              <a:gd name="connsiteX10" fmla="*/ 0 w 8695756"/>
              <a:gd name="connsiteY10" fmla="*/ 6125028 h 61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5756" h="6125028">
                <a:moveTo>
                  <a:pt x="0" y="0"/>
                </a:moveTo>
                <a:lnTo>
                  <a:pt x="6924665" y="0"/>
                </a:lnTo>
                <a:lnTo>
                  <a:pt x="6831495" y="112923"/>
                </a:lnTo>
                <a:cubicBezTo>
                  <a:pt x="6732717" y="259134"/>
                  <a:pt x="6675039" y="435393"/>
                  <a:pt x="6675039" y="625124"/>
                </a:cubicBezTo>
                <a:cubicBezTo>
                  <a:pt x="6675039" y="1131073"/>
                  <a:pt x="7085191" y="1541225"/>
                  <a:pt x="7591140" y="1541225"/>
                </a:cubicBezTo>
                <a:cubicBezTo>
                  <a:pt x="8097089" y="1541225"/>
                  <a:pt x="8507241" y="1131073"/>
                  <a:pt x="8507241" y="625124"/>
                </a:cubicBezTo>
                <a:cubicBezTo>
                  <a:pt x="8507241" y="435393"/>
                  <a:pt x="8449563" y="259134"/>
                  <a:pt x="8350785" y="112923"/>
                </a:cubicBezTo>
                <a:lnTo>
                  <a:pt x="8257615" y="0"/>
                </a:lnTo>
                <a:lnTo>
                  <a:pt x="8695756" y="0"/>
                </a:lnTo>
                <a:lnTo>
                  <a:pt x="8695756" y="6125028"/>
                </a:lnTo>
                <a:lnTo>
                  <a:pt x="0" y="6125028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FF43178-CBCB-46E0-9655-749BB1FCF0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4" t="74921"/>
          <a:stretch/>
        </p:blipFill>
        <p:spPr>
          <a:xfrm>
            <a:off x="9530497" y="4242524"/>
            <a:ext cx="2908246" cy="2692399"/>
          </a:xfrm>
          <a:prstGeom prst="rect">
            <a:avLst/>
          </a:prstGeom>
        </p:spPr>
      </p:pic>
      <p:pic>
        <p:nvPicPr>
          <p:cNvPr id="22" name="图片 21" descr="卡通人物&#10;&#10;低可信度描述已自动生成">
            <a:extLst>
              <a:ext uri="{FF2B5EF4-FFF2-40B4-BE49-F238E27FC236}">
                <a16:creationId xmlns:a16="http://schemas.microsoft.com/office/drawing/2014/main" id="{1E3F6E34-7047-4DDE-AD37-1E02CAEFDE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7" r="68904"/>
          <a:stretch/>
        </p:blipFill>
        <p:spPr>
          <a:xfrm>
            <a:off x="-1" y="3480006"/>
            <a:ext cx="3120571" cy="3454918"/>
          </a:xfrm>
          <a:prstGeom prst="rect">
            <a:avLst/>
          </a:prstGeom>
        </p:spPr>
      </p:pic>
      <p:pic>
        <p:nvPicPr>
          <p:cNvPr id="6" name="图片 5" descr="图片包含 游戏机, 房间, 桌子, 体育&#10;&#10;描述已自动生成">
            <a:extLst>
              <a:ext uri="{FF2B5EF4-FFF2-40B4-BE49-F238E27FC236}">
                <a16:creationId xmlns:a16="http://schemas.microsoft.com/office/drawing/2014/main" id="{BD851D5D-A4FD-4B36-996F-6B7E1A886B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28" r="43201"/>
          <a:stretch/>
        </p:blipFill>
        <p:spPr>
          <a:xfrm>
            <a:off x="805541" y="3498728"/>
            <a:ext cx="4862286" cy="3436196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573B263-98F9-4B27-BFB5-49537EE1C1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138D5AAD-51C1-4768-B5F0-A97048FDB9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49895"/>
          <a:stretch/>
        </p:blipFill>
        <p:spPr>
          <a:xfrm>
            <a:off x="10058400" y="0"/>
            <a:ext cx="2133600" cy="3436196"/>
          </a:xfrm>
          <a:prstGeom prst="rect">
            <a:avLst/>
          </a:prstGeom>
        </p:spPr>
      </p:pic>
      <p:pic>
        <p:nvPicPr>
          <p:cNvPr id="20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640FE3C8-F17B-4FF7-AC04-49D3C5834E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9" t="84233"/>
          <a:stretch/>
        </p:blipFill>
        <p:spPr>
          <a:xfrm>
            <a:off x="3926111" y="4655392"/>
            <a:ext cx="3396343" cy="2279532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84F1611-E291-4DC7-8BFB-71B17618CE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1382949" y="3062701"/>
            <a:ext cx="1228602" cy="1364642"/>
          </a:xfrm>
          <a:prstGeom prst="rect">
            <a:avLst/>
          </a:prstGeom>
        </p:spPr>
      </p:pic>
      <p:pic>
        <p:nvPicPr>
          <p:cNvPr id="33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A4523C3B-4540-45D3-87E6-8A62FDEB84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48" name="图片 47" descr="卡通人物&#10;&#10;中度可信度描述已自动生成">
            <a:extLst>
              <a:ext uri="{FF2B5EF4-FFF2-40B4-BE49-F238E27FC236}">
                <a16:creationId xmlns:a16="http://schemas.microsoft.com/office/drawing/2014/main" id="{094DFA0E-3D16-4D4B-A099-0F6A96C8488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587" y="3062701"/>
            <a:ext cx="4698646" cy="4698646"/>
          </a:xfrm>
          <a:prstGeom prst="rect">
            <a:avLst/>
          </a:prstGeom>
        </p:spPr>
      </p:pic>
      <p:pic>
        <p:nvPicPr>
          <p:cNvPr id="56" name="图片 55" descr="卡通人物&#10;&#10;中度可信度描述已自动生成">
            <a:extLst>
              <a:ext uri="{FF2B5EF4-FFF2-40B4-BE49-F238E27FC236}">
                <a16:creationId xmlns:a16="http://schemas.microsoft.com/office/drawing/2014/main" id="{73286A49-DF70-4FA5-AF3F-B1CD1130BA7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067" y="394898"/>
            <a:ext cx="2458727" cy="24741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C37227-73B4-D74C-BEF0-70A5006386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220" y="-24576"/>
            <a:ext cx="10439400" cy="4889500"/>
          </a:xfrm>
          <a:prstGeom prst="rect">
            <a:avLst/>
          </a:prstGeom>
        </p:spPr>
      </p:pic>
      <p:pic>
        <p:nvPicPr>
          <p:cNvPr id="5122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1542A9A6-74B7-D041-A481-7D7C9887E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7" y="-230643"/>
            <a:ext cx="1980007" cy="198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13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00;p29">
            <a:extLst>
              <a:ext uri="{FF2B5EF4-FFF2-40B4-BE49-F238E27FC236}">
                <a16:creationId xmlns:a16="http://schemas.microsoft.com/office/drawing/2014/main" id="{4C73CA86-5DCA-4270-BD6C-F22769E8F355}"/>
              </a:ext>
            </a:extLst>
          </p:cNvPr>
          <p:cNvSpPr/>
          <p:nvPr/>
        </p:nvSpPr>
        <p:spPr>
          <a:xfrm rot="6239986">
            <a:off x="1674058" y="3076843"/>
            <a:ext cx="552105" cy="561632"/>
          </a:xfrm>
          <a:custGeom>
            <a:avLst/>
            <a:gdLst/>
            <a:ahLst/>
            <a:cxnLst/>
            <a:rect l="l" t="t" r="r" b="b"/>
            <a:pathLst>
              <a:path w="49840" h="50700" extrusionOk="0">
                <a:moveTo>
                  <a:pt x="28402" y="0"/>
                </a:moveTo>
                <a:cubicBezTo>
                  <a:pt x="18173" y="0"/>
                  <a:pt x="4965" y="8179"/>
                  <a:pt x="2302" y="20640"/>
                </a:cubicBezTo>
                <a:cubicBezTo>
                  <a:pt x="1" y="31402"/>
                  <a:pt x="2747" y="44057"/>
                  <a:pt x="5307" y="46023"/>
                </a:cubicBezTo>
                <a:cubicBezTo>
                  <a:pt x="7905" y="47953"/>
                  <a:pt x="14659" y="50699"/>
                  <a:pt x="24790" y="50699"/>
                </a:cubicBezTo>
                <a:cubicBezTo>
                  <a:pt x="34922" y="50699"/>
                  <a:pt x="41490" y="46172"/>
                  <a:pt x="45053" y="39900"/>
                </a:cubicBezTo>
                <a:cubicBezTo>
                  <a:pt x="48652" y="33629"/>
                  <a:pt x="49320" y="29955"/>
                  <a:pt x="49580" y="25613"/>
                </a:cubicBezTo>
                <a:cubicBezTo>
                  <a:pt x="49840" y="21234"/>
                  <a:pt x="48096" y="12995"/>
                  <a:pt x="45350" y="9804"/>
                </a:cubicBezTo>
                <a:cubicBezTo>
                  <a:pt x="42603" y="6612"/>
                  <a:pt x="39041" y="2048"/>
                  <a:pt x="32175" y="415"/>
                </a:cubicBezTo>
                <a:cubicBezTo>
                  <a:pt x="30986" y="136"/>
                  <a:pt x="29719" y="0"/>
                  <a:pt x="28402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/>
              <a:sym typeface="Arial" panose="020B0604020202020204" pitchFamily="34" charset="0"/>
            </a:endParaRPr>
          </a:p>
        </p:txBody>
      </p:sp>
      <p:sp>
        <p:nvSpPr>
          <p:cNvPr id="17" name="Google Shape;1200;p29">
            <a:extLst>
              <a:ext uri="{FF2B5EF4-FFF2-40B4-BE49-F238E27FC236}">
                <a16:creationId xmlns:a16="http://schemas.microsoft.com/office/drawing/2014/main" id="{CCFB4443-30BB-417C-BABF-BEB37ABB13FE}"/>
              </a:ext>
            </a:extLst>
          </p:cNvPr>
          <p:cNvSpPr/>
          <p:nvPr/>
        </p:nvSpPr>
        <p:spPr>
          <a:xfrm rot="6239986">
            <a:off x="1674058" y="4326642"/>
            <a:ext cx="552105" cy="561632"/>
          </a:xfrm>
          <a:custGeom>
            <a:avLst/>
            <a:gdLst/>
            <a:ahLst/>
            <a:cxnLst/>
            <a:rect l="l" t="t" r="r" b="b"/>
            <a:pathLst>
              <a:path w="49840" h="50700" extrusionOk="0">
                <a:moveTo>
                  <a:pt x="28402" y="0"/>
                </a:moveTo>
                <a:cubicBezTo>
                  <a:pt x="18173" y="0"/>
                  <a:pt x="4965" y="8179"/>
                  <a:pt x="2302" y="20640"/>
                </a:cubicBezTo>
                <a:cubicBezTo>
                  <a:pt x="1" y="31402"/>
                  <a:pt x="2747" y="44057"/>
                  <a:pt x="5307" y="46023"/>
                </a:cubicBezTo>
                <a:cubicBezTo>
                  <a:pt x="7905" y="47953"/>
                  <a:pt x="14659" y="50699"/>
                  <a:pt x="24790" y="50699"/>
                </a:cubicBezTo>
                <a:cubicBezTo>
                  <a:pt x="34922" y="50699"/>
                  <a:pt x="41490" y="46172"/>
                  <a:pt x="45053" y="39900"/>
                </a:cubicBezTo>
                <a:cubicBezTo>
                  <a:pt x="48652" y="33629"/>
                  <a:pt x="49320" y="29955"/>
                  <a:pt x="49580" y="25613"/>
                </a:cubicBezTo>
                <a:cubicBezTo>
                  <a:pt x="49840" y="21234"/>
                  <a:pt x="48096" y="12995"/>
                  <a:pt x="45350" y="9804"/>
                </a:cubicBezTo>
                <a:cubicBezTo>
                  <a:pt x="42603" y="6612"/>
                  <a:pt x="39041" y="2048"/>
                  <a:pt x="32175" y="415"/>
                </a:cubicBezTo>
                <a:cubicBezTo>
                  <a:pt x="30986" y="136"/>
                  <a:pt x="29719" y="0"/>
                  <a:pt x="28402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/>
              <a:sym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F411603-05F7-4853-B569-68E71064C64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83401" y="2714596"/>
            <a:ext cx="4143404" cy="41434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56AE1C-3D7D-8940-856F-CE9E1F144699}"/>
              </a:ext>
            </a:extLst>
          </p:cNvPr>
          <p:cNvSpPr txBox="1"/>
          <p:nvPr/>
        </p:nvSpPr>
        <p:spPr>
          <a:xfrm>
            <a:off x="3632200" y="794403"/>
            <a:ext cx="492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5400" b="1" i="1" dirty="0">
                <a:gradFill>
                  <a:gsLst>
                    <a:gs pos="49000">
                      <a:srgbClr val="FF970A"/>
                    </a:gs>
                    <a:gs pos="59000">
                      <a:srgbClr val="00B050"/>
                    </a:gs>
                    <a:gs pos="67000">
                      <a:srgbClr val="00B0F0"/>
                    </a:gs>
                  </a:gsLst>
                  <a:lin ang="5400000" scaled="1"/>
                </a:gradFill>
                <a:latin typeface="SVN-Cookie" panose="020B0606040200020203" pitchFamily="34" charset="0"/>
              </a:rPr>
              <a:t>Yêu cầu cần đạt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C0ABC3-AB43-A14F-BAF6-1928C0C2C59C}"/>
              </a:ext>
            </a:extLst>
          </p:cNvPr>
          <p:cNvSpPr txBox="1"/>
          <p:nvPr/>
        </p:nvSpPr>
        <p:spPr>
          <a:xfrm>
            <a:off x="838461" y="1996853"/>
            <a:ext cx="107696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</a:rPr>
              <a:t>-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vi-VN" sz="3200" dirty="0">
                <a:solidFill>
                  <a:srgbClr val="0070C0"/>
                </a:solidFill>
              </a:rPr>
              <a:t>Thực hành vẽ góc vuông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vi-VN" sz="3200" dirty="0">
                <a:solidFill>
                  <a:srgbClr val="0070C0"/>
                </a:solidFill>
              </a:rPr>
              <a:t>vẽ đường tròn bằng com pa.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rgbClr val="0070C0"/>
                </a:solidFill>
              </a:rPr>
              <a:t>B</a:t>
            </a:r>
            <a:r>
              <a:rPr lang="vi-VN" sz="3200" dirty="0">
                <a:solidFill>
                  <a:srgbClr val="0070C0"/>
                </a:solidFill>
              </a:rPr>
              <a:t>iết cách sử dụng ê ke, com pa và ứng dụng vào giải quyết các vấn đ</a:t>
            </a:r>
            <a:r>
              <a:rPr lang="en-US" sz="3200" dirty="0">
                <a:solidFill>
                  <a:srgbClr val="0070C0"/>
                </a:solidFill>
              </a:rPr>
              <a:t>ề</a:t>
            </a:r>
            <a:r>
              <a:rPr lang="vi-VN" sz="3200" dirty="0">
                <a:solidFill>
                  <a:srgbClr val="0070C0"/>
                </a:solidFill>
              </a:rPr>
              <a:t> toán học.  </a:t>
            </a:r>
            <a:endParaRPr lang="en-US" sz="32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vi-VN" sz="3200" dirty="0">
                <a:solidFill>
                  <a:srgbClr val="0070C0"/>
                </a:solidFill>
              </a:rPr>
              <a:t>Thực hiện nhiệm vụ trang trí hình học</a:t>
            </a:r>
          </a:p>
        </p:txBody>
      </p:sp>
    </p:spTree>
    <p:extLst>
      <p:ext uri="{BB962C8B-B14F-4D97-AF65-F5344CB8AC3E}">
        <p14:creationId xmlns:p14="http://schemas.microsoft.com/office/powerpoint/2010/main" val="2296687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形状&#10;&#10;低可信度描述已自动生成">
            <a:extLst>
              <a:ext uri="{FF2B5EF4-FFF2-40B4-BE49-F238E27FC236}">
                <a16:creationId xmlns:a16="http://schemas.microsoft.com/office/drawing/2014/main" id="{A70EE8DD-50E4-418B-BEF4-D2B5CA28D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8" name="图片 57" descr="形状, 圆圈&#10;&#10;描述已自动生成">
            <a:extLst>
              <a:ext uri="{FF2B5EF4-FFF2-40B4-BE49-F238E27FC236}">
                <a16:creationId xmlns:a16="http://schemas.microsoft.com/office/drawing/2014/main" id="{4051BC7C-D180-43B9-A390-AC752B560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3228"/>
          <a:stretch/>
        </p:blipFill>
        <p:spPr>
          <a:xfrm>
            <a:off x="1748122" y="-272925"/>
            <a:ext cx="8695756" cy="6125028"/>
          </a:xfrm>
          <a:custGeom>
            <a:avLst/>
            <a:gdLst>
              <a:gd name="connsiteX0" fmla="*/ 0 w 8695756"/>
              <a:gd name="connsiteY0" fmla="*/ 0 h 6125028"/>
              <a:gd name="connsiteX1" fmla="*/ 6924665 w 8695756"/>
              <a:gd name="connsiteY1" fmla="*/ 0 h 6125028"/>
              <a:gd name="connsiteX2" fmla="*/ 6831495 w 8695756"/>
              <a:gd name="connsiteY2" fmla="*/ 112923 h 6125028"/>
              <a:gd name="connsiteX3" fmla="*/ 6675039 w 8695756"/>
              <a:gd name="connsiteY3" fmla="*/ 625124 h 6125028"/>
              <a:gd name="connsiteX4" fmla="*/ 7591140 w 8695756"/>
              <a:gd name="connsiteY4" fmla="*/ 1541225 h 6125028"/>
              <a:gd name="connsiteX5" fmla="*/ 8507241 w 8695756"/>
              <a:gd name="connsiteY5" fmla="*/ 625124 h 6125028"/>
              <a:gd name="connsiteX6" fmla="*/ 8350785 w 8695756"/>
              <a:gd name="connsiteY6" fmla="*/ 112923 h 6125028"/>
              <a:gd name="connsiteX7" fmla="*/ 8257615 w 8695756"/>
              <a:gd name="connsiteY7" fmla="*/ 0 h 6125028"/>
              <a:gd name="connsiteX8" fmla="*/ 8695756 w 8695756"/>
              <a:gd name="connsiteY8" fmla="*/ 0 h 6125028"/>
              <a:gd name="connsiteX9" fmla="*/ 8695756 w 8695756"/>
              <a:gd name="connsiteY9" fmla="*/ 6125028 h 6125028"/>
              <a:gd name="connsiteX10" fmla="*/ 0 w 8695756"/>
              <a:gd name="connsiteY10" fmla="*/ 6125028 h 61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5756" h="6125028">
                <a:moveTo>
                  <a:pt x="0" y="0"/>
                </a:moveTo>
                <a:lnTo>
                  <a:pt x="6924665" y="0"/>
                </a:lnTo>
                <a:lnTo>
                  <a:pt x="6831495" y="112923"/>
                </a:lnTo>
                <a:cubicBezTo>
                  <a:pt x="6732717" y="259134"/>
                  <a:pt x="6675039" y="435393"/>
                  <a:pt x="6675039" y="625124"/>
                </a:cubicBezTo>
                <a:cubicBezTo>
                  <a:pt x="6675039" y="1131073"/>
                  <a:pt x="7085191" y="1541225"/>
                  <a:pt x="7591140" y="1541225"/>
                </a:cubicBezTo>
                <a:cubicBezTo>
                  <a:pt x="8097089" y="1541225"/>
                  <a:pt x="8507241" y="1131073"/>
                  <a:pt x="8507241" y="625124"/>
                </a:cubicBezTo>
                <a:cubicBezTo>
                  <a:pt x="8507241" y="435393"/>
                  <a:pt x="8449563" y="259134"/>
                  <a:pt x="8350785" y="112923"/>
                </a:cubicBezTo>
                <a:lnTo>
                  <a:pt x="8257615" y="0"/>
                </a:lnTo>
                <a:lnTo>
                  <a:pt x="8695756" y="0"/>
                </a:lnTo>
                <a:lnTo>
                  <a:pt x="8695756" y="6125028"/>
                </a:lnTo>
                <a:lnTo>
                  <a:pt x="0" y="6125028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FF43178-CBCB-46E0-9655-749BB1FCF0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4" t="74921"/>
          <a:stretch/>
        </p:blipFill>
        <p:spPr>
          <a:xfrm>
            <a:off x="9530497" y="4242524"/>
            <a:ext cx="2908246" cy="2692399"/>
          </a:xfrm>
          <a:prstGeom prst="rect">
            <a:avLst/>
          </a:prstGeom>
        </p:spPr>
      </p:pic>
      <p:pic>
        <p:nvPicPr>
          <p:cNvPr id="22" name="图片 21" descr="卡通人物&#10;&#10;低可信度描述已自动生成">
            <a:extLst>
              <a:ext uri="{FF2B5EF4-FFF2-40B4-BE49-F238E27FC236}">
                <a16:creationId xmlns:a16="http://schemas.microsoft.com/office/drawing/2014/main" id="{1E3F6E34-7047-4DDE-AD37-1E02CAEFDE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7" r="68904"/>
          <a:stretch/>
        </p:blipFill>
        <p:spPr>
          <a:xfrm>
            <a:off x="-1" y="3480006"/>
            <a:ext cx="3120571" cy="3454918"/>
          </a:xfrm>
          <a:prstGeom prst="rect">
            <a:avLst/>
          </a:prstGeom>
        </p:spPr>
      </p:pic>
      <p:pic>
        <p:nvPicPr>
          <p:cNvPr id="6" name="图片 5" descr="图片包含 游戏机, 房间, 桌子, 体育&#10;&#10;描述已自动生成">
            <a:extLst>
              <a:ext uri="{FF2B5EF4-FFF2-40B4-BE49-F238E27FC236}">
                <a16:creationId xmlns:a16="http://schemas.microsoft.com/office/drawing/2014/main" id="{BD851D5D-A4FD-4B36-996F-6B7E1A886B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28" r="43201"/>
          <a:stretch/>
        </p:blipFill>
        <p:spPr>
          <a:xfrm>
            <a:off x="805541" y="3498728"/>
            <a:ext cx="4862286" cy="3436196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573B263-98F9-4B27-BFB5-49537EE1C1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138D5AAD-51C1-4768-B5F0-A97048FDB9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49895"/>
          <a:stretch/>
        </p:blipFill>
        <p:spPr>
          <a:xfrm>
            <a:off x="10058400" y="0"/>
            <a:ext cx="2133600" cy="3436196"/>
          </a:xfrm>
          <a:prstGeom prst="rect">
            <a:avLst/>
          </a:prstGeom>
        </p:spPr>
      </p:pic>
      <p:pic>
        <p:nvPicPr>
          <p:cNvPr id="20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640FE3C8-F17B-4FF7-AC04-49D3C5834E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9" t="84233"/>
          <a:stretch/>
        </p:blipFill>
        <p:spPr>
          <a:xfrm>
            <a:off x="3926111" y="4655392"/>
            <a:ext cx="3396343" cy="2279532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84F1611-E291-4DC7-8BFB-71B17618CE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1382949" y="3062701"/>
            <a:ext cx="1228602" cy="1364642"/>
          </a:xfrm>
          <a:prstGeom prst="rect">
            <a:avLst/>
          </a:prstGeom>
        </p:spPr>
      </p:pic>
      <p:pic>
        <p:nvPicPr>
          <p:cNvPr id="33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A4523C3B-4540-45D3-87E6-8A62FDEB84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48" name="图片 47" descr="卡通人物&#10;&#10;中度可信度描述已自动生成">
            <a:extLst>
              <a:ext uri="{FF2B5EF4-FFF2-40B4-BE49-F238E27FC236}">
                <a16:creationId xmlns:a16="http://schemas.microsoft.com/office/drawing/2014/main" id="{094DFA0E-3D16-4D4B-A099-0F6A96C8488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587" y="3062701"/>
            <a:ext cx="4698646" cy="4698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939281-7233-D84F-8F28-77EE06DD13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8534" y="1877700"/>
            <a:ext cx="7049086" cy="270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4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B393C9F-412B-084E-8730-655BDFE4A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89" b="56056" l="47813" r="73021">
                        <a14:foregroundMark x1="47813" y1="30556" x2="50000" y2="30000"/>
                        <a14:foregroundMark x1="49757" y1="35389" x2="50486" y2="43333"/>
                        <a14:foregroundMark x1="50486" y1="43333" x2="55451" y2="48056"/>
                        <a14:foregroundMark x1="55451" y1="48056" x2="66424" y2="51167"/>
                        <a14:foregroundMark x1="66424" y1="51167" x2="66771" y2="51111"/>
                        <a14:foregroundMark x1="54618" y1="45556" x2="59201" y2="46111"/>
                        <a14:foregroundMark x1="59201" y1="46111" x2="60764" y2="47389"/>
                        <a14:foregroundMark x1="66319" y1="38167" x2="70729" y2="38333"/>
                        <a14:foregroundMark x1="72465" y1="37222" x2="73021" y2="38722"/>
                        <a14:foregroundMark x1="62257" y1="48722" x2="66215" y2="54444"/>
                        <a14:foregroundMark x1="66215" y1="54444" x2="65278" y2="48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91" t="22778" r="24768" b="40184"/>
          <a:stretch/>
        </p:blipFill>
        <p:spPr>
          <a:xfrm>
            <a:off x="3314700" y="1656731"/>
            <a:ext cx="5562600" cy="45595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2018E6-B209-EF42-8A3A-DFAFC3569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0"/>
            <a:ext cx="93472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8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515153C-B913-45DF-AF9F-DFDE6610DA5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2888" y="3162300"/>
            <a:ext cx="4129112" cy="4129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89E5B0-C553-9246-A0DB-B3DFBBF24717}"/>
              </a:ext>
            </a:extLst>
          </p:cNvPr>
          <p:cNvSpPr txBox="1"/>
          <p:nvPr/>
        </p:nvSpPr>
        <p:spPr>
          <a:xfrm>
            <a:off x="2006600" y="641761"/>
            <a:ext cx="7512176" cy="698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a</a:t>
            </a:r>
            <a:r>
              <a:rPr lang="nl-NL" sz="32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. </a:t>
            </a:r>
            <a:r>
              <a:rPr lang="nl-NL" sz="32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Vẽ</a:t>
            </a:r>
            <a:r>
              <a:rPr lang="nl-NL" sz="32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góc</a:t>
            </a:r>
            <a:r>
              <a:rPr lang="nl-NL" sz="32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vuông</a:t>
            </a:r>
            <a:r>
              <a:rPr lang="nl-NL" sz="32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đỉnh</a:t>
            </a:r>
            <a:r>
              <a:rPr lang="nl-NL" sz="32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A </a:t>
            </a:r>
            <a:r>
              <a:rPr lang="nl-NL" sz="3200" b="1" dirty="0" err="1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cạnh</a:t>
            </a:r>
            <a:r>
              <a:rPr lang="nl-NL" sz="3200" b="1" dirty="0">
                <a:solidFill>
                  <a:srgbClr val="1E7404"/>
                </a:solidFill>
                <a:effectLst/>
                <a:latin typeface="UVN Thay Giao" panose="02090702040506020203" pitchFamily="18" charset="0"/>
                <a:ea typeface="Times New Roman" panose="02020603050405020304" pitchFamily="18" charset="0"/>
              </a:rPr>
              <a:t> AB, AC</a:t>
            </a:r>
            <a:endParaRPr lang="en-VN" sz="2800" dirty="0">
              <a:solidFill>
                <a:srgbClr val="1E7404"/>
              </a:solidFill>
              <a:effectLst/>
              <a:latin typeface="UVN Thay Giao" panose="02090702040506020203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Thước kẻ góc Thiết kế sản phẩm Phông chữ - png tải về - Miễn phí trong suốt  Cai Trị png Tải về.">
            <a:extLst>
              <a:ext uri="{FF2B5EF4-FFF2-40B4-BE49-F238E27FC236}">
                <a16:creationId xmlns:a16="http://schemas.microsoft.com/office/drawing/2014/main" id="{B6D7805D-176F-254A-9028-6187CE89F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3661" l="0" r="95000">
                        <a14:foregroundMark x1="81778" y1="5536" x2="61791" y2="5762"/>
                        <a14:foregroundMark x1="87778" y1="2768" x2="95222" y2="1875"/>
                        <a14:foregroundMark x1="47667" y1="9464" x2="9556" y2="15179"/>
                        <a14:foregroundMark x1="9556" y1="15179" x2="778" y2="18482"/>
                        <a14:foregroundMark x1="778" y1="18482" x2="10222" y2="45268"/>
                        <a14:foregroundMark x1="10222" y1="45268" x2="11778" y2="47232"/>
                        <a14:foregroundMark x1="0" y1="16518" x2="3889" y2="16518"/>
                        <a14:foregroundMark x1="21667" y1="89464" x2="18889" y2="93661"/>
                        <a14:backgroundMark x1="50000" y1="6518" x2="56444" y2="6518"/>
                        <a14:backgroundMark x1="56444" y1="6339" x2="61556" y2="6071"/>
                        <a14:backgroundMark x1="18444" y1="93661" x2="18444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73195">
            <a:off x="4064568" y="-4426659"/>
            <a:ext cx="3751839" cy="466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68799F1-4DAF-AB45-AA23-806BF7C981DC}"/>
              </a:ext>
            </a:extLst>
          </p:cNvPr>
          <p:cNvCxnSpPr/>
          <p:nvPr/>
        </p:nvCxnSpPr>
        <p:spPr>
          <a:xfrm>
            <a:off x="3937000" y="2476500"/>
            <a:ext cx="0" cy="24892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5C4BD5-803A-434B-BF4E-D98ABB2BF114}"/>
              </a:ext>
            </a:extLst>
          </p:cNvPr>
          <p:cNvCxnSpPr>
            <a:cxnSpLocks/>
          </p:cNvCxnSpPr>
          <p:nvPr/>
        </p:nvCxnSpPr>
        <p:spPr>
          <a:xfrm flipH="1">
            <a:off x="3937000" y="4965700"/>
            <a:ext cx="25019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ED2C1D-2ECE-E44E-8F5D-9EF32C7B8E5D}"/>
              </a:ext>
            </a:extLst>
          </p:cNvPr>
          <p:cNvSpPr txBox="1"/>
          <p:nvPr/>
        </p:nvSpPr>
        <p:spPr>
          <a:xfrm>
            <a:off x="6295237" y="4991101"/>
            <a:ext cx="74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1E7404"/>
                </a:solidFill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6FA816-A423-1E44-BE37-7E02A71D443A}"/>
              </a:ext>
            </a:extLst>
          </p:cNvPr>
          <p:cNvSpPr txBox="1"/>
          <p:nvPr/>
        </p:nvSpPr>
        <p:spPr>
          <a:xfrm>
            <a:off x="3259936" y="2057117"/>
            <a:ext cx="74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1E7404"/>
                </a:solidFill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51C8A9-2DFD-7B47-B76A-00A821F3C6E5}"/>
              </a:ext>
            </a:extLst>
          </p:cNvPr>
          <p:cNvSpPr txBox="1"/>
          <p:nvPr/>
        </p:nvSpPr>
        <p:spPr>
          <a:xfrm>
            <a:off x="3437737" y="4865470"/>
            <a:ext cx="74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1E7404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31061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1898 L 0.00104 0.7858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7395755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200</Words>
  <Application>Microsoft Office PowerPoint</Application>
  <PresentationFormat>Widescreen</PresentationFormat>
  <Paragraphs>20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SVN-Cookie</vt:lpstr>
      <vt:lpstr>UVN Thay Giao</vt:lpstr>
      <vt:lpstr>SVN-Cookies</vt:lpstr>
      <vt:lpstr>DengXian</vt:lpstr>
      <vt:lpstr>Arial</vt:lpstr>
      <vt:lpstr>#9Slide05 Aphrodite Pro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Admin</cp:lastModifiedBy>
  <cp:revision>244</cp:revision>
  <dcterms:created xsi:type="dcterms:W3CDTF">2020-03-07T05:16:23Z</dcterms:created>
  <dcterms:modified xsi:type="dcterms:W3CDTF">2022-10-23T13:50:31Z</dcterms:modified>
</cp:coreProperties>
</file>