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1"/>
  </p:notesMasterIdLst>
  <p:sldIdLst>
    <p:sldId id="363" r:id="rId3"/>
    <p:sldId id="364" r:id="rId4"/>
    <p:sldId id="365" r:id="rId5"/>
    <p:sldId id="376" r:id="rId6"/>
    <p:sldId id="377" r:id="rId7"/>
    <p:sldId id="382" r:id="rId8"/>
    <p:sldId id="384" r:id="rId9"/>
    <p:sldId id="375" r:id="rId10"/>
    <p:sldId id="388" r:id="rId11"/>
    <p:sldId id="378" r:id="rId12"/>
    <p:sldId id="385" r:id="rId13"/>
    <p:sldId id="389" r:id="rId14"/>
    <p:sldId id="386" r:id="rId15"/>
    <p:sldId id="390" r:id="rId16"/>
    <p:sldId id="387" r:id="rId17"/>
    <p:sldId id="391" r:id="rId18"/>
    <p:sldId id="392" r:id="rId19"/>
    <p:sldId id="394" r:id="rId20"/>
    <p:sldId id="393" r:id="rId21"/>
    <p:sldId id="395" r:id="rId22"/>
    <p:sldId id="396" r:id="rId23"/>
    <p:sldId id="397" r:id="rId24"/>
    <p:sldId id="398" r:id="rId25"/>
    <p:sldId id="400" r:id="rId26"/>
    <p:sldId id="399" r:id="rId27"/>
    <p:sldId id="401" r:id="rId28"/>
    <p:sldId id="402" r:id="rId29"/>
    <p:sldId id="381"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
      <p:font typeface="Vogue-ExtraBold" panose="020B0500000000000000"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5"/>
    <a:srgbClr val="40AF64"/>
    <a:srgbClr val="E7F4D8"/>
    <a:srgbClr val="FFD02B"/>
    <a:srgbClr val="FAB234"/>
    <a:srgbClr val="7EFDF6"/>
    <a:srgbClr val="C27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p:scale>
          <a:sx n="46" d="100"/>
          <a:sy n="46" d="100"/>
        </p:scale>
        <p:origin x="1734"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6450-F287-48BE-8980-C6EFA0996627}"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EB5E-BCFE-40A8-9ED9-E9E4CABAF250}" type="slidenum">
              <a:rPr lang="en-US" smtClean="0"/>
              <a:t>‹#›</a:t>
            </a:fld>
            <a:endParaRPr lang="en-US"/>
          </a:p>
        </p:txBody>
      </p:sp>
    </p:spTree>
    <p:extLst>
      <p:ext uri="{BB962C8B-B14F-4D97-AF65-F5344CB8AC3E}">
        <p14:creationId xmlns:p14="http://schemas.microsoft.com/office/powerpoint/2010/main" val="267593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6724-9F04-A20A-4F1F-9BFD53299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B2883F-2C62-94F1-10FE-A6F812F2C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54EC0-52F4-0964-6E4D-E802FDA3AD74}"/>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5" name="Footer Placeholder 4">
            <a:extLst>
              <a:ext uri="{FF2B5EF4-FFF2-40B4-BE49-F238E27FC236}">
                <a16:creationId xmlns:a16="http://schemas.microsoft.com/office/drawing/2014/main" id="{15995FDA-06E3-2A31-DC41-7AF595D42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80C52-5065-6759-4B7C-87C264A813E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85294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C858-4199-20A6-11A5-ABC79109E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699AD-9807-06D6-6A18-4E3BC1761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EB0E3-85FF-6C93-2D97-1ED4CAD88481}"/>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5" name="Footer Placeholder 4">
            <a:extLst>
              <a:ext uri="{FF2B5EF4-FFF2-40B4-BE49-F238E27FC236}">
                <a16:creationId xmlns:a16="http://schemas.microsoft.com/office/drawing/2014/main" id="{47BD99A3-2B0C-759E-EDDC-F7A154802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2C92F-59C1-E667-990C-C1FDC7FFB7F6}"/>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663247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60FC31-B9C3-DC4F-B252-1EDC484C41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CCE63-D54E-85F8-0D9B-6595AAF97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58595-D744-C929-BAE3-A2BA6D797D83}"/>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5" name="Footer Placeholder 4">
            <a:extLst>
              <a:ext uri="{FF2B5EF4-FFF2-40B4-BE49-F238E27FC236}">
                <a16:creationId xmlns:a16="http://schemas.microsoft.com/office/drawing/2014/main" id="{FD7B6E6A-D61D-D884-71CF-0935F6158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CA10D-0C9A-ADA2-9CF6-302E7E74110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1724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33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020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23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88587" y="223736"/>
            <a:ext cx="11614826" cy="6323015"/>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Tree>
    <p:extLst>
      <p:ext uri="{BB962C8B-B14F-4D97-AF65-F5344CB8AC3E}">
        <p14:creationId xmlns:p14="http://schemas.microsoft.com/office/powerpoint/2010/main" val="246572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23E63-DC71-C4AA-13E5-D7D87AD45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A6669-13DF-CDEB-1880-728FACB83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85EEF-9565-2DF3-24C1-8DFB68AEFE45}"/>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5" name="Footer Placeholder 4">
            <a:extLst>
              <a:ext uri="{FF2B5EF4-FFF2-40B4-BE49-F238E27FC236}">
                <a16:creationId xmlns:a16="http://schemas.microsoft.com/office/drawing/2014/main" id="{96B1569F-2DD5-553B-F6D7-5863F4CE1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1FE3E-7736-E1E0-9DDB-107E8298FEF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89028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54EC-0221-E6CB-115E-10F9494178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71CE1D-98C4-0343-5BC1-36A2F214A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2A49B-0C7E-1197-742C-760185A031F7}"/>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5" name="Footer Placeholder 4">
            <a:extLst>
              <a:ext uri="{FF2B5EF4-FFF2-40B4-BE49-F238E27FC236}">
                <a16:creationId xmlns:a16="http://schemas.microsoft.com/office/drawing/2014/main" id="{497C371C-6B92-2E8B-B103-1DDC9D1CD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29F4B-6A19-9F4F-94F8-6B7FA5FEC32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43713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8B67-952D-7DAE-FF6B-056573014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4FAD5-0878-683C-B009-6675B8D9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19F57-B07E-1412-A61B-FE60C6C615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6BF49-077B-8818-83FE-5744D14D00F1}"/>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6" name="Footer Placeholder 5">
            <a:extLst>
              <a:ext uri="{FF2B5EF4-FFF2-40B4-BE49-F238E27FC236}">
                <a16:creationId xmlns:a16="http://schemas.microsoft.com/office/drawing/2014/main" id="{33C022CE-9167-17D0-EABD-94DD8F5D2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54AD9-9601-61C5-D6F8-BF38F5A003D3}"/>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742052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E727-81AE-6C7B-6A7D-0311C30FDC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C6ACE0-DD0B-228D-ECF9-5993768D4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35096-4449-F5DB-D631-4B0A90BA4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F90C2-D819-2615-4919-68D15F640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09519-B687-53D2-96DA-C74F8B4442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2F0843-3900-38EE-9C25-C99ADAEB541D}"/>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8" name="Footer Placeholder 7">
            <a:extLst>
              <a:ext uri="{FF2B5EF4-FFF2-40B4-BE49-F238E27FC236}">
                <a16:creationId xmlns:a16="http://schemas.microsoft.com/office/drawing/2014/main" id="{A5FAB788-EA28-B2D8-AE12-C68C74B566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6E4F8-9825-CCFF-9657-396C662D1DA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18592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2E06-C33F-F19C-4B3C-8C3E74C79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4210ED-1BB8-8AAC-EC45-B510CF83D69F}"/>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4" name="Footer Placeholder 3">
            <a:extLst>
              <a:ext uri="{FF2B5EF4-FFF2-40B4-BE49-F238E27FC236}">
                <a16:creationId xmlns:a16="http://schemas.microsoft.com/office/drawing/2014/main" id="{CDF0D434-22A5-29D4-C177-A328D77CEC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31BF43-5425-4AB8-6DDB-8D9F42EC46B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12344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087E7-06FD-D8F3-A049-2380E72E8EC3}"/>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3" name="Footer Placeholder 2">
            <a:extLst>
              <a:ext uri="{FF2B5EF4-FFF2-40B4-BE49-F238E27FC236}">
                <a16:creationId xmlns:a16="http://schemas.microsoft.com/office/drawing/2014/main" id="{FB05A026-8B8F-B5A0-E130-BB0A4BEA85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4A82F7-E181-CA14-732B-A39927077E72}"/>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01995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D7C1-3DA8-0A67-80F2-043F7B34C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6B5F74-44D6-D151-094A-C3EB61B57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B1A9D8-6172-D8BD-EF21-1A5C75DF6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EC4A2-5701-2DF3-88C0-C4F80EAEFE92}"/>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6" name="Footer Placeholder 5">
            <a:extLst>
              <a:ext uri="{FF2B5EF4-FFF2-40B4-BE49-F238E27FC236}">
                <a16:creationId xmlns:a16="http://schemas.microsoft.com/office/drawing/2014/main" id="{33A21FD2-4D2B-7610-9166-210A70CDF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FB98F-1FBC-B7CB-2288-E374C4A3F41B}"/>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27807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FF90-5015-DF0F-9838-B94FC3DAA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16A18D-EAAD-92A6-A8F7-9951562E4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4FC8AF-7090-95FA-1F28-A734884DC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3242B9-C0FB-767A-9C05-E1BA41D37104}"/>
              </a:ext>
            </a:extLst>
          </p:cNvPr>
          <p:cNvSpPr>
            <a:spLocks noGrp="1"/>
          </p:cNvSpPr>
          <p:nvPr>
            <p:ph type="dt" sz="half" idx="10"/>
          </p:nvPr>
        </p:nvSpPr>
        <p:spPr/>
        <p:txBody>
          <a:bodyPr/>
          <a:lstStyle/>
          <a:p>
            <a:fld id="{169A3E82-F066-441A-9101-8543C26C11D6}" type="datetimeFigureOut">
              <a:rPr lang="en-US" smtClean="0"/>
              <a:t>9/26/2023</a:t>
            </a:fld>
            <a:endParaRPr lang="en-US"/>
          </a:p>
        </p:txBody>
      </p:sp>
      <p:sp>
        <p:nvSpPr>
          <p:cNvPr id="6" name="Footer Placeholder 5">
            <a:extLst>
              <a:ext uri="{FF2B5EF4-FFF2-40B4-BE49-F238E27FC236}">
                <a16:creationId xmlns:a16="http://schemas.microsoft.com/office/drawing/2014/main" id="{001881B2-09F5-7DAD-6D90-7C03CE98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D3432-EFFE-D37D-1EC0-4067D65EAE97}"/>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396336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88C56-1C09-7810-E9D8-3DCCE61DE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E4D5C7-5F51-A99D-1621-AA81B7903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E484B-99D0-70E4-A4A2-35928AE4A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A3E82-F066-441A-9101-8543C26C11D6}" type="datetimeFigureOut">
              <a:rPr lang="en-US" smtClean="0"/>
              <a:t>9/26/2023</a:t>
            </a:fld>
            <a:endParaRPr lang="en-US"/>
          </a:p>
        </p:txBody>
      </p:sp>
      <p:sp>
        <p:nvSpPr>
          <p:cNvPr id="5" name="Footer Placeholder 4">
            <a:extLst>
              <a:ext uri="{FF2B5EF4-FFF2-40B4-BE49-F238E27FC236}">
                <a16:creationId xmlns:a16="http://schemas.microsoft.com/office/drawing/2014/main" id="{6D9AC00E-2A28-ADDE-F7FA-2CC749CB7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FC329-197D-3EDE-D86D-74FF0FD01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D3335-B144-4FDD-829E-E7964C6E3B7A}" type="slidenum">
              <a:rPr lang="en-US" smtClean="0"/>
              <a:t>‹#›</a:t>
            </a:fld>
            <a:endParaRPr lang="en-US"/>
          </a:p>
        </p:txBody>
      </p:sp>
    </p:spTree>
    <p:extLst>
      <p:ext uri="{BB962C8B-B14F-4D97-AF65-F5344CB8AC3E}">
        <p14:creationId xmlns:p14="http://schemas.microsoft.com/office/powerpoint/2010/main" val="347639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063413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094074" y="211678"/>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0175" r="10162"/>
          <a:stretch/>
        </p:blipFill>
        <p:spPr>
          <a:xfrm>
            <a:off x="8050949" y="0"/>
            <a:ext cx="4087523" cy="2266981"/>
          </a:xfrm>
          <a:prstGeom prst="rect">
            <a:avLst/>
          </a:prstGeom>
        </p:spPr>
      </p:pic>
      <p:sp>
        <p:nvSpPr>
          <p:cNvPr id="9" name="TextBox 8">
            <a:extLst>
              <a:ext uri="{FF2B5EF4-FFF2-40B4-BE49-F238E27FC236}">
                <a16:creationId xmlns:a16="http://schemas.microsoft.com/office/drawing/2014/main" id="{8CCAB88F-6051-AB56-B128-94688F67A2A2}"/>
              </a:ext>
            </a:extLst>
          </p:cNvPr>
          <p:cNvSpPr txBox="1"/>
          <p:nvPr/>
        </p:nvSpPr>
        <p:spPr>
          <a:xfrm>
            <a:off x="5659214" y="4248841"/>
            <a:ext cx="2065198" cy="646331"/>
          </a:xfrm>
          <a:prstGeom prst="rect">
            <a:avLst/>
          </a:prstGeom>
          <a:noFill/>
        </p:spPr>
        <p:txBody>
          <a:bodyPr wrap="square" rtlCol="0">
            <a:spAutoFit/>
          </a:bodyPr>
          <a:lstStyle/>
          <a:p>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Tiết</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1)</a:t>
            </a:r>
          </a:p>
        </p:txBody>
      </p:sp>
      <p:pic>
        <p:nvPicPr>
          <p:cNvPr id="8" name="Picture 7">
            <a:extLst>
              <a:ext uri="{FF2B5EF4-FFF2-40B4-BE49-F238E27FC236}">
                <a16:creationId xmlns:a16="http://schemas.microsoft.com/office/drawing/2014/main" id="{21CB78A4-5E2F-6F7D-98C0-7566EC8A5F3C}"/>
              </a:ext>
            </a:extLst>
          </p:cNvPr>
          <p:cNvPicPr>
            <a:picLocks noChangeAspect="1"/>
          </p:cNvPicPr>
          <p:nvPr/>
        </p:nvPicPr>
        <p:blipFill>
          <a:blip r:embed="rId11"/>
          <a:stretch>
            <a:fillRect/>
          </a:stretch>
        </p:blipFill>
        <p:spPr>
          <a:xfrm>
            <a:off x="233393" y="1369891"/>
            <a:ext cx="11504149" cy="3127519"/>
          </a:xfrm>
          <a:prstGeom prst="rect">
            <a:avLst/>
          </a:prstGeom>
        </p:spPr>
      </p:pic>
    </p:spTree>
    <p:extLst>
      <p:ext uri="{BB962C8B-B14F-4D97-AF65-F5344CB8AC3E}">
        <p14:creationId xmlns:p14="http://schemas.microsoft.com/office/powerpoint/2010/main" val="105926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E05B6A-55AD-178D-0C92-DBA2C55A8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563" y="477323"/>
            <a:ext cx="1031764" cy="1031764"/>
          </a:xfrm>
          <a:prstGeom prst="rect">
            <a:avLst/>
          </a:prstGeom>
        </p:spPr>
      </p:pic>
      <p:sp>
        <p:nvSpPr>
          <p:cNvPr id="4" name="TextBox 3">
            <a:extLst>
              <a:ext uri="{FF2B5EF4-FFF2-40B4-BE49-F238E27FC236}">
                <a16:creationId xmlns:a16="http://schemas.microsoft.com/office/drawing/2014/main" id="{E7DD7AB9-31C8-A207-68DC-40FD72015476}"/>
              </a:ext>
            </a:extLst>
          </p:cNvPr>
          <p:cNvSpPr txBox="1"/>
          <p:nvPr/>
        </p:nvSpPr>
        <p:spPr>
          <a:xfrm>
            <a:off x="1589809" y="608907"/>
            <a:ext cx="6224155" cy="707886"/>
          </a:xfrm>
          <a:prstGeom prst="rect">
            <a:avLst/>
          </a:prstGeom>
          <a:noFill/>
        </p:spPr>
        <p:txBody>
          <a:bodyPr wrap="square" rtlCol="0">
            <a:spAutoFit/>
          </a:bodyPr>
          <a:lstStyle/>
          <a:p>
            <a:r>
              <a:rPr lang="en-US" sz="4000" b="1" dirty="0">
                <a:solidFill>
                  <a:srgbClr val="00B050"/>
                </a:solidFill>
                <a:latin typeface="Cambria" panose="02040503050406030204" pitchFamily="18" charset="0"/>
              </a:rPr>
              <a:t>1. Thực </a:t>
            </a:r>
            <a:r>
              <a:rPr lang="en-US" sz="4000" b="1" dirty="0" err="1">
                <a:solidFill>
                  <a:srgbClr val="00B050"/>
                </a:solidFill>
                <a:latin typeface="Cambria" panose="02040503050406030204" pitchFamily="18" charset="0"/>
              </a:rPr>
              <a:t>hành</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thí</a:t>
            </a:r>
            <a:r>
              <a:rPr lang="en-US" sz="4000" b="1" dirty="0">
                <a:solidFill>
                  <a:srgbClr val="00B050"/>
                </a:solidFill>
                <a:latin typeface="Cambria" panose="02040503050406030204" pitchFamily="18" charset="0"/>
              </a:rPr>
              <a:t> </a:t>
            </a:r>
            <a:r>
              <a:rPr lang="en-US" sz="4000" b="1" dirty="0" err="1">
                <a:solidFill>
                  <a:srgbClr val="00B050"/>
                </a:solidFill>
                <a:latin typeface="Cambria" panose="02040503050406030204" pitchFamily="18" charset="0"/>
              </a:rPr>
              <a:t>nghiệm</a:t>
            </a:r>
            <a:endParaRPr lang="en-US" sz="4000" b="1" dirty="0">
              <a:solidFill>
                <a:srgbClr val="00B050"/>
              </a:solidFill>
              <a:latin typeface="Cambria" panose="02040503050406030204" pitchFamily="18" charset="0"/>
            </a:endParaRPr>
          </a:p>
        </p:txBody>
      </p:sp>
      <p:grpSp>
        <p:nvGrpSpPr>
          <p:cNvPr id="5" name="Group 4">
            <a:extLst>
              <a:ext uri="{FF2B5EF4-FFF2-40B4-BE49-F238E27FC236}">
                <a16:creationId xmlns:a16="http://schemas.microsoft.com/office/drawing/2014/main" id="{E454B414-A4B5-FAF1-D25C-6900C412499D}"/>
              </a:ext>
            </a:extLst>
          </p:cNvPr>
          <p:cNvGrpSpPr/>
          <p:nvPr/>
        </p:nvGrpSpPr>
        <p:grpSpPr>
          <a:xfrm>
            <a:off x="6350560" y="1524197"/>
            <a:ext cx="5022438" cy="4523981"/>
            <a:chOff x="-6787" y="571502"/>
            <a:chExt cx="12080256" cy="2047032"/>
          </a:xfrm>
        </p:grpSpPr>
        <p:sp>
          <p:nvSpPr>
            <p:cNvPr id="6" name="Rectangle: Rounded Corners 5">
              <a:extLst>
                <a:ext uri="{FF2B5EF4-FFF2-40B4-BE49-F238E27FC236}">
                  <a16:creationId xmlns:a16="http://schemas.microsoft.com/office/drawing/2014/main" id="{C62B46FE-9C41-CC93-A99F-32E751D24CFC}"/>
                </a:ext>
              </a:extLst>
            </p:cNvPr>
            <p:cNvSpPr/>
            <p:nvPr/>
          </p:nvSpPr>
          <p:spPr>
            <a:xfrm>
              <a:off x="-6787" y="571502"/>
              <a:ext cx="12080256" cy="2047032"/>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731A5D-2A39-DA23-575C-9FFD2790B755}"/>
                </a:ext>
              </a:extLst>
            </p:cNvPr>
            <p:cNvSpPr txBox="1"/>
            <p:nvPr/>
          </p:nvSpPr>
          <p:spPr>
            <a:xfrm>
              <a:off x="148225" y="592336"/>
              <a:ext cx="11770231" cy="1948329"/>
            </a:xfrm>
            <a:prstGeom prst="rect">
              <a:avLst/>
            </a:prstGeom>
            <a:noFill/>
          </p:spPr>
          <p:txBody>
            <a:bodyPr wrap="square" rtlCol="0">
              <a:spAutoFit/>
            </a:bodyPr>
            <a:lstStyle/>
            <a:p>
              <a:pPr algn="just"/>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quan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sát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học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sinh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nảy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rơi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xuống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nhịp</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nhàng</a:t>
              </a:r>
              <a:r>
                <a:rPr lang="en-US" sz="4000" dirty="0">
                  <a:latin typeface="Cambria" panose="02040503050406030204" pitchFamily="18" charset="0"/>
                  <a:cs typeface="Calibri" panose="020F0502020204030204" pitchFamily="34" charset="0"/>
                </a:rPr>
                <a:t>. Khi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tay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sẽ</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 rung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0160210E-EF34-E10E-99F7-A9A02E9F6CEE}"/>
              </a:ext>
            </a:extLst>
          </p:cNvPr>
          <p:cNvPicPr>
            <a:picLocks noChangeAspect="1"/>
          </p:cNvPicPr>
          <p:nvPr/>
        </p:nvPicPr>
        <p:blipFill rotWithShape="1">
          <a:blip r:embed="rId3"/>
          <a:srcRect t="3705" r="50000"/>
          <a:stretch/>
        </p:blipFill>
        <p:spPr>
          <a:xfrm>
            <a:off x="648531" y="1448377"/>
            <a:ext cx="5637581" cy="4856480"/>
          </a:xfrm>
          <a:prstGeom prst="rect">
            <a:avLst/>
          </a:prstGeom>
        </p:spPr>
      </p:pic>
    </p:spTree>
    <p:extLst>
      <p:ext uri="{BB962C8B-B14F-4D97-AF65-F5344CB8AC3E}">
        <p14:creationId xmlns:p14="http://schemas.microsoft.com/office/powerpoint/2010/main" val="19168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3A34B7-E5D2-6F7F-B564-3253ECF2B725}"/>
              </a:ext>
            </a:extLst>
          </p:cNvPr>
          <p:cNvGrpSpPr/>
          <p:nvPr/>
        </p:nvGrpSpPr>
        <p:grpSpPr>
          <a:xfrm>
            <a:off x="639734" y="427139"/>
            <a:ext cx="10912532" cy="1754326"/>
            <a:chOff x="639734" y="427139"/>
            <a:chExt cx="10912532" cy="1754326"/>
          </a:xfrm>
        </p:grpSpPr>
        <p:sp>
          <p:nvSpPr>
            <p:cNvPr id="2" name="TextBox 1">
              <a:extLst>
                <a:ext uri="{FF2B5EF4-FFF2-40B4-BE49-F238E27FC236}">
                  <a16:creationId xmlns:a16="http://schemas.microsoft.com/office/drawing/2014/main" id="{29353DF5-5637-C4B1-46BA-CC3EDAA04409}"/>
                </a:ext>
              </a:extLst>
            </p:cNvPr>
            <p:cNvSpPr txBox="1"/>
            <p:nvPr/>
          </p:nvSpPr>
          <p:spPr>
            <a:xfrm>
              <a:off x="983572" y="427139"/>
              <a:ext cx="633845" cy="646331"/>
            </a:xfrm>
            <a:prstGeom prst="rect">
              <a:avLst/>
            </a:prstGeom>
            <a:noFill/>
          </p:spPr>
          <p:txBody>
            <a:bodyPr wrap="square" rtlCol="0">
              <a:spAutoFit/>
            </a:bodyPr>
            <a:lstStyle/>
            <a:p>
              <a:r>
                <a:rPr lang="en-US" sz="3600" b="1" dirty="0">
                  <a:solidFill>
                    <a:srgbClr val="00B050"/>
                  </a:solidFill>
                  <a:latin typeface="Cambria" panose="02040503050406030204" pitchFamily="18" charset="0"/>
                </a:rPr>
                <a:t>2. </a:t>
              </a:r>
            </a:p>
          </p:txBody>
        </p:sp>
        <p:sp>
          <p:nvSpPr>
            <p:cNvPr id="3" name="TextBox 2">
              <a:extLst>
                <a:ext uri="{FF2B5EF4-FFF2-40B4-BE49-F238E27FC236}">
                  <a16:creationId xmlns:a16="http://schemas.microsoft.com/office/drawing/2014/main" id="{96935A96-CAC4-ACC2-BA03-B736DD3F9D34}"/>
                </a:ext>
              </a:extLst>
            </p:cNvPr>
            <p:cNvSpPr txBox="1"/>
            <p:nvPr/>
          </p:nvSpPr>
          <p:spPr>
            <a:xfrm>
              <a:off x="639734" y="427139"/>
              <a:ext cx="10912532" cy="1754326"/>
            </a:xfrm>
            <a:prstGeom prst="rect">
              <a:avLst/>
            </a:prstGeom>
            <a:noFill/>
          </p:spPr>
          <p:txBody>
            <a:bodyPr wrap="square">
              <a:spAutoFit/>
            </a:bodyPr>
            <a:lstStyle/>
            <a:p>
              <a:pPr algn="just"/>
              <a:r>
                <a:rPr lang="en-US" sz="3600" dirty="0">
                  <a:latin typeface="Cambria" panose="02040503050406030204" pitchFamily="18" charset="0"/>
                </a:rPr>
                <a:t>	</a:t>
              </a:r>
              <a:r>
                <a:rPr lang="vi-VN" sz="3600" dirty="0">
                  <a:latin typeface="Cambria" panose="02040503050406030204" pitchFamily="18" charset="0"/>
                </a:rPr>
                <a:t>Đặt bàn tay vào cổ như hình 2 và hát một câu hát. Em có nghe thấy âm thanh không? Tay em có cảm giác thế nào? Âm thanh đó phát ra từ đâu?</a:t>
              </a:r>
              <a:endParaRPr lang="en-US" sz="3600" dirty="0">
                <a:latin typeface="Cambria" panose="02040503050406030204" pitchFamily="18" charset="0"/>
              </a:endParaRPr>
            </a:p>
          </p:txBody>
        </p:sp>
      </p:grpSp>
      <p:sp>
        <p:nvSpPr>
          <p:cNvPr id="4" name="TextBox 3">
            <a:extLst>
              <a:ext uri="{FF2B5EF4-FFF2-40B4-BE49-F238E27FC236}">
                <a16:creationId xmlns:a16="http://schemas.microsoft.com/office/drawing/2014/main" id="{F29E67F0-2CAE-C5AB-231B-6DBBE49888F0}"/>
              </a:ext>
            </a:extLst>
          </p:cNvPr>
          <p:cNvSpPr txBox="1"/>
          <p:nvPr/>
        </p:nvSpPr>
        <p:spPr>
          <a:xfrm>
            <a:off x="8133993" y="2764269"/>
            <a:ext cx="2848198" cy="2554545"/>
          </a:xfrm>
          <a:prstGeom prst="rect">
            <a:avLst/>
          </a:prstGeom>
          <a:solidFill>
            <a:srgbClr val="92D050"/>
          </a:solidFill>
        </p:spPr>
        <p:txBody>
          <a:bodyPr wrap="square">
            <a:spAutoFit/>
          </a:bodyPr>
          <a:lstStyle/>
          <a:p>
            <a:pPr algn="ctr"/>
            <a:r>
              <a:rPr lang="en-US" sz="4000" b="1" dirty="0" err="1">
                <a:latin typeface="Cambria" panose="02040503050406030204" pitchFamily="18" charset="0"/>
              </a:rPr>
              <a:t>Các</a:t>
            </a:r>
            <a:r>
              <a:rPr lang="en-US" sz="4000" b="1" dirty="0">
                <a:latin typeface="Cambria" panose="02040503050406030204" pitchFamily="18" charset="0"/>
              </a:rPr>
              <a:t> </a:t>
            </a:r>
            <a:r>
              <a:rPr lang="en-US" sz="4000" b="1" dirty="0" err="1">
                <a:latin typeface="Cambria" panose="02040503050406030204" pitchFamily="18" charset="0"/>
              </a:rPr>
              <a:t>vật</a:t>
            </a:r>
            <a:r>
              <a:rPr lang="en-US" sz="4000" b="1" dirty="0">
                <a:latin typeface="Cambria" panose="02040503050406030204" pitchFamily="18" charset="0"/>
              </a:rPr>
              <a:t> </a:t>
            </a:r>
            <a:r>
              <a:rPr lang="en-US" sz="4000" b="1" dirty="0" err="1">
                <a:latin typeface="Cambria" panose="02040503050406030204" pitchFamily="18" charset="0"/>
              </a:rPr>
              <a:t>phát</a:t>
            </a:r>
            <a:r>
              <a:rPr lang="en-US" sz="4000" b="1" dirty="0">
                <a:latin typeface="Cambria" panose="02040503050406030204" pitchFamily="18" charset="0"/>
              </a:rPr>
              <a:t> </a:t>
            </a:r>
            <a:r>
              <a:rPr lang="en-US" sz="4000" b="1" dirty="0" err="1">
                <a:latin typeface="Cambria" panose="02040503050406030204" pitchFamily="18" charset="0"/>
              </a:rPr>
              <a:t>ra</a:t>
            </a:r>
            <a:r>
              <a:rPr lang="en-US" sz="4000" b="1" dirty="0">
                <a:latin typeface="Cambria" panose="02040503050406030204" pitchFamily="18" charset="0"/>
              </a:rPr>
              <a:t> </a:t>
            </a:r>
            <a:r>
              <a:rPr lang="en-US" sz="4000" b="1" dirty="0" err="1">
                <a:latin typeface="Cambria" panose="02040503050406030204" pitchFamily="18" charset="0"/>
              </a:rPr>
              <a:t>âm</a:t>
            </a:r>
            <a:r>
              <a:rPr lang="en-US" sz="4000" b="1" dirty="0">
                <a:latin typeface="Cambria" panose="02040503050406030204" pitchFamily="18" charset="0"/>
              </a:rPr>
              <a:t> </a:t>
            </a:r>
            <a:r>
              <a:rPr lang="en-US" sz="4000" b="1" dirty="0" err="1">
                <a:latin typeface="Cambria" panose="02040503050406030204" pitchFamily="18" charset="0"/>
              </a:rPr>
              <a:t>thanh</a:t>
            </a:r>
            <a:r>
              <a:rPr lang="en-US" sz="4000" b="1" dirty="0">
                <a:latin typeface="Cambria" panose="02040503050406030204" pitchFamily="18" charset="0"/>
              </a:rPr>
              <a:t> </a:t>
            </a:r>
            <a:r>
              <a:rPr lang="en-US" sz="4000" b="1" dirty="0" err="1">
                <a:latin typeface="Cambria" panose="02040503050406030204" pitchFamily="18" charset="0"/>
              </a:rPr>
              <a:t>đều</a:t>
            </a:r>
            <a:r>
              <a:rPr lang="en-US" sz="4000" b="1" dirty="0">
                <a:latin typeface="Cambria" panose="02040503050406030204" pitchFamily="18" charset="0"/>
              </a:rPr>
              <a:t> rung </a:t>
            </a:r>
            <a:r>
              <a:rPr lang="en-US" sz="4000" b="1" dirty="0" err="1">
                <a:latin typeface="Cambria" panose="02040503050406030204" pitchFamily="18" charset="0"/>
              </a:rPr>
              <a:t>động</a:t>
            </a:r>
            <a:endParaRPr lang="en-US" sz="4000" b="1" dirty="0">
              <a:latin typeface="Cambria" panose="02040503050406030204" pitchFamily="18" charset="0"/>
            </a:endParaRPr>
          </a:p>
        </p:txBody>
      </p:sp>
      <p:pic>
        <p:nvPicPr>
          <p:cNvPr id="6" name="Picture 5">
            <a:extLst>
              <a:ext uri="{FF2B5EF4-FFF2-40B4-BE49-F238E27FC236}">
                <a16:creationId xmlns:a16="http://schemas.microsoft.com/office/drawing/2014/main" id="{E4230CFC-B74A-295D-EF2E-734E68225687}"/>
              </a:ext>
            </a:extLst>
          </p:cNvPr>
          <p:cNvPicPr>
            <a:picLocks noChangeAspect="1"/>
          </p:cNvPicPr>
          <p:nvPr/>
        </p:nvPicPr>
        <p:blipFill rotWithShape="1">
          <a:blip r:embed="rId2"/>
          <a:srcRect l="51346" b="481"/>
          <a:stretch/>
        </p:blipFill>
        <p:spPr>
          <a:xfrm>
            <a:off x="2230734" y="2181465"/>
            <a:ext cx="4480938" cy="4099728"/>
          </a:xfrm>
          <a:prstGeom prst="rect">
            <a:avLst/>
          </a:prstGeom>
        </p:spPr>
      </p:pic>
    </p:spTree>
    <p:extLst>
      <p:ext uri="{BB962C8B-B14F-4D97-AF65-F5344CB8AC3E}">
        <p14:creationId xmlns:p14="http://schemas.microsoft.com/office/powerpoint/2010/main" val="1836514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698A21-E1FF-D3FF-AD20-D6C95FEBAD6D}"/>
              </a:ext>
            </a:extLst>
          </p:cNvPr>
          <p:cNvSpPr txBox="1"/>
          <p:nvPr/>
        </p:nvSpPr>
        <p:spPr>
          <a:xfrm>
            <a:off x="808413" y="427139"/>
            <a:ext cx="2283922" cy="646331"/>
          </a:xfrm>
          <a:prstGeom prst="rect">
            <a:avLst/>
          </a:prstGeom>
          <a:noFill/>
        </p:spPr>
        <p:txBody>
          <a:bodyPr wrap="square">
            <a:spAutoFit/>
          </a:bodyPr>
          <a:lstStyle/>
          <a:p>
            <a:pPr algn="just"/>
            <a:r>
              <a:rPr lang="en-US" sz="3600" b="1" i="1" dirty="0" err="1">
                <a:latin typeface="Cambria" panose="02040503050406030204" pitchFamily="18" charset="0"/>
              </a:rPr>
              <a:t>Trò</a:t>
            </a:r>
            <a:r>
              <a:rPr lang="en-US" sz="3600" b="1" i="1" dirty="0">
                <a:latin typeface="Cambria" panose="02040503050406030204" pitchFamily="18" charset="0"/>
              </a:rPr>
              <a:t> </a:t>
            </a:r>
            <a:r>
              <a:rPr lang="en-US" sz="3600" b="1" i="1" dirty="0" err="1">
                <a:latin typeface="Cambria" panose="02040503050406030204" pitchFamily="18" charset="0"/>
              </a:rPr>
              <a:t>chơi</a:t>
            </a:r>
            <a:r>
              <a:rPr lang="en-US" sz="3600" b="1" i="1" dirty="0">
                <a:latin typeface="Cambria" panose="02040503050406030204" pitchFamily="18" charset="0"/>
              </a:rPr>
              <a:t>:</a:t>
            </a:r>
          </a:p>
        </p:txBody>
      </p:sp>
      <p:sp>
        <p:nvSpPr>
          <p:cNvPr id="6" name="TextBox 5">
            <a:extLst>
              <a:ext uri="{FF2B5EF4-FFF2-40B4-BE49-F238E27FC236}">
                <a16:creationId xmlns:a16="http://schemas.microsoft.com/office/drawing/2014/main" id="{006EFFB2-3089-8F7B-B339-7E82551492BC}"/>
              </a:ext>
            </a:extLst>
          </p:cNvPr>
          <p:cNvSpPr txBox="1"/>
          <p:nvPr/>
        </p:nvSpPr>
        <p:spPr>
          <a:xfrm>
            <a:off x="830096" y="5353643"/>
            <a:ext cx="10623664" cy="1077218"/>
          </a:xfrm>
          <a:prstGeom prst="rect">
            <a:avLst/>
          </a:prstGeom>
          <a:noFill/>
        </p:spPr>
        <p:txBody>
          <a:bodyPr wrap="square">
            <a:spAutoFit/>
          </a:bodyPr>
          <a:lstStyle/>
          <a:p>
            <a:pPr algn="ct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nhóm</a:t>
            </a:r>
            <a:r>
              <a:rPr lang="en-US" sz="3200" b="1" i="1" dirty="0">
                <a:latin typeface="Cambria" panose="02040503050406030204" pitchFamily="18" charset="0"/>
              </a:rPr>
              <a:t> </a:t>
            </a:r>
            <a:r>
              <a:rPr lang="en-US" sz="3200" b="1" i="1" dirty="0" err="1">
                <a:latin typeface="Cambria" panose="02040503050406030204" pitchFamily="18" charset="0"/>
              </a:rPr>
              <a:t>hãy</a:t>
            </a:r>
            <a:r>
              <a:rPr lang="en-US" sz="3200" b="1" i="1" dirty="0">
                <a:latin typeface="Cambria" panose="02040503050406030204" pitchFamily="18" charset="0"/>
              </a:rPr>
              <a:t> </a:t>
            </a:r>
            <a:r>
              <a:rPr lang="en-US" sz="3200" b="1" i="1" dirty="0" err="1">
                <a:latin typeface="Cambria" panose="02040503050406030204" pitchFamily="18" charset="0"/>
              </a:rPr>
              <a:t>cùng</a:t>
            </a:r>
            <a:r>
              <a:rPr lang="en-US" sz="3200" b="1" i="1" dirty="0">
                <a:latin typeface="Cambria" panose="02040503050406030204" pitchFamily="18" charset="0"/>
              </a:rPr>
              <a:t> </a:t>
            </a:r>
            <a:r>
              <a:rPr lang="en-US" sz="3200" b="1" i="1" dirty="0" err="1">
                <a:latin typeface="Cambria" panose="02040503050406030204" pitchFamily="18" charset="0"/>
              </a:rPr>
              <a:t>ghi</a:t>
            </a:r>
            <a:r>
              <a:rPr lang="en-US" sz="3200" b="1" i="1" dirty="0">
                <a:latin typeface="Cambria" panose="02040503050406030204" pitchFamily="18" charset="0"/>
              </a:rPr>
              <a:t> </a:t>
            </a:r>
            <a:r>
              <a:rPr lang="en-US" sz="3200" b="1" i="1" dirty="0" err="1">
                <a:latin typeface="Cambria" panose="02040503050406030204" pitchFamily="18" charset="0"/>
              </a:rPr>
              <a:t>vào</a:t>
            </a:r>
            <a:r>
              <a:rPr lang="en-US" sz="3200" b="1" i="1" dirty="0">
                <a:latin typeface="Cambria" panose="02040503050406030204" pitchFamily="18" charset="0"/>
              </a:rPr>
              <a:t> </a:t>
            </a:r>
            <a:r>
              <a:rPr lang="en-US" sz="3200" b="1" i="1" dirty="0" err="1">
                <a:latin typeface="Cambria" panose="02040503050406030204" pitchFamily="18" charset="0"/>
              </a:rPr>
              <a:t>bảng</a:t>
            </a:r>
            <a:r>
              <a:rPr lang="en-US" sz="3200" b="1" i="1" dirty="0">
                <a:latin typeface="Cambria" panose="02040503050406030204" pitchFamily="18" charset="0"/>
              </a:rPr>
              <a:t> </a:t>
            </a:r>
            <a:r>
              <a:rPr lang="en-US" sz="3200" b="1" i="1" dirty="0" err="1">
                <a:latin typeface="Cambria" panose="02040503050406030204" pitchFamily="18" charset="0"/>
              </a:rPr>
              <a:t>phụ</a:t>
            </a:r>
            <a:r>
              <a:rPr lang="en-US" sz="3200" b="1" i="1" dirty="0">
                <a:latin typeface="Cambria" panose="02040503050406030204" pitchFamily="18" charset="0"/>
              </a:rPr>
              <a:t> </a:t>
            </a:r>
            <a:r>
              <a:rPr lang="en-US" sz="3200" b="1" i="1" dirty="0" err="1">
                <a:latin typeface="Cambria" panose="02040503050406030204" pitchFamily="18" charset="0"/>
              </a:rPr>
              <a:t>những</a:t>
            </a:r>
            <a:r>
              <a:rPr lang="en-US" sz="3200" b="1" i="1" dirty="0">
                <a:latin typeface="Cambria" panose="02040503050406030204" pitchFamily="18" charset="0"/>
              </a:rPr>
              <a:t> </a:t>
            </a:r>
            <a:r>
              <a:rPr lang="en-US" sz="3200" b="1" i="1" dirty="0" err="1">
                <a:latin typeface="Cambria" panose="02040503050406030204" pitchFamily="18" charset="0"/>
              </a:rPr>
              <a:t>ví</a:t>
            </a:r>
            <a:r>
              <a:rPr lang="en-US" sz="3200" b="1" i="1" dirty="0">
                <a:latin typeface="Cambria" panose="02040503050406030204" pitchFamily="18" charset="0"/>
              </a:rPr>
              <a:t> </a:t>
            </a:r>
            <a:r>
              <a:rPr lang="en-US" sz="3200" b="1" i="1" dirty="0" err="1">
                <a:latin typeface="Cambria" panose="02040503050406030204" pitchFamily="18" charset="0"/>
              </a:rPr>
              <a:t>dụ</a:t>
            </a:r>
            <a:r>
              <a:rPr lang="en-US" sz="3200" b="1" i="1" dirty="0">
                <a:latin typeface="Cambria" panose="02040503050406030204" pitchFamily="18" charset="0"/>
              </a:rPr>
              <a:t> </a:t>
            </a:r>
            <a:r>
              <a:rPr lang="en-US" sz="3200" b="1" i="1" dirty="0" err="1">
                <a:latin typeface="Cambria" panose="02040503050406030204" pitchFamily="18" charset="0"/>
              </a:rPr>
              <a:t>về</a:t>
            </a:r>
            <a:r>
              <a:rPr lang="en-US" sz="3200" b="1" i="1" dirty="0">
                <a:latin typeface="Cambria" panose="02040503050406030204" pitchFamily="18" charset="0"/>
              </a:rPr>
              <a:t> </a:t>
            </a: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vật</a:t>
            </a:r>
            <a:r>
              <a:rPr lang="en-US" sz="3200" b="1" i="1" dirty="0">
                <a:latin typeface="Cambria" panose="02040503050406030204" pitchFamily="18" charset="0"/>
              </a:rPr>
              <a:t> </a:t>
            </a:r>
            <a:r>
              <a:rPr lang="en-US" sz="3200" b="1" i="1" dirty="0" err="1">
                <a:latin typeface="Cambria" panose="02040503050406030204" pitchFamily="18" charset="0"/>
              </a:rPr>
              <a:t>phát</a:t>
            </a:r>
            <a:r>
              <a:rPr lang="en-US" sz="3200" b="1" i="1" dirty="0">
                <a:latin typeface="Cambria" panose="02040503050406030204" pitchFamily="18" charset="0"/>
              </a:rPr>
              <a:t> </a:t>
            </a:r>
            <a:r>
              <a:rPr lang="en-US" sz="3200" b="1" i="1" dirty="0" err="1">
                <a:latin typeface="Cambria" panose="02040503050406030204" pitchFamily="18" charset="0"/>
              </a:rPr>
              <a:t>ra</a:t>
            </a:r>
            <a:r>
              <a:rPr lang="en-US" sz="3200" b="1" i="1" dirty="0">
                <a:latin typeface="Cambria" panose="02040503050406030204" pitchFamily="18" charset="0"/>
              </a:rPr>
              <a:t> </a:t>
            </a:r>
            <a:r>
              <a:rPr lang="en-US" sz="3200" b="1" i="1" dirty="0" err="1">
                <a:latin typeface="Cambria" panose="02040503050406030204" pitchFamily="18" charset="0"/>
              </a:rPr>
              <a:t>âm</a:t>
            </a:r>
            <a:r>
              <a:rPr lang="en-US" sz="3200" b="1" i="1" dirty="0">
                <a:latin typeface="Cambria" panose="02040503050406030204" pitchFamily="18" charset="0"/>
              </a:rPr>
              <a:t> </a:t>
            </a:r>
            <a:r>
              <a:rPr lang="en-US" sz="3200" b="1" i="1" dirty="0" err="1">
                <a:latin typeface="Cambria" panose="02040503050406030204" pitchFamily="18" charset="0"/>
              </a:rPr>
              <a:t>thanh</a:t>
            </a:r>
            <a:r>
              <a:rPr lang="en-US" sz="3200" b="1" i="1" dirty="0">
                <a:latin typeface="Cambria" panose="02040503050406030204" pitchFamily="18" charset="0"/>
              </a:rPr>
              <a:t> </a:t>
            </a:r>
            <a:r>
              <a:rPr lang="en-US" sz="3200" b="1" i="1" dirty="0" err="1">
                <a:latin typeface="Cambria" panose="02040503050406030204" pitchFamily="18" charset="0"/>
              </a:rPr>
              <a:t>thì</a:t>
            </a:r>
            <a:r>
              <a:rPr lang="en-US" sz="3200" b="1" i="1" dirty="0">
                <a:latin typeface="Cambria" panose="02040503050406030204" pitchFamily="18" charset="0"/>
              </a:rPr>
              <a:t> rung </a:t>
            </a:r>
            <a:r>
              <a:rPr lang="en-US" sz="3200" b="1" i="1" dirty="0" err="1">
                <a:latin typeface="Cambria" panose="02040503050406030204" pitchFamily="18" charset="0"/>
              </a:rPr>
              <a:t>động</a:t>
            </a:r>
            <a:r>
              <a:rPr lang="en-US" sz="3200" b="1" i="1" dirty="0">
                <a:latin typeface="Cambria" panose="02040503050406030204" pitchFamily="18" charset="0"/>
              </a:rPr>
              <a:t>.</a:t>
            </a:r>
          </a:p>
        </p:txBody>
      </p:sp>
      <p:pic>
        <p:nvPicPr>
          <p:cNvPr id="8" name="Picture 7">
            <a:extLst>
              <a:ext uri="{FF2B5EF4-FFF2-40B4-BE49-F238E27FC236}">
                <a16:creationId xmlns:a16="http://schemas.microsoft.com/office/drawing/2014/main" id="{F0A0A0F4-6E16-5456-A2C7-591D007B7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104" y="1364490"/>
            <a:ext cx="9832963" cy="3921148"/>
          </a:xfrm>
          <a:prstGeom prst="rect">
            <a:avLst/>
          </a:prstGeom>
        </p:spPr>
      </p:pic>
      <p:pic>
        <p:nvPicPr>
          <p:cNvPr id="7" name="Picture 6">
            <a:extLst>
              <a:ext uri="{FF2B5EF4-FFF2-40B4-BE49-F238E27FC236}">
                <a16:creationId xmlns:a16="http://schemas.microsoft.com/office/drawing/2014/main" id="{510D967E-E59B-A2B6-0332-98B9F0737E23}"/>
              </a:ext>
            </a:extLst>
          </p:cNvPr>
          <p:cNvPicPr>
            <a:picLocks noChangeAspect="1"/>
          </p:cNvPicPr>
          <p:nvPr/>
        </p:nvPicPr>
        <p:blipFill>
          <a:blip r:embed="rId3"/>
          <a:stretch>
            <a:fillRect/>
          </a:stretch>
        </p:blipFill>
        <p:spPr>
          <a:xfrm>
            <a:off x="2385931" y="353056"/>
            <a:ext cx="8504657" cy="1219306"/>
          </a:xfrm>
          <a:prstGeom prst="rect">
            <a:avLst/>
          </a:prstGeom>
        </p:spPr>
      </p:pic>
    </p:spTree>
    <p:extLst>
      <p:ext uri="{BB962C8B-B14F-4D97-AF65-F5344CB8AC3E}">
        <p14:creationId xmlns:p14="http://schemas.microsoft.com/office/powerpoint/2010/main" val="93622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5" name="Group 4">
            <a:extLst>
              <a:ext uri="{FF2B5EF4-FFF2-40B4-BE49-F238E27FC236}">
                <a16:creationId xmlns:a16="http://schemas.microsoft.com/office/drawing/2014/main" id="{4EBB7542-6A19-65F5-37EB-36E4BB6D05F4}"/>
              </a:ext>
            </a:extLst>
          </p:cNvPr>
          <p:cNvGrpSpPr/>
          <p:nvPr/>
        </p:nvGrpSpPr>
        <p:grpSpPr>
          <a:xfrm>
            <a:off x="637602" y="5102364"/>
            <a:ext cx="5031678" cy="1233597"/>
            <a:chOff x="-6787" y="571502"/>
            <a:chExt cx="11538037" cy="670833"/>
          </a:xfrm>
        </p:grpSpPr>
        <p:sp>
          <p:nvSpPr>
            <p:cNvPr id="6" name="Rectangle: Rounded Corners 5">
              <a:extLst>
                <a:ext uri="{FF2B5EF4-FFF2-40B4-BE49-F238E27FC236}">
                  <a16:creationId xmlns:a16="http://schemas.microsoft.com/office/drawing/2014/main" id="{B3EE355E-ACCA-C507-A661-874131BB253E}"/>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9B1D0AD-B2FA-331A-2E7D-D0B2A061890B}"/>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bị</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gõ</a:t>
              </a:r>
              <a:endParaRPr lang="en-US" sz="3600" dirty="0">
                <a:latin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id="{0790D7E9-D0F5-1BBF-04C4-0A49EA6E119F}"/>
              </a:ext>
            </a:extLst>
          </p:cNvPr>
          <p:cNvGrpSpPr/>
          <p:nvPr/>
        </p:nvGrpSpPr>
        <p:grpSpPr>
          <a:xfrm>
            <a:off x="6533204" y="5195685"/>
            <a:ext cx="5031678" cy="1233597"/>
            <a:chOff x="-6787" y="571502"/>
            <a:chExt cx="11538037" cy="670833"/>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7" y="592336"/>
              <a:ext cx="11383023" cy="589534"/>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dây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đới</a:t>
              </a:r>
              <a:endParaRPr lang="en-US" sz="3600" dirty="0">
                <a:latin typeface="Cambria" panose="020405030504060302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7B2B2BB2-FA95-10BE-3833-AC8345D469A8}"/>
              </a:ext>
            </a:extLst>
          </p:cNvPr>
          <p:cNvPicPr>
            <a:picLocks noChangeAspect="1"/>
          </p:cNvPicPr>
          <p:nvPr/>
        </p:nvPicPr>
        <p:blipFill rotWithShape="1">
          <a:blip r:embed="rId2"/>
          <a:srcRect t="3705" r="50000"/>
          <a:stretch/>
        </p:blipFill>
        <p:spPr>
          <a:xfrm>
            <a:off x="991612" y="1408737"/>
            <a:ext cx="4203100" cy="3620750"/>
          </a:xfrm>
          <a:prstGeom prst="rect">
            <a:avLst/>
          </a:prstGeom>
        </p:spPr>
      </p:pic>
      <p:pic>
        <p:nvPicPr>
          <p:cNvPr id="13" name="Picture 12">
            <a:extLst>
              <a:ext uri="{FF2B5EF4-FFF2-40B4-BE49-F238E27FC236}">
                <a16:creationId xmlns:a16="http://schemas.microsoft.com/office/drawing/2014/main" id="{A370D783-0921-3757-C80A-E055E78F6904}"/>
              </a:ext>
            </a:extLst>
          </p:cNvPr>
          <p:cNvPicPr>
            <a:picLocks noChangeAspect="1"/>
          </p:cNvPicPr>
          <p:nvPr/>
        </p:nvPicPr>
        <p:blipFill rotWithShape="1">
          <a:blip r:embed="rId2"/>
          <a:srcRect l="51346" b="481"/>
          <a:stretch/>
        </p:blipFill>
        <p:spPr>
          <a:xfrm>
            <a:off x="6973038" y="1408736"/>
            <a:ext cx="4041103" cy="3697311"/>
          </a:xfrm>
          <a:prstGeom prst="rect">
            <a:avLst/>
          </a:prstGeom>
        </p:spPr>
      </p:pic>
    </p:spTree>
    <p:extLst>
      <p:ext uri="{BB962C8B-B14F-4D97-AF65-F5344CB8AC3E}">
        <p14:creationId xmlns:p14="http://schemas.microsoft.com/office/powerpoint/2010/main" val="1580094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D239-C412-4292-0F49-2F1404EAD731}"/>
              </a:ext>
            </a:extLst>
          </p:cNvPr>
          <p:cNvSpPr txBox="1"/>
          <p:nvPr/>
        </p:nvSpPr>
        <p:spPr>
          <a:xfrm>
            <a:off x="1345622" y="414590"/>
            <a:ext cx="10691207" cy="1077218"/>
          </a:xfrm>
          <a:prstGeom prst="rect">
            <a:avLst/>
          </a:prstGeom>
          <a:noFill/>
        </p:spPr>
        <p:txBody>
          <a:bodyPr wrap="square">
            <a:spAutoFit/>
          </a:bodyPr>
          <a:lstStyle/>
          <a:p>
            <a:pPr algn="just"/>
            <a:r>
              <a:rPr lang="en-US" sz="3200" b="1" i="0" dirty="0" err="1">
                <a:solidFill>
                  <a:srgbClr val="00B050"/>
                </a:solidFill>
                <a:effectLst/>
                <a:latin typeface="Cambria" panose="02040503050406030204" pitchFamily="18" charset="0"/>
              </a:rPr>
              <a:t>Hãy</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cho</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biết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nguồn</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ở </a:t>
            </a:r>
            <a:r>
              <a:rPr lang="en-US" sz="3200" b="1" i="0" dirty="0" err="1">
                <a:solidFill>
                  <a:srgbClr val="00B050"/>
                </a:solidFill>
                <a:effectLst/>
                <a:latin typeface="Cambria" panose="02040503050406030204" pitchFamily="18" charset="0"/>
              </a:rPr>
              <a:t>hai</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thí</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nghiệm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trên</a:t>
            </a:r>
            <a:r>
              <a:rPr lang="en-US" sz="3200" b="1" i="0" dirty="0">
                <a:solidFill>
                  <a:srgbClr val="00B050"/>
                </a:solidFill>
                <a:effectLst/>
                <a:latin typeface="Cambria" panose="02040503050406030204" pitchFamily="18" charset="0"/>
              </a:rPr>
              <a:t>. Khi </a:t>
            </a:r>
            <a:r>
              <a:rPr lang="en-US" sz="3200" b="1" i="0" dirty="0" err="1">
                <a:solidFill>
                  <a:srgbClr val="00B050"/>
                </a:solidFill>
                <a:effectLst/>
                <a:latin typeface="Cambria" panose="02040503050406030204" pitchFamily="18" charset="0"/>
              </a:rPr>
              <a:t>vật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phát</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ra</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âm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thanh</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chúng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có</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điểm</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gì</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giống</a:t>
            </a:r>
            <a:r>
              <a:rPr lang="en-US" sz="3200" b="1" i="0" dirty="0">
                <a:solidFill>
                  <a:srgbClr val="00B050"/>
                </a:solidFill>
                <a:effectLst/>
                <a:latin typeface="Cambria" panose="02040503050406030204" pitchFamily="18" charset="0"/>
              </a:rPr>
              <a:t> </a:t>
            </a:r>
            <a:r>
              <a:rPr lang="en-US" sz="3200" b="1" i="0" dirty="0" err="1">
                <a:solidFill>
                  <a:srgbClr val="00B050"/>
                </a:solidFill>
                <a:effectLst/>
                <a:latin typeface="Cambria" panose="02040503050406030204" pitchFamily="18" charset="0"/>
              </a:rPr>
              <a:t>nhau</a:t>
            </a:r>
            <a:r>
              <a:rPr lang="en-US" sz="3200" b="1" i="0" dirty="0">
                <a:solidFill>
                  <a:srgbClr val="00B050"/>
                </a:solidFill>
                <a:effectLst/>
                <a:latin typeface="Cambria" panose="02040503050406030204" pitchFamily="18" charset="0"/>
              </a:rPr>
              <a:t>?</a:t>
            </a:r>
            <a:endParaRPr lang="en-US" sz="3200" b="1" dirty="0">
              <a:solidFill>
                <a:srgbClr val="00B05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8" name="Group 7">
            <a:extLst>
              <a:ext uri="{FF2B5EF4-FFF2-40B4-BE49-F238E27FC236}">
                <a16:creationId xmlns:a16="http://schemas.microsoft.com/office/drawing/2014/main" id="{0790D7E9-D0F5-1BBF-04C4-0A49EA6E119F}"/>
              </a:ext>
            </a:extLst>
          </p:cNvPr>
          <p:cNvGrpSpPr/>
          <p:nvPr/>
        </p:nvGrpSpPr>
        <p:grpSpPr>
          <a:xfrm>
            <a:off x="637602" y="5039946"/>
            <a:ext cx="10620602" cy="1238641"/>
            <a:chOff x="-6787" y="571502"/>
            <a:chExt cx="11538037" cy="673576"/>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787" y="571502"/>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148228" y="592336"/>
              <a:ext cx="11383022" cy="652742"/>
            </a:xfrm>
            <a:prstGeom prst="rect">
              <a:avLst/>
            </a:prstGeom>
            <a:noFill/>
          </p:spPr>
          <p:txBody>
            <a:bodyPr wrap="square" rtlCol="0">
              <a:spAutoFit/>
            </a:bodyPr>
            <a:lstStyle/>
            <a:p>
              <a:pPr algn="ctr"/>
              <a:r>
                <a:rPr lang="en-US" sz="3600" dirty="0" err="1">
                  <a:latin typeface="Cambria" panose="02040503050406030204" pitchFamily="18" charset="0"/>
                  <a:cs typeface="Calibri" panose="020F0502020204030204" pitchFamily="34" charset="0"/>
                </a:rPr>
                <a:t>Điểm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giống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nhau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chúng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động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endParaRPr lang="en-US" sz="3600" dirty="0">
                <a:latin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BEE41288-AB74-0CDA-8FE4-89B40B32F8D4}"/>
              </a:ext>
            </a:extLst>
          </p:cNvPr>
          <p:cNvPicPr>
            <a:picLocks noChangeAspect="1"/>
          </p:cNvPicPr>
          <p:nvPr/>
        </p:nvPicPr>
        <p:blipFill rotWithShape="1">
          <a:blip r:embed="rId2"/>
          <a:srcRect t="3705" r="50000"/>
          <a:stretch/>
        </p:blipFill>
        <p:spPr>
          <a:xfrm>
            <a:off x="2030764" y="1441347"/>
            <a:ext cx="4171531" cy="3593555"/>
          </a:xfrm>
          <a:prstGeom prst="rect">
            <a:avLst/>
          </a:prstGeom>
        </p:spPr>
      </p:pic>
      <p:pic>
        <p:nvPicPr>
          <p:cNvPr id="6" name="Picture 5">
            <a:extLst>
              <a:ext uri="{FF2B5EF4-FFF2-40B4-BE49-F238E27FC236}">
                <a16:creationId xmlns:a16="http://schemas.microsoft.com/office/drawing/2014/main" id="{4FE6DDDE-D823-EEC7-78CD-4E89E28EE6DC}"/>
              </a:ext>
            </a:extLst>
          </p:cNvPr>
          <p:cNvPicPr>
            <a:picLocks noChangeAspect="1"/>
          </p:cNvPicPr>
          <p:nvPr/>
        </p:nvPicPr>
        <p:blipFill rotWithShape="1">
          <a:blip r:embed="rId2"/>
          <a:srcRect l="51346" b="481"/>
          <a:stretch/>
        </p:blipFill>
        <p:spPr>
          <a:xfrm>
            <a:off x="6202295" y="1491808"/>
            <a:ext cx="3701438" cy="3386543"/>
          </a:xfrm>
          <a:prstGeom prst="rect">
            <a:avLst/>
          </a:prstGeom>
        </p:spPr>
      </p:pic>
    </p:spTree>
    <p:extLst>
      <p:ext uri="{BB962C8B-B14F-4D97-AF65-F5344CB8AC3E}">
        <p14:creationId xmlns:p14="http://schemas.microsoft.com/office/powerpoint/2010/main" val="401345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266862"/>
            <a:ext cx="9680341" cy="1200329"/>
          </a:xfrm>
          <a:prstGeom prst="rect">
            <a:avLst/>
          </a:prstGeom>
          <a:noFill/>
        </p:spPr>
        <p:txBody>
          <a:bodyPr wrap="square">
            <a:spAutoFit/>
          </a:bodyPr>
          <a:lstStyle/>
          <a:p>
            <a:pPr algn="ctr"/>
            <a:r>
              <a:rPr lang="en-US" sz="3600" b="1" i="0" dirty="0" err="1">
                <a:solidFill>
                  <a:srgbClr val="00B050"/>
                </a:solidFill>
                <a:effectLst/>
                <a:latin typeface="Cambria" panose="02040503050406030204" pitchFamily="18" charset="0"/>
              </a:rPr>
              <a:t>Nêu</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ví</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dụ</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khác</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về</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vật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phát</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ra</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âm</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thanh</a:t>
            </a:r>
            <a:r>
              <a:rPr lang="en-US" sz="3600" b="1" i="0" dirty="0">
                <a:solidFill>
                  <a:srgbClr val="00B050"/>
                </a:solidFill>
                <a:effectLst/>
                <a:latin typeface="Cambria" panose="02040503050406030204" pitchFamily="18" charset="0"/>
              </a:rPr>
              <a:t> </a:t>
            </a:r>
            <a:r>
              <a:rPr lang="en-US" sz="3600" b="1" i="0" dirty="0" err="1">
                <a:solidFill>
                  <a:srgbClr val="00B050"/>
                </a:solidFill>
                <a:effectLst/>
                <a:latin typeface="Cambria" panose="02040503050406030204" pitchFamily="18" charset="0"/>
              </a:rPr>
              <a:t>thì</a:t>
            </a:r>
            <a:r>
              <a:rPr lang="en-US" sz="3600" b="1" i="0" dirty="0">
                <a:solidFill>
                  <a:srgbClr val="00B050"/>
                </a:solidFill>
                <a:effectLst/>
                <a:latin typeface="Cambria" panose="02040503050406030204" pitchFamily="18" charset="0"/>
              </a:rPr>
              <a:t> rung </a:t>
            </a:r>
            <a:r>
              <a:rPr lang="en-US" sz="3600" b="1" i="0" dirty="0" err="1">
                <a:solidFill>
                  <a:srgbClr val="00B050"/>
                </a:solidFill>
                <a:effectLst/>
                <a:latin typeface="Cambria" panose="02040503050406030204" pitchFamily="18" charset="0"/>
              </a:rPr>
              <a:t>động</a:t>
            </a:r>
            <a:r>
              <a:rPr lang="en-US" sz="3600" b="1" i="0" dirty="0">
                <a:solidFill>
                  <a:srgbClr val="00B050"/>
                </a:solidFill>
                <a:effectLst/>
                <a:latin typeface="Cambria" panose="02040503050406030204" pitchFamily="18" charset="0"/>
              </a:rPr>
              <a:t>.</a:t>
            </a:r>
            <a:endParaRPr lang="en-US" sz="36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745520" y="4996861"/>
            <a:ext cx="10700959" cy="1446549"/>
            <a:chOff x="-6787" y="538028"/>
            <a:chExt cx="11538037" cy="786637"/>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0549" y="538028"/>
              <a:ext cx="11383022" cy="786637"/>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Gõ</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tay</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lên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mặt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bàn</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và</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endParaRPr lang="en-US" sz="4400" dirty="0">
                <a:latin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FCFC14F8-7D15-0189-8244-6E366E10F72C}"/>
              </a:ext>
            </a:extLst>
          </p:cNvPr>
          <p:cNvPicPr>
            <a:picLocks noChangeAspect="1"/>
          </p:cNvPicPr>
          <p:nvPr/>
        </p:nvPicPr>
        <p:blipFill>
          <a:blip r:embed="rId2"/>
          <a:stretch>
            <a:fillRect/>
          </a:stretch>
        </p:blipFill>
        <p:spPr>
          <a:xfrm>
            <a:off x="3238340" y="1725382"/>
            <a:ext cx="5715000" cy="3209925"/>
          </a:xfrm>
          <a:prstGeom prst="rect">
            <a:avLst/>
          </a:prstGeom>
        </p:spPr>
      </p:pic>
    </p:spTree>
    <p:extLst>
      <p:ext uri="{BB962C8B-B14F-4D97-AF65-F5344CB8AC3E}">
        <p14:creationId xmlns:p14="http://schemas.microsoft.com/office/powerpoint/2010/main" val="1977979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508175" y="2406398"/>
            <a:ext cx="3627195" cy="3620044"/>
            <a:chOff x="-72590" y="571502"/>
            <a:chExt cx="11603840" cy="739152"/>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2590" y="600531"/>
              <a:ext cx="11603838" cy="710123"/>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Gió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thổi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vù</a:t>
              </a:r>
              <a:r>
                <a:rPr lang="en-US" sz="4400" dirty="0">
                  <a:latin typeface="Cambria" panose="02040503050406030204" pitchFamily="18" charset="0"/>
                  <a:cs typeface="Calibri" panose="020F0502020204030204" pitchFamily="34" charset="0"/>
                </a:rPr>
                <a:t> –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EA93FEE1-C1B2-28C9-B544-598BF846386F}"/>
              </a:ext>
            </a:extLst>
          </p:cNvPr>
          <p:cNvPicPr>
            <a:picLocks noChangeAspect="1"/>
          </p:cNvPicPr>
          <p:nvPr/>
        </p:nvPicPr>
        <p:blipFill rotWithShape="1">
          <a:blip r:embed="rId2"/>
          <a:srcRect b="6045"/>
          <a:stretch/>
        </p:blipFill>
        <p:spPr>
          <a:xfrm>
            <a:off x="5190818" y="1328484"/>
            <a:ext cx="5293872" cy="4973839"/>
          </a:xfrm>
          <a:prstGeom prst="rect">
            <a:avLst/>
          </a:prstGeom>
        </p:spPr>
      </p:pic>
    </p:spTree>
    <p:extLst>
      <p:ext uri="{BB962C8B-B14F-4D97-AF65-F5344CB8AC3E}">
        <p14:creationId xmlns:p14="http://schemas.microsoft.com/office/powerpoint/2010/main" val="1639692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A8E38D-3C3B-7B42-BD58-351CA119698B}"/>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khác</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vật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phát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ra</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thì</a:t>
            </a:r>
            <a:r>
              <a:rPr lang="en-US" sz="4000" b="1" i="0" dirty="0">
                <a:solidFill>
                  <a:srgbClr val="00B050"/>
                </a:solidFill>
                <a:effectLst/>
                <a:latin typeface="Cambria" panose="02040503050406030204" pitchFamily="18" charset="0"/>
              </a:rPr>
              <a:t> rung </a:t>
            </a:r>
            <a:r>
              <a:rPr lang="en-US" sz="4000" b="1" i="0" dirty="0" err="1">
                <a:solidFill>
                  <a:srgbClr val="00B050"/>
                </a:solidFill>
                <a:effectLst/>
                <a:latin typeface="Cambria" panose="02040503050406030204" pitchFamily="18" charset="0"/>
              </a:rPr>
              <a:t>động</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B3758802-3D3E-3BC6-D22F-60A5D982F624}"/>
              </a:ext>
            </a:extLst>
          </p:cNvPr>
          <p:cNvSpPr/>
          <p:nvPr/>
        </p:nvSpPr>
        <p:spPr>
          <a:xfrm>
            <a:off x="637602" y="62276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2</a:t>
            </a:r>
          </a:p>
        </p:txBody>
      </p:sp>
      <p:grpSp>
        <p:nvGrpSpPr>
          <p:cNvPr id="4" name="Group 3">
            <a:extLst>
              <a:ext uri="{FF2B5EF4-FFF2-40B4-BE49-F238E27FC236}">
                <a16:creationId xmlns:a16="http://schemas.microsoft.com/office/drawing/2014/main" id="{67862225-7650-F1B2-F336-D21D179FF000}"/>
              </a:ext>
            </a:extLst>
          </p:cNvPr>
          <p:cNvGrpSpPr/>
          <p:nvPr/>
        </p:nvGrpSpPr>
        <p:grpSpPr>
          <a:xfrm>
            <a:off x="7511143" y="1963037"/>
            <a:ext cx="3729447" cy="4319424"/>
            <a:chOff x="-6787" y="571502"/>
            <a:chExt cx="11538037" cy="813298"/>
          </a:xfrm>
        </p:grpSpPr>
        <p:sp>
          <p:nvSpPr>
            <p:cNvPr id="5" name="Rectangle: Rounded Corners 4">
              <a:extLst>
                <a:ext uri="{FF2B5EF4-FFF2-40B4-BE49-F238E27FC236}">
                  <a16:creationId xmlns:a16="http://schemas.microsoft.com/office/drawing/2014/main" id="{37588036-5F37-CE33-AD77-886C35D3CC12}"/>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4914EA4-5299-0CA8-7C4A-78612BD34E25}"/>
                </a:ext>
              </a:extLst>
            </p:cNvPr>
            <p:cNvSpPr txBox="1"/>
            <p:nvPr/>
          </p:nvSpPr>
          <p:spPr>
            <a:xfrm>
              <a:off x="70718" y="598162"/>
              <a:ext cx="11383021"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từ</a:t>
              </a:r>
              <a:r>
                <a:rPr lang="en-US" sz="4400" dirty="0">
                  <a:latin typeface="Cambria" panose="02040503050406030204" pitchFamily="18" charset="0"/>
                  <a:cs typeface="Calibri" panose="020F0502020204030204" pitchFamily="34" charset="0"/>
                </a:rPr>
                <a:t> loa – </a:t>
              </a:r>
              <a:r>
                <a:rPr lang="en-US" sz="4400" dirty="0" err="1">
                  <a:latin typeface="Cambria" panose="02040503050406030204" pitchFamily="18" charset="0"/>
                  <a:cs typeface="Calibri" panose="020F0502020204030204" pitchFamily="34" charset="0"/>
                </a:rPr>
                <a:t>màng</a:t>
              </a:r>
              <a:r>
                <a:rPr lang="en-US" sz="4400" dirty="0">
                  <a:latin typeface="Cambria" panose="02040503050406030204" pitchFamily="18" charset="0"/>
                  <a:cs typeface="Calibri" panose="020F0502020204030204" pitchFamily="34" charset="0"/>
                </a:rPr>
                <a:t> loa rung </a:t>
              </a:r>
              <a:r>
                <a:rPr lang="en-US" sz="4400" dirty="0" err="1">
                  <a:latin typeface="Cambria" panose="02040503050406030204" pitchFamily="18" charset="0"/>
                  <a:cs typeface="Calibri" panose="020F0502020204030204" pitchFamily="34" charset="0"/>
                </a:rPr>
                <a:t>động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phát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ra</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96F241DE-0576-8F9B-457F-C564838DBD83}"/>
              </a:ext>
            </a:extLst>
          </p:cNvPr>
          <p:cNvPicPr>
            <a:picLocks noChangeAspect="1"/>
          </p:cNvPicPr>
          <p:nvPr/>
        </p:nvPicPr>
        <p:blipFill>
          <a:blip r:embed="rId2"/>
          <a:stretch>
            <a:fillRect/>
          </a:stretch>
        </p:blipFill>
        <p:spPr>
          <a:xfrm>
            <a:off x="1858639" y="1809704"/>
            <a:ext cx="4674644" cy="4226146"/>
          </a:xfrm>
          <a:prstGeom prst="rect">
            <a:avLst/>
          </a:prstGeom>
        </p:spPr>
      </p:pic>
    </p:spTree>
    <p:extLst>
      <p:ext uri="{BB962C8B-B14F-4D97-AF65-F5344CB8AC3E}">
        <p14:creationId xmlns:p14="http://schemas.microsoft.com/office/powerpoint/2010/main" val="2504294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FECDD18F-E498-DB10-A30E-1703BD1DBFC4}"/>
              </a:ext>
            </a:extLst>
          </p:cNvPr>
          <p:cNvPicPr>
            <a:picLocks noChangeAspect="1"/>
          </p:cNvPicPr>
          <p:nvPr/>
        </p:nvPicPr>
        <p:blipFill>
          <a:blip r:embed="rId10"/>
          <a:stretch>
            <a:fillRect/>
          </a:stretch>
        </p:blipFill>
        <p:spPr>
          <a:xfrm>
            <a:off x="1350467" y="1340712"/>
            <a:ext cx="10022693" cy="3383573"/>
          </a:xfrm>
          <a:prstGeom prst="rect">
            <a:avLst/>
          </a:prstGeom>
        </p:spPr>
      </p:pic>
    </p:spTree>
    <p:extLst>
      <p:ext uri="{BB962C8B-B14F-4D97-AF65-F5344CB8AC3E}">
        <p14:creationId xmlns:p14="http://schemas.microsoft.com/office/powerpoint/2010/main" val="777599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4C321E-8C44-A3CE-1EBA-DC22630D82DB}"/>
              </a:ext>
            </a:extLst>
          </p:cNvPr>
          <p:cNvGrpSpPr/>
          <p:nvPr/>
        </p:nvGrpSpPr>
        <p:grpSpPr>
          <a:xfrm>
            <a:off x="-1165025" y="444846"/>
            <a:ext cx="12266913" cy="3135110"/>
            <a:chOff x="-457200" y="842309"/>
            <a:chExt cx="12266913" cy="3135110"/>
          </a:xfrm>
        </p:grpSpPr>
        <p:pic>
          <p:nvPicPr>
            <p:cNvPr id="2" name="图片 7">
              <a:extLst>
                <a:ext uri="{FF2B5EF4-FFF2-40B4-BE49-F238E27FC236}">
                  <a16:creationId xmlns:a16="http://schemas.microsoft.com/office/drawing/2014/main" id="{DCFD5B39-EFED-D6D9-747D-C6971645E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3" name="TextBox 2">
              <a:extLst>
                <a:ext uri="{FF2B5EF4-FFF2-40B4-BE49-F238E27FC236}">
                  <a16:creationId xmlns:a16="http://schemas.microsoft.com/office/drawing/2014/main" id="{6D388749-9174-BFE7-D2F7-FD8F69F0FBA5}"/>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grpSp>
        <p:nvGrpSpPr>
          <p:cNvPr id="8" name="Group 7">
            <a:extLst>
              <a:ext uri="{FF2B5EF4-FFF2-40B4-BE49-F238E27FC236}">
                <a16:creationId xmlns:a16="http://schemas.microsoft.com/office/drawing/2014/main" id="{C8331A34-FB37-E05F-DED0-59987A11B2D8}"/>
              </a:ext>
            </a:extLst>
          </p:cNvPr>
          <p:cNvGrpSpPr/>
          <p:nvPr/>
        </p:nvGrpSpPr>
        <p:grpSpPr>
          <a:xfrm>
            <a:off x="-297711" y="3350608"/>
            <a:ext cx="12266913" cy="3135110"/>
            <a:chOff x="-457200" y="842309"/>
            <a:chExt cx="12266913" cy="3135110"/>
          </a:xfrm>
        </p:grpSpPr>
        <p:pic>
          <p:nvPicPr>
            <p:cNvPr id="9" name="图片 7">
              <a:extLst>
                <a:ext uri="{FF2B5EF4-FFF2-40B4-BE49-F238E27FC236}">
                  <a16:creationId xmlns:a16="http://schemas.microsoft.com/office/drawing/2014/main" id="{7ABC8099-7156-2BEB-2D91-18986446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50577F35-78ED-75B3-98BB-0BE6A32DED59}"/>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pic>
        <p:nvPicPr>
          <p:cNvPr id="6" name="Picture 5">
            <a:extLst>
              <a:ext uri="{FF2B5EF4-FFF2-40B4-BE49-F238E27FC236}">
                <a16:creationId xmlns:a16="http://schemas.microsoft.com/office/drawing/2014/main" id="{FCF8A342-D085-C9B9-EFD4-8E9117BEE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022" y="444846"/>
            <a:ext cx="3316231" cy="6032004"/>
          </a:xfrm>
          <a:prstGeom prst="rect">
            <a:avLst/>
          </a:prstGeom>
        </p:spPr>
      </p:pic>
    </p:spTree>
    <p:extLst>
      <p:ext uri="{BB962C8B-B14F-4D97-AF65-F5344CB8AC3E}">
        <p14:creationId xmlns:p14="http://schemas.microsoft.com/office/powerpoint/2010/main" val="2560047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33079"/>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86767" y="496982"/>
            <a:ext cx="740414" cy="740414"/>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a:off x="820535" y="3666758"/>
            <a:ext cx="734661" cy="633329"/>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7065451" y="4514574"/>
            <a:ext cx="734661" cy="633329"/>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矩形: 圆角 22">
            <a:extLst>
              <a:ext uri="{FF2B5EF4-FFF2-40B4-BE49-F238E27FC236}">
                <a16:creationId xmlns:a16="http://schemas.microsoft.com/office/drawing/2014/main" id="{B8040824-3096-A423-A885-45F07B2C0B9C}"/>
              </a:ext>
            </a:extLst>
          </p:cNvPr>
          <p:cNvSpPr/>
          <p:nvPr/>
        </p:nvSpPr>
        <p:spPr>
          <a:xfrm>
            <a:off x="3792368" y="482845"/>
            <a:ext cx="5146908"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err="1">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cần</a:t>
            </a:r>
            <a:r>
              <a:rPr lang="en-US" altLang="zh-CN" sz="3600" spc="600" dirty="0">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600" spc="600" dirty="0" err="1">
                <a:solidFill>
                  <a:prstClr val="black"/>
                </a:solidFill>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7" name="Group 6">
            <a:extLst>
              <a:ext uri="{FF2B5EF4-FFF2-40B4-BE49-F238E27FC236}">
                <a16:creationId xmlns:a16="http://schemas.microsoft.com/office/drawing/2014/main" id="{FC218C16-B289-40F0-8223-8F4348C4DA5B}"/>
              </a:ext>
            </a:extLst>
          </p:cNvPr>
          <p:cNvGrpSpPr/>
          <p:nvPr/>
        </p:nvGrpSpPr>
        <p:grpSpPr>
          <a:xfrm>
            <a:off x="610004" y="1214186"/>
            <a:ext cx="11045537" cy="3796823"/>
            <a:chOff x="610004" y="1214186"/>
            <a:chExt cx="11045537" cy="3796823"/>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610004" y="1214186"/>
              <a:ext cx="11045537" cy="3796823"/>
            </a:xfrm>
            <a:prstGeom prst="roundRect">
              <a:avLst/>
            </a:prstGeom>
            <a:solidFill>
              <a:srgbClr val="FFF3C5"/>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F14EFD-B8AF-7A8B-4E3A-3028918A6C49}"/>
                </a:ext>
              </a:extLst>
            </p:cNvPr>
            <p:cNvSpPr txBox="1"/>
            <p:nvPr/>
          </p:nvSpPr>
          <p:spPr>
            <a:xfrm>
              <a:off x="693132" y="1476625"/>
              <a:ext cx="10879282" cy="3416320"/>
            </a:xfrm>
            <a:prstGeom prst="rect">
              <a:avLst/>
            </a:prstGeom>
            <a:noFill/>
          </p:spPr>
          <p:txBody>
            <a:bodyPr wrap="square" rtlCol="0">
              <a:spAutoFit/>
            </a:bodyPr>
            <a:lstStyle/>
            <a:p>
              <a:pPr marL="285750" indent="-285750" algn="just">
                <a:buFontTx/>
                <a:buChar char="-"/>
              </a:pPr>
              <a:r>
                <a:rPr lang="en-US" sz="3600" dirty="0" err="1">
                  <a:latin typeface="Cambria" panose="02040503050406030204" pitchFamily="18" charset="0"/>
                  <a:cs typeface="Calibri" panose="020F0502020204030204" pitchFamily="34" charset="0"/>
                </a:rPr>
                <a:t>Lấy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dụ</a:t>
              </a:r>
              <a:r>
                <a:rPr lang="en-US" sz="3600" dirty="0">
                  <a:latin typeface="Cambria" panose="02040503050406030204" pitchFamily="18" charset="0"/>
                  <a:cs typeface="Calibri" panose="020F0502020204030204" pitchFamily="34" charset="0"/>
                </a:rPr>
                <a:t> thực </a:t>
              </a:r>
              <a:r>
                <a:rPr lang="en-US" sz="3600" dirty="0" err="1">
                  <a:latin typeface="Cambria" panose="02040503050406030204" pitchFamily="18" charset="0"/>
                  <a:cs typeface="Calibri" panose="020F0502020204030204" pitchFamily="34" charset="0"/>
                </a:rPr>
                <a:t>tế</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nghiệm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để</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minh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họa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vật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rung </a:t>
              </a:r>
              <a:r>
                <a:rPr lang="en-US" sz="3600" dirty="0" err="1">
                  <a:latin typeface="Cambria" panose="02040503050406030204" pitchFamily="18" charset="0"/>
                  <a:cs typeface="Calibri" panose="020F0502020204030204" pitchFamily="34" charset="0"/>
                </a:rPr>
                <a:t>đôngh</a:t>
              </a:r>
              <a:r>
                <a:rPr lang="en-US" sz="3600" dirty="0">
                  <a:latin typeface="Cambria" panose="02040503050406030204" pitchFamily="18" charset="0"/>
                  <a:cs typeface="Calibri" panose="020F0502020204030204" pitchFamily="34" charset="0"/>
                </a:rPr>
                <a:t>.</a:t>
              </a:r>
            </a:p>
            <a:p>
              <a:pPr marL="285750" indent="-285750" algn="just">
                <a:buFontTx/>
                <a:buChar char="-"/>
              </a:pPr>
              <a:r>
                <a:rPr lang="en-US" sz="3600" dirty="0" err="1">
                  <a:latin typeface="Cambria" panose="02040503050406030204" pitchFamily="18" charset="0"/>
                  <a:cs typeface="Calibri" panose="020F0502020204030204" pitchFamily="34" charset="0"/>
                </a:rPr>
                <a:t>Nêu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dẫn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chứng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về</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thể</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truyền</a:t>
              </a:r>
              <a:r>
                <a:rPr lang="en-US" sz="3600" dirty="0">
                  <a:latin typeface="Cambria" panose="02040503050406030204" pitchFamily="18" charset="0"/>
                  <a:cs typeface="Calibri" panose="020F0502020204030204" pitchFamily="34" charset="0"/>
                </a:rPr>
                <a:t> qua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khí</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lỏng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chất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rắn</a:t>
              </a:r>
              <a:r>
                <a:rPr lang="en-US" sz="3600" dirty="0">
                  <a:latin typeface="Cambria" panose="02040503050406030204" pitchFamily="18" charset="0"/>
                  <a:cs typeface="Calibri" panose="020F0502020204030204" pitchFamily="34" charset="0"/>
                </a:rPr>
                <a:t>.</a:t>
              </a:r>
            </a:p>
            <a:p>
              <a:pPr marL="285750" indent="-285750" algn="just">
                <a:buFontTx/>
                <a:buChar char="-"/>
              </a:pPr>
              <a:r>
                <a:rPr lang="en-US" sz="3600" dirty="0">
                  <a:latin typeface="Cambria" panose="02040503050406030204" pitchFamily="18" charset="0"/>
                  <a:cs typeface="Calibri" panose="020F0502020204030204" pitchFamily="34" charset="0"/>
                </a:rPr>
                <a:t> So </a:t>
              </a:r>
              <a:r>
                <a:rPr lang="en-US" sz="3600" dirty="0" err="1">
                  <a:latin typeface="Cambria" panose="02040503050406030204" pitchFamily="18" charset="0"/>
                  <a:cs typeface="Calibri" panose="020F0502020204030204" pitchFamily="34" charset="0"/>
                </a:rPr>
                <a:t>sánh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được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độ</a:t>
              </a:r>
              <a:r>
                <a:rPr lang="en-US" sz="3600" dirty="0">
                  <a:latin typeface="Cambria" panose="02040503050406030204" pitchFamily="18" charset="0"/>
                  <a:cs typeface="Calibri" panose="020F0502020204030204" pitchFamily="34" charset="0"/>
                </a:rPr>
                <a:t> to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khi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lại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gần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hoặc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xa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endParaRPr lang="en-US" sz="3600" dirty="0">
                <a:latin typeface="Cambria" panose="02040503050406030204" pitchFamily="18" charset="0"/>
                <a:cs typeface="Calibri" panose="020F0502020204030204" pitchFamily="34" charset="0"/>
              </a:endParaRPr>
            </a:p>
          </p:txBody>
        </p:sp>
      </p:gr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36968" y="2515427"/>
            <a:ext cx="4595668" cy="4595668"/>
          </a:xfrm>
          <a:prstGeom prst="rect">
            <a:avLst/>
          </a:prstGeom>
        </p:spPr>
      </p:pic>
    </p:spTree>
    <p:extLst>
      <p:ext uri="{BB962C8B-B14F-4D97-AF65-F5344CB8AC3E}">
        <p14:creationId xmlns:p14="http://schemas.microsoft.com/office/powerpoint/2010/main" val="1446622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739B0B-DC8F-CBDF-2B24-4E1DD2FB0229}"/>
              </a:ext>
            </a:extLst>
          </p:cNvPr>
          <p:cNvGrpSpPr/>
          <p:nvPr/>
        </p:nvGrpSpPr>
        <p:grpSpPr>
          <a:xfrm>
            <a:off x="637602" y="3182118"/>
            <a:ext cx="5458398" cy="2363231"/>
            <a:chOff x="-6787" y="538028"/>
            <a:chExt cx="11538037" cy="786638"/>
          </a:xfrm>
        </p:grpSpPr>
        <p:sp>
          <p:nvSpPr>
            <p:cNvPr id="9" name="Rectangle: Rounded Corners 8">
              <a:extLst>
                <a:ext uri="{FF2B5EF4-FFF2-40B4-BE49-F238E27FC236}">
                  <a16:creationId xmlns:a16="http://schemas.microsoft.com/office/drawing/2014/main" id="{611FDF73-2298-9503-A376-8787963EF98E}"/>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36C7101-0903-59A7-6AE5-7E7AC4DD0FAE}"/>
                </a:ext>
              </a:extLst>
            </p:cNvPr>
            <p:cNvSpPr txBox="1"/>
            <p:nvPr/>
          </p:nvSpPr>
          <p:spPr>
            <a:xfrm>
              <a:off x="70549" y="538028"/>
              <a:ext cx="11383022" cy="786638"/>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Nếu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bật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reo</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thì</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có</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nghe</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được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a:t>
              </a:r>
            </a:p>
          </p:txBody>
        </p:sp>
      </p:grpSp>
      <p:pic>
        <p:nvPicPr>
          <p:cNvPr id="2" name="Picture 2" descr="Vector alarm clock. alarm clock that sounds loudly in the morning to wake up from bed.">
            <a:extLst>
              <a:ext uri="{FF2B5EF4-FFF2-40B4-BE49-F238E27FC236}">
                <a16:creationId xmlns:a16="http://schemas.microsoft.com/office/drawing/2014/main" id="{A5A9D82B-A990-F3FD-7A68-B73A2D6D9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CD96186-21CD-37B0-684E-598AEF4960E3}"/>
              </a:ext>
            </a:extLst>
          </p:cNvPr>
          <p:cNvGrpSpPr/>
          <p:nvPr/>
        </p:nvGrpSpPr>
        <p:grpSpPr>
          <a:xfrm>
            <a:off x="291635" y="293890"/>
            <a:ext cx="12266913" cy="3135110"/>
            <a:chOff x="-457200" y="842309"/>
            <a:chExt cx="12266913" cy="3135110"/>
          </a:xfrm>
        </p:grpSpPr>
        <p:pic>
          <p:nvPicPr>
            <p:cNvPr id="4" name="图片 7">
              <a:extLst>
                <a:ext uri="{FF2B5EF4-FFF2-40B4-BE49-F238E27FC236}">
                  <a16:creationId xmlns:a16="http://schemas.microsoft.com/office/drawing/2014/main" id="{0625A8E4-8959-7E67-9AFB-1D27212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1" name="TextBox 10">
              <a:extLst>
                <a:ext uri="{FF2B5EF4-FFF2-40B4-BE49-F238E27FC236}">
                  <a16:creationId xmlns:a16="http://schemas.microsoft.com/office/drawing/2014/main" id="{04FCAE23-C534-A01C-247D-9FA91E586E9E}"/>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spTree>
    <p:extLst>
      <p:ext uri="{BB962C8B-B14F-4D97-AF65-F5344CB8AC3E}">
        <p14:creationId xmlns:p14="http://schemas.microsoft.com/office/powerpoint/2010/main" val="1027964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C60775B-9B43-22FE-BFD2-4D168704892C}"/>
              </a:ext>
            </a:extLst>
          </p:cNvPr>
          <p:cNvGrpSpPr/>
          <p:nvPr/>
        </p:nvGrpSpPr>
        <p:grpSpPr>
          <a:xfrm>
            <a:off x="637602" y="3182118"/>
            <a:ext cx="5458398" cy="2262668"/>
            <a:chOff x="-6787" y="538028"/>
            <a:chExt cx="11538037" cy="753164"/>
          </a:xfrm>
        </p:grpSpPr>
        <p:sp>
          <p:nvSpPr>
            <p:cNvPr id="6" name="Rectangle: Rounded Corners 5">
              <a:extLst>
                <a:ext uri="{FF2B5EF4-FFF2-40B4-BE49-F238E27FC236}">
                  <a16:creationId xmlns:a16="http://schemas.microsoft.com/office/drawing/2014/main" id="{45B36381-46A4-E8AA-5191-BAB313F78084}"/>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B206A176-0249-9331-8957-2D4944B1BDF8}"/>
                </a:ext>
              </a:extLst>
            </p:cNvPr>
            <p:cNvSpPr txBox="1"/>
            <p:nvPr/>
          </p:nvSpPr>
          <p:spPr>
            <a:xfrm>
              <a:off x="70549" y="538028"/>
              <a:ext cx="11383023" cy="706892"/>
            </a:xfrm>
            <a:prstGeom prst="rect">
              <a:avLst/>
            </a:prstGeom>
            <a:noFill/>
          </p:spPr>
          <p:txBody>
            <a:bodyPr wrap="square" rtlCol="0">
              <a:spAutoFit/>
            </a:bodyPr>
            <a:lstStyle/>
            <a:p>
              <a:pPr algn="ctr"/>
              <a:r>
                <a:rPr lang="en-US" sz="4400" dirty="0" err="1">
                  <a:latin typeface="Cambria" panose="02040503050406030204" pitchFamily="18" charset="0"/>
                  <a:cs typeface="Calibri" panose="020F0502020204030204" pitchFamily="34" charset="0"/>
                </a:rPr>
                <a:t>Tiếng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chuông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đồng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hồ</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đến</a:t>
              </a:r>
              <a:r>
                <a:rPr lang="en-US" sz="4400" dirty="0">
                  <a:latin typeface="Cambria" panose="02040503050406030204" pitchFamily="18" charset="0"/>
                  <a:cs typeface="Calibri" panose="020F0502020204030204" pitchFamily="34" charset="0"/>
                </a:rPr>
                <a:t> tai </a:t>
              </a:r>
              <a:r>
                <a:rPr lang="en-US" sz="4400" dirty="0" err="1">
                  <a:latin typeface="Cambria" panose="02040503050406030204" pitchFamily="18" charset="0"/>
                  <a:cs typeface="Calibri" panose="020F0502020204030204" pitchFamily="34" charset="0"/>
                </a:rPr>
                <a:t>em</a:t>
              </a:r>
              <a:r>
                <a:rPr lang="en-US" sz="4400" dirty="0">
                  <a:latin typeface="Cambria" panose="02040503050406030204" pitchFamily="18" charset="0"/>
                  <a:cs typeface="Calibri" panose="020F0502020204030204" pitchFamily="34" charset="0"/>
                </a:rPr>
                <a:t> qua </a:t>
              </a:r>
              <a:r>
                <a:rPr lang="en-US" sz="4400" dirty="0" err="1">
                  <a:latin typeface="Cambria" panose="02040503050406030204" pitchFamily="18" charset="0"/>
                  <a:cs typeface="Calibri" panose="020F0502020204030204" pitchFamily="34" charset="0"/>
                </a:rPr>
                <a:t>không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1026" name="Picture 2" descr="Vector alarm clock. alarm clock that sounds loudly in the morning to wake up from bed.">
            <a:extLst>
              <a:ext uri="{FF2B5EF4-FFF2-40B4-BE49-F238E27FC236}">
                <a16:creationId xmlns:a16="http://schemas.microsoft.com/office/drawing/2014/main" id="{FAF8D160-7024-9DB6-08AE-B6A0F7677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28" y="2674088"/>
            <a:ext cx="3525611" cy="35256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A8BEEF9-B19B-5EC6-2FAB-D244426269BE}"/>
              </a:ext>
            </a:extLst>
          </p:cNvPr>
          <p:cNvGrpSpPr/>
          <p:nvPr/>
        </p:nvGrpSpPr>
        <p:grpSpPr>
          <a:xfrm>
            <a:off x="159489" y="447920"/>
            <a:ext cx="12266913" cy="3135110"/>
            <a:chOff x="-457200" y="842309"/>
            <a:chExt cx="12266913" cy="3135110"/>
          </a:xfrm>
        </p:grpSpPr>
        <p:pic>
          <p:nvPicPr>
            <p:cNvPr id="9" name="图片 7">
              <a:extLst>
                <a:ext uri="{FF2B5EF4-FFF2-40B4-BE49-F238E27FC236}">
                  <a16:creationId xmlns:a16="http://schemas.microsoft.com/office/drawing/2014/main" id="{8F78A8B8-2716-A62A-F79E-3EE807D33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338417B5-19E9-8160-461A-ECEE6A8F5736}"/>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spTree>
    <p:extLst>
      <p:ext uri="{BB962C8B-B14F-4D97-AF65-F5344CB8AC3E}">
        <p14:creationId xmlns:p14="http://schemas.microsoft.com/office/powerpoint/2010/main" val="2905351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C8CEF2-9168-4F17-D3F9-74EB7475439C}"/>
              </a:ext>
            </a:extLst>
          </p:cNvPr>
          <p:cNvGrpSpPr/>
          <p:nvPr/>
        </p:nvGrpSpPr>
        <p:grpSpPr>
          <a:xfrm>
            <a:off x="447984" y="813430"/>
            <a:ext cx="6874329" cy="4871910"/>
            <a:chOff x="816428" y="993045"/>
            <a:chExt cx="6874329" cy="4871910"/>
          </a:xfrm>
        </p:grpSpPr>
        <p:sp>
          <p:nvSpPr>
            <p:cNvPr id="2" name="Speech Bubble: Rectangle with Corners Rounded 1">
              <a:extLst>
                <a:ext uri="{FF2B5EF4-FFF2-40B4-BE49-F238E27FC236}">
                  <a16:creationId xmlns:a16="http://schemas.microsoft.com/office/drawing/2014/main" id="{61D7DD79-EFD6-F97E-B3E4-F247301C4ADC}"/>
                </a:ext>
              </a:extLst>
            </p:cNvPr>
            <p:cNvSpPr/>
            <p:nvPr/>
          </p:nvSpPr>
          <p:spPr>
            <a:xfrm>
              <a:off x="816428" y="993045"/>
              <a:ext cx="6874329" cy="4871910"/>
            </a:xfrm>
            <a:prstGeom prst="wedgeRoundRectCallout">
              <a:avLst>
                <a:gd name="adj1" fmla="val 49588"/>
                <a:gd name="adj2" fmla="val 24532"/>
                <a:gd name="adj3" fmla="val 16667"/>
              </a:avLst>
            </a:prstGeom>
            <a:solidFill>
              <a:srgbClr val="E7F4D8"/>
            </a:solidFill>
            <a:ln>
              <a:solidFill>
                <a:srgbClr val="40AF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CFECAF-6E3B-0F29-0629-251D171C21A8}"/>
                </a:ext>
              </a:extLst>
            </p:cNvPr>
            <p:cNvSpPr txBox="1"/>
            <p:nvPr/>
          </p:nvSpPr>
          <p:spPr>
            <a:xfrm>
              <a:off x="971549" y="1117008"/>
              <a:ext cx="6564085" cy="4623984"/>
            </a:xfrm>
            <a:prstGeom prst="rect">
              <a:avLst/>
            </a:prstGeom>
            <a:noFill/>
          </p:spPr>
          <p:txBody>
            <a:bodyPr wrap="square" rtlCol="0">
              <a:spAutoFit/>
            </a:bodyPr>
            <a:lstStyle/>
            <a:p>
              <a:pPr algn="just"/>
              <a:r>
                <a:rPr lang="en-US" sz="3600" dirty="0">
                  <a:latin typeface="Cambria" panose="02040503050406030204" pitchFamily="18" charset="0"/>
                  <a:cs typeface="Calibri" panose="020F0502020204030204" pitchFamily="34" charset="0"/>
                </a:rPr>
                <a:t>	</a:t>
              </a:r>
              <a:r>
                <a:rPr lang="vi-VN" sz="3600" dirty="0">
                  <a:latin typeface="Cambria" panose="02040503050406030204" pitchFamily="18" charset="0"/>
                  <a:cs typeface="Calibri" panose="020F0502020204030204" pitchFamily="34" charset="0"/>
                </a:rPr>
                <a:t>Đưa đồng hồ đang đổ chuông vào túi ni-lông, buộc chặt túi rồi thả vào bình nước (Hình 3). Áp một tai vào thành bình, tại kia được bịt lại. Em có nghe tiếng chuông đồng hồ không? Âm thanh truyền đến tai em qua những chất nào?</a:t>
              </a:r>
              <a:endParaRPr lang="en-US" sz="3600" dirty="0">
                <a:latin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216C4D7A-7DB1-7D97-AD4C-136D78860B63}"/>
              </a:ext>
            </a:extLst>
          </p:cNvPr>
          <p:cNvPicPr>
            <a:picLocks noChangeAspect="1"/>
          </p:cNvPicPr>
          <p:nvPr/>
        </p:nvPicPr>
        <p:blipFill>
          <a:blip r:embed="rId2"/>
          <a:stretch>
            <a:fillRect/>
          </a:stretch>
        </p:blipFill>
        <p:spPr>
          <a:xfrm>
            <a:off x="7478484" y="1066800"/>
            <a:ext cx="4265532" cy="4724400"/>
          </a:xfrm>
          <a:prstGeom prst="rect">
            <a:avLst/>
          </a:prstGeom>
        </p:spPr>
      </p:pic>
    </p:spTree>
    <p:extLst>
      <p:ext uri="{BB962C8B-B14F-4D97-AF65-F5344CB8AC3E}">
        <p14:creationId xmlns:p14="http://schemas.microsoft.com/office/powerpoint/2010/main" val="1582957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175688-D6E2-6553-C2AC-CBADB11F8E62}"/>
              </a:ext>
            </a:extLst>
          </p:cNvPr>
          <p:cNvGrpSpPr/>
          <p:nvPr/>
        </p:nvGrpSpPr>
        <p:grpSpPr>
          <a:xfrm>
            <a:off x="7543800" y="1135046"/>
            <a:ext cx="3444934" cy="4743863"/>
            <a:chOff x="-6787" y="571502"/>
            <a:chExt cx="11538037" cy="719690"/>
          </a:xfrm>
        </p:grpSpPr>
        <p:sp>
          <p:nvSpPr>
            <p:cNvPr id="3" name="Rectangle: Rounded Corners 2">
              <a:extLst>
                <a:ext uri="{FF2B5EF4-FFF2-40B4-BE49-F238E27FC236}">
                  <a16:creationId xmlns:a16="http://schemas.microsoft.com/office/drawing/2014/main" id="{22AB3E89-A112-1B07-00BF-13E0600728A9}"/>
                </a:ext>
              </a:extLst>
            </p:cNvPr>
            <p:cNvSpPr/>
            <p:nvPr/>
          </p:nvSpPr>
          <p:spPr>
            <a:xfrm>
              <a:off x="-6787" y="571502"/>
              <a:ext cx="11538037" cy="71969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6EE21C7F-FCBF-5D00-1628-CDF2E7ADE658}"/>
                </a:ext>
              </a:extLst>
            </p:cNvPr>
            <p:cNvSpPr txBox="1"/>
            <p:nvPr/>
          </p:nvSpPr>
          <p:spPr>
            <a:xfrm>
              <a:off x="70719" y="571502"/>
              <a:ext cx="11383022" cy="699611"/>
            </a:xfrm>
            <a:prstGeom prst="rect">
              <a:avLst/>
            </a:prstGeom>
            <a:noFill/>
          </p:spPr>
          <p:txBody>
            <a:bodyPr wrap="square" rtlCol="0">
              <a:spAutoFit/>
            </a:bodyPr>
            <a:lstStyle/>
            <a:p>
              <a:pPr algn="ctr"/>
              <a:r>
                <a:rPr lang="en-US" sz="4400" b="1" dirty="0" err="1">
                  <a:latin typeface="Cambria" panose="02040503050406030204" pitchFamily="18" charset="0"/>
                  <a:cs typeface="Calibri" panose="020F0502020204030204" pitchFamily="34" charset="0"/>
                </a:rPr>
                <a:t>Tiếng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chuông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đồng</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hồ</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truyền</a:t>
              </a:r>
              <a:r>
                <a:rPr lang="en-US" sz="4400" b="1" dirty="0">
                  <a:latin typeface="Cambria" panose="02040503050406030204" pitchFamily="18" charset="0"/>
                  <a:cs typeface="Calibri" panose="020F0502020204030204" pitchFamily="34" charset="0"/>
                </a:rPr>
                <a:t> qua </a:t>
              </a:r>
              <a:r>
                <a:rPr lang="en-US" sz="4400" b="1" dirty="0" err="1">
                  <a:latin typeface="Cambria" panose="02040503050406030204" pitchFamily="18" charset="0"/>
                  <a:cs typeface="Calibri" panose="020F0502020204030204" pitchFamily="34" charset="0"/>
                </a:rPr>
                <a:t>nước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và</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thủy</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tinh</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đến</a:t>
              </a:r>
              <a:r>
                <a:rPr lang="en-US" sz="4400" b="1" dirty="0">
                  <a:latin typeface="Cambria" panose="02040503050406030204" pitchFamily="18" charset="0"/>
                  <a:cs typeface="Calibri" panose="020F0502020204030204" pitchFamily="34" charset="0"/>
                </a:rPr>
                <a:t> tai.</a:t>
              </a:r>
            </a:p>
          </p:txBody>
        </p:sp>
      </p:grpSp>
      <p:pic>
        <p:nvPicPr>
          <p:cNvPr id="5" name="Picture 4">
            <a:extLst>
              <a:ext uri="{FF2B5EF4-FFF2-40B4-BE49-F238E27FC236}">
                <a16:creationId xmlns:a16="http://schemas.microsoft.com/office/drawing/2014/main" id="{8A1AEB86-1A67-CAD8-DA27-F16BEBDE2084}"/>
              </a:ext>
            </a:extLst>
          </p:cNvPr>
          <p:cNvPicPr>
            <a:picLocks noChangeAspect="1"/>
          </p:cNvPicPr>
          <p:nvPr/>
        </p:nvPicPr>
        <p:blipFill>
          <a:blip r:embed="rId2"/>
          <a:stretch>
            <a:fillRect/>
          </a:stretch>
        </p:blipFill>
        <p:spPr>
          <a:xfrm>
            <a:off x="1750261" y="655957"/>
            <a:ext cx="5009369" cy="5546086"/>
          </a:xfrm>
          <a:prstGeom prst="rect">
            <a:avLst/>
          </a:prstGeom>
        </p:spPr>
      </p:pic>
    </p:spTree>
    <p:extLst>
      <p:ext uri="{BB962C8B-B14F-4D97-AF65-F5344CB8AC3E}">
        <p14:creationId xmlns:p14="http://schemas.microsoft.com/office/powerpoint/2010/main" val="706213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2D78E-8D1E-4368-E0C5-F9A0A121D865}"/>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một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số</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có</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thể</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truyền</a:t>
            </a:r>
            <a:r>
              <a:rPr lang="en-US" sz="4000" b="1" i="0" dirty="0">
                <a:solidFill>
                  <a:srgbClr val="00B050"/>
                </a:solidFill>
                <a:effectLst/>
                <a:latin typeface="Cambria" panose="02040503050406030204" pitchFamily="18" charset="0"/>
              </a:rPr>
              <a:t> qua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rắn</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lỏng</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khí</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D81A6659-CDD1-5C1E-6E1D-DB85E94F5EA3}"/>
              </a:ext>
            </a:extLst>
          </p:cNvPr>
          <p:cNvSpPr/>
          <p:nvPr/>
        </p:nvSpPr>
        <p:spPr>
          <a:xfrm>
            <a:off x="637602" y="41544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a:t>
            </a:r>
          </a:p>
        </p:txBody>
      </p:sp>
      <p:pic>
        <p:nvPicPr>
          <p:cNvPr id="4" name="Picture 3">
            <a:extLst>
              <a:ext uri="{FF2B5EF4-FFF2-40B4-BE49-F238E27FC236}">
                <a16:creationId xmlns:a16="http://schemas.microsoft.com/office/drawing/2014/main" id="{203F6D36-9B9A-B2A2-1436-42AC21E45B91}"/>
              </a:ext>
            </a:extLst>
          </p:cNvPr>
          <p:cNvPicPr>
            <a:picLocks noChangeAspect="1"/>
          </p:cNvPicPr>
          <p:nvPr/>
        </p:nvPicPr>
        <p:blipFill>
          <a:blip r:embed="rId2"/>
          <a:stretch>
            <a:fillRect/>
          </a:stretch>
        </p:blipFill>
        <p:spPr>
          <a:xfrm>
            <a:off x="2349795" y="1748766"/>
            <a:ext cx="7979292" cy="4694644"/>
          </a:xfrm>
          <a:prstGeom prst="rect">
            <a:avLst/>
          </a:prstGeom>
        </p:spPr>
      </p:pic>
    </p:spTree>
    <p:extLst>
      <p:ext uri="{BB962C8B-B14F-4D97-AF65-F5344CB8AC3E}">
        <p14:creationId xmlns:p14="http://schemas.microsoft.com/office/powerpoint/2010/main" val="255580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74B1D0-C06B-D63F-B066-A50C2137E0AE}"/>
              </a:ext>
            </a:extLst>
          </p:cNvPr>
          <p:cNvGrpSpPr/>
          <p:nvPr/>
        </p:nvGrpSpPr>
        <p:grpSpPr>
          <a:xfrm>
            <a:off x="1650492" y="2011777"/>
            <a:ext cx="9652351" cy="3474623"/>
            <a:chOff x="1650492" y="2011777"/>
            <a:chExt cx="9652351"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650492" y="2011777"/>
              <a:ext cx="9652351"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650492" y="2628378"/>
              <a:ext cx="9247956" cy="1754326"/>
            </a:xfrm>
            <a:prstGeom prst="rect">
              <a:avLst/>
            </a:prstGeom>
            <a:noFill/>
          </p:spPr>
          <p:txBody>
            <a:bodyPr wrap="square" rtlCol="0">
              <a:spAutoFit/>
            </a:bodyPr>
            <a:lstStyle/>
            <a:p>
              <a:pPr algn="ctr"/>
              <a:r>
                <a:rPr lang="en-US" sz="5400" b="1" dirty="0" err="1">
                  <a:latin typeface="Cambria" panose="02040503050406030204" pitchFamily="18" charset="0"/>
                  <a:cs typeface="Calibri" panose="020F0502020204030204" pitchFamily="34" charset="0"/>
                </a:rPr>
                <a:t>Âm</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thanh</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có</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thể</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truyền</a:t>
              </a:r>
              <a:r>
                <a:rPr lang="en-US" sz="5400" b="1" dirty="0">
                  <a:latin typeface="Cambria" panose="02040503050406030204" pitchFamily="18" charset="0"/>
                  <a:cs typeface="Calibri" panose="020F0502020204030204" pitchFamily="34" charset="0"/>
                </a:rPr>
                <a:t> qua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khí</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lỏng</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rắn</a:t>
              </a:r>
              <a:r>
                <a:rPr lang="en-US" sz="5400" b="1"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43D94AE-1245-F3E3-6D08-40E6C04D5FB5}"/>
              </a:ext>
            </a:extLst>
          </p:cNvPr>
          <p:cNvPicPr>
            <a:picLocks noChangeAspect="1"/>
          </p:cNvPicPr>
          <p:nvPr/>
        </p:nvPicPr>
        <p:blipFill>
          <a:blip r:embed="rId2"/>
          <a:stretch>
            <a:fillRect/>
          </a:stretch>
        </p:blipFill>
        <p:spPr>
          <a:xfrm>
            <a:off x="3445377" y="518182"/>
            <a:ext cx="5301246" cy="2059995"/>
          </a:xfrm>
          <a:prstGeom prst="rect">
            <a:avLst/>
          </a:prstGeom>
        </p:spPr>
      </p:pic>
    </p:spTree>
    <p:extLst>
      <p:ext uri="{BB962C8B-B14F-4D97-AF65-F5344CB8AC3E}">
        <p14:creationId xmlns:p14="http://schemas.microsoft.com/office/powerpoint/2010/main" val="3084769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3664C1-E21C-0F56-D294-238259A77F4A}"/>
              </a:ext>
            </a:extLst>
          </p:cNvPr>
          <p:cNvGrpSpPr/>
          <p:nvPr/>
        </p:nvGrpSpPr>
        <p:grpSpPr>
          <a:xfrm>
            <a:off x="869121" y="1911462"/>
            <a:ext cx="10453757" cy="3474623"/>
            <a:chOff x="1029351" y="1868932"/>
            <a:chExt cx="10453757"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029351" y="1868932"/>
              <a:ext cx="10453757"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209619" y="2085262"/>
              <a:ext cx="10093223" cy="2800767"/>
            </a:xfrm>
            <a:prstGeom prst="rect">
              <a:avLst/>
            </a:prstGeom>
            <a:noFill/>
          </p:spPr>
          <p:txBody>
            <a:bodyPr wrap="square" rtlCol="0">
              <a:spAutoFit/>
            </a:bodyPr>
            <a:lstStyle/>
            <a:p>
              <a:pPr algn="just"/>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chậm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răn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50A3336F-A398-5C71-C259-1BB50BF5A9FC}"/>
              </a:ext>
            </a:extLst>
          </p:cNvPr>
          <p:cNvPicPr>
            <a:picLocks noChangeAspect="1"/>
          </p:cNvPicPr>
          <p:nvPr/>
        </p:nvPicPr>
        <p:blipFill>
          <a:blip r:embed="rId2"/>
          <a:stretch>
            <a:fillRect/>
          </a:stretch>
        </p:blipFill>
        <p:spPr>
          <a:xfrm>
            <a:off x="3852477" y="551682"/>
            <a:ext cx="4487045" cy="1353429"/>
          </a:xfrm>
          <a:prstGeom prst="rect">
            <a:avLst/>
          </a:prstGeom>
        </p:spPr>
      </p:pic>
    </p:spTree>
    <p:extLst>
      <p:ext uri="{BB962C8B-B14F-4D97-AF65-F5344CB8AC3E}">
        <p14:creationId xmlns:p14="http://schemas.microsoft.com/office/powerpoint/2010/main" val="36553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29742"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26013" y="278532"/>
            <a:ext cx="1523937" cy="1523937"/>
          </a:xfrm>
          <a:prstGeom prst="rect">
            <a:avLst/>
          </a:prstGeom>
        </p:spPr>
      </p:pic>
      <p:grpSp>
        <p:nvGrpSpPr>
          <p:cNvPr id="6" name="Group 5">
            <a:extLst>
              <a:ext uri="{FF2B5EF4-FFF2-40B4-BE49-F238E27FC236}">
                <a16:creationId xmlns:a16="http://schemas.microsoft.com/office/drawing/2014/main" id="{974025FF-59C2-D7D2-0AA8-BB2A8C4409AA}"/>
              </a:ext>
            </a:extLst>
          </p:cNvPr>
          <p:cNvGrpSpPr/>
          <p:nvPr/>
        </p:nvGrpSpPr>
        <p:grpSpPr>
          <a:xfrm>
            <a:off x="1649588" y="2337797"/>
            <a:ext cx="9033822" cy="2288119"/>
            <a:chOff x="1029351" y="1782856"/>
            <a:chExt cx="10453757" cy="3560699"/>
          </a:xfrm>
        </p:grpSpPr>
        <p:grpSp>
          <p:nvGrpSpPr>
            <p:cNvPr id="7" name="组合 19">
              <a:extLst>
                <a:ext uri="{FF2B5EF4-FFF2-40B4-BE49-F238E27FC236}">
                  <a16:creationId xmlns:a16="http://schemas.microsoft.com/office/drawing/2014/main" id="{FEF422B0-D377-5B08-5FB5-BEC150FF6A10}"/>
                </a:ext>
              </a:extLst>
            </p:cNvPr>
            <p:cNvGrpSpPr/>
            <p:nvPr/>
          </p:nvGrpSpPr>
          <p:grpSpPr>
            <a:xfrm>
              <a:off x="1029351" y="1868932"/>
              <a:ext cx="10453757" cy="3474623"/>
              <a:chOff x="924877" y="2255520"/>
              <a:chExt cx="10211753" cy="3468088"/>
            </a:xfrm>
          </p:grpSpPr>
          <p:sp>
            <p:nvSpPr>
              <p:cNvPr id="14" name="矩形: 圆角 9">
                <a:extLst>
                  <a:ext uri="{FF2B5EF4-FFF2-40B4-BE49-F238E27FC236}">
                    <a16:creationId xmlns:a16="http://schemas.microsoft.com/office/drawing/2014/main" id="{5B761440-D8DC-A976-2BFB-2F0A96777D1E}"/>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矩形: 圆角 11">
                <a:extLst>
                  <a:ext uri="{FF2B5EF4-FFF2-40B4-BE49-F238E27FC236}">
                    <a16:creationId xmlns:a16="http://schemas.microsoft.com/office/drawing/2014/main" id="{D61C3B90-828E-D007-EDE2-6B502D9B15C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8" name="TextBox 7">
              <a:extLst>
                <a:ext uri="{FF2B5EF4-FFF2-40B4-BE49-F238E27FC236}">
                  <a16:creationId xmlns:a16="http://schemas.microsoft.com/office/drawing/2014/main" id="{F9E3D7A8-817A-2D68-F999-9AF5BF704ED9}"/>
                </a:ext>
              </a:extLst>
            </p:cNvPr>
            <p:cNvSpPr txBox="1"/>
            <p:nvPr/>
          </p:nvSpPr>
          <p:spPr>
            <a:xfrm>
              <a:off x="1243704" y="1782856"/>
              <a:ext cx="10093223" cy="3109298"/>
            </a:xfrm>
            <a:prstGeom prst="rect">
              <a:avLst/>
            </a:prstGeom>
            <a:noFill/>
          </p:spPr>
          <p:txBody>
            <a:bodyPr wrap="square" rtlCol="0">
              <a:spAutoFit/>
            </a:bodyPr>
            <a:lstStyle/>
            <a:p>
              <a:pPr marL="571500" indent="-571500" algn="just">
                <a:lnSpc>
                  <a:spcPct val="150000"/>
                </a:lnSpc>
                <a:buFontTx/>
                <a:buChar char="-"/>
              </a:pPr>
              <a:r>
                <a:rPr lang="en-US" sz="4400" dirty="0">
                  <a:latin typeface="Cambria" panose="02040503050406030204" pitchFamily="18" charset="0"/>
                  <a:cs typeface="Calibri" panose="020F0502020204030204" pitchFamily="34" charset="0"/>
                </a:rPr>
                <a:t>Chia </a:t>
              </a:r>
              <a:r>
                <a:rPr lang="en-US" sz="4400" dirty="0" err="1">
                  <a:latin typeface="Cambria" panose="02040503050406030204" pitchFamily="18" charset="0"/>
                  <a:cs typeface="Calibri" panose="020F0502020204030204" pitchFamily="34" charset="0"/>
                </a:rPr>
                <a:t>sẻ</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với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người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thân</a:t>
              </a:r>
              <a:r>
                <a:rPr lang="en-US" sz="4400" dirty="0">
                  <a:latin typeface="Cambria" panose="02040503050406030204" pitchFamily="18" charset="0"/>
                  <a:cs typeface="Calibri" panose="020F0502020204030204" pitchFamily="34" charset="0"/>
                </a:rPr>
                <a:t>.</a:t>
              </a:r>
            </a:p>
            <a:p>
              <a:pPr marL="571500" indent="-571500" algn="just">
                <a:lnSpc>
                  <a:spcPct val="150000"/>
                </a:lnSpc>
                <a:buFontTx/>
                <a:buChar char="-"/>
              </a:pPr>
              <a:r>
                <a:rPr lang="en-US" sz="4400" dirty="0" err="1">
                  <a:latin typeface="Cambria" panose="02040503050406030204" pitchFamily="18" charset="0"/>
                  <a:cs typeface="Calibri" panose="020F0502020204030204" pitchFamily="34" charset="0"/>
                </a:rPr>
                <a:t>Chuẩn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bị</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mới</a:t>
              </a:r>
              <a:r>
                <a:rPr lang="en-US" sz="4400" dirty="0">
                  <a:latin typeface="Cambria" panose="02040503050406030204" pitchFamily="18" charset="0"/>
                  <a:cs typeface="Calibri" panose="020F0502020204030204" pitchFamily="34" charset="0"/>
                </a:rPr>
                <a:t>.</a:t>
              </a:r>
            </a:p>
          </p:txBody>
        </p:sp>
      </p:grpSp>
      <p:pic>
        <p:nvPicPr>
          <p:cNvPr id="16" name="图片 27">
            <a:extLst>
              <a:ext uri="{FF2B5EF4-FFF2-40B4-BE49-F238E27FC236}">
                <a16:creationId xmlns:a16="http://schemas.microsoft.com/office/drawing/2014/main" id="{91654B5D-67F7-E7BE-D9ED-C74105087A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82002" y="865415"/>
            <a:ext cx="6294666" cy="6294666"/>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3850" y="3583101"/>
            <a:ext cx="3068415" cy="3325765"/>
          </a:xfrm>
          <a:prstGeom prst="rect">
            <a:avLst/>
          </a:prstGeom>
        </p:spPr>
      </p:pic>
      <p:pic>
        <p:nvPicPr>
          <p:cNvPr id="17" name="Picture 16">
            <a:extLst>
              <a:ext uri="{FF2B5EF4-FFF2-40B4-BE49-F238E27FC236}">
                <a16:creationId xmlns:a16="http://schemas.microsoft.com/office/drawing/2014/main" id="{F613E5AB-745B-E7E4-584A-BE6FAF978771}"/>
              </a:ext>
            </a:extLst>
          </p:cNvPr>
          <p:cNvPicPr>
            <a:picLocks noChangeAspect="1"/>
          </p:cNvPicPr>
          <p:nvPr/>
        </p:nvPicPr>
        <p:blipFill>
          <a:blip r:embed="rId11"/>
          <a:stretch>
            <a:fillRect/>
          </a:stretch>
        </p:blipFill>
        <p:spPr>
          <a:xfrm>
            <a:off x="3160713" y="42231"/>
            <a:ext cx="6127011" cy="2267909"/>
          </a:xfrm>
          <a:prstGeom prst="rect">
            <a:avLst/>
          </a:prstGeom>
        </p:spPr>
      </p:pic>
    </p:spTree>
    <p:extLst>
      <p:ext uri="{BB962C8B-B14F-4D97-AF65-F5344CB8AC3E}">
        <p14:creationId xmlns:p14="http://schemas.microsoft.com/office/powerpoint/2010/main" val="152173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749897" y="184264"/>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175" r="10162"/>
          <a:stretch/>
        </p:blipFill>
        <p:spPr>
          <a:xfrm>
            <a:off x="8091093" y="15545"/>
            <a:ext cx="4087523" cy="2266981"/>
          </a:xfrm>
          <a:prstGeom prst="rect">
            <a:avLst/>
          </a:prstGeom>
        </p:spPr>
      </p:pic>
      <p:pic>
        <p:nvPicPr>
          <p:cNvPr id="8" name="Picture 7">
            <a:extLst>
              <a:ext uri="{FF2B5EF4-FFF2-40B4-BE49-F238E27FC236}">
                <a16:creationId xmlns:a16="http://schemas.microsoft.com/office/drawing/2014/main" id="{72C61A84-BC9B-2822-1BDA-CEC7C600F280}"/>
              </a:ext>
            </a:extLst>
          </p:cNvPr>
          <p:cNvPicPr>
            <a:picLocks noChangeAspect="1"/>
          </p:cNvPicPr>
          <p:nvPr/>
        </p:nvPicPr>
        <p:blipFill>
          <a:blip r:embed="rId10"/>
          <a:stretch>
            <a:fillRect/>
          </a:stretch>
        </p:blipFill>
        <p:spPr>
          <a:xfrm>
            <a:off x="1342344" y="1530735"/>
            <a:ext cx="10065524" cy="3760745"/>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spTree>
    <p:extLst>
      <p:ext uri="{BB962C8B-B14F-4D97-AF65-F5344CB8AC3E}">
        <p14:creationId xmlns:p14="http://schemas.microsoft.com/office/powerpoint/2010/main" val="1685424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6" name="Picture 5">
            <a:extLst>
              <a:ext uri="{FF2B5EF4-FFF2-40B4-BE49-F238E27FC236}">
                <a16:creationId xmlns:a16="http://schemas.microsoft.com/office/drawing/2014/main" id="{BB26B837-B144-8630-28EC-1BFA1F3AF3AD}"/>
              </a:ext>
            </a:extLst>
          </p:cNvPr>
          <p:cNvPicPr>
            <a:picLocks noChangeAspect="1"/>
          </p:cNvPicPr>
          <p:nvPr/>
        </p:nvPicPr>
        <p:blipFill>
          <a:blip r:embed="rId11"/>
          <a:stretch>
            <a:fillRect/>
          </a:stretch>
        </p:blipFill>
        <p:spPr>
          <a:xfrm>
            <a:off x="5110813" y="1120662"/>
            <a:ext cx="6803726" cy="4383404"/>
          </a:xfrm>
          <a:prstGeom prst="rect">
            <a:avLst/>
          </a:prstGeom>
        </p:spPr>
      </p:pic>
    </p:spTree>
    <p:extLst>
      <p:ext uri="{BB962C8B-B14F-4D97-AF65-F5344CB8AC3E}">
        <p14:creationId xmlns:p14="http://schemas.microsoft.com/office/powerpoint/2010/main" val="136207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26" y="350668"/>
            <a:ext cx="740414" cy="740414"/>
          </a:xfrm>
          <a:prstGeom prst="rect">
            <a:avLst/>
          </a:prstGeom>
        </p:spPr>
      </p:pic>
      <p:sp>
        <p:nvSpPr>
          <p:cNvPr id="2" name="TextBox 1">
            <a:extLst>
              <a:ext uri="{FF2B5EF4-FFF2-40B4-BE49-F238E27FC236}">
                <a16:creationId xmlns:a16="http://schemas.microsoft.com/office/drawing/2014/main" id="{C67127EE-6306-2E1C-9DE9-CE43AAD44A0C}"/>
              </a:ext>
            </a:extLst>
          </p:cNvPr>
          <p:cNvSpPr txBox="1"/>
          <p:nvPr/>
        </p:nvSpPr>
        <p:spPr>
          <a:xfrm>
            <a:off x="487726" y="1413063"/>
            <a:ext cx="2276777" cy="4031873"/>
          </a:xfrm>
          <a:prstGeom prst="rect">
            <a:avLst/>
          </a:prstGeom>
          <a:solidFill>
            <a:srgbClr val="FFF3C5"/>
          </a:solidFill>
        </p:spPr>
        <p:txBody>
          <a:bodyPr wrap="square" rtlCol="0">
            <a:spAutoFit/>
          </a:bodyPr>
          <a:lstStyle/>
          <a:p>
            <a:pPr algn="ctr"/>
            <a:r>
              <a:rPr lang="en-US" sz="3200" b="1" dirty="0" err="1">
                <a:latin typeface="Cambria" panose="02040503050406030204" pitchFamily="18" charset="0"/>
                <a:cs typeface="Calibri" panose="020F0502020204030204" pitchFamily="34" charset="0"/>
              </a:rPr>
              <a:t>Trên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từ</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nhà</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đến</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trường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em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có</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thể</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nghe</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thấy</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những</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âm</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thanh</a:t>
            </a:r>
            <a:r>
              <a:rPr lang="en-US" sz="3200" b="1" dirty="0">
                <a:latin typeface="Cambria" panose="02040503050406030204" pitchFamily="18" charset="0"/>
                <a:cs typeface="Calibri" panose="020F0502020204030204" pitchFamily="34" charset="0"/>
              </a:rPr>
              <a:t> </a:t>
            </a:r>
            <a:r>
              <a:rPr lang="en-US" sz="3200" b="1" dirty="0" err="1">
                <a:latin typeface="Cambria" panose="02040503050406030204" pitchFamily="18" charset="0"/>
                <a:cs typeface="Calibri" panose="020F0502020204030204" pitchFamily="34" charset="0"/>
              </a:rPr>
              <a:t>nào</a:t>
            </a:r>
            <a:r>
              <a:rPr lang="en-US" sz="3200" b="1" dirty="0">
                <a:latin typeface="Cambria" panose="02040503050406030204" pitchFamily="18" charset="0"/>
                <a:cs typeface="Calibri" panose="020F0502020204030204" pitchFamily="34" charset="0"/>
              </a:rPr>
              <a:t>?</a:t>
            </a:r>
          </a:p>
        </p:txBody>
      </p:sp>
      <p:pic>
        <p:nvPicPr>
          <p:cNvPr id="5" name="Picture 4">
            <a:extLst>
              <a:ext uri="{FF2B5EF4-FFF2-40B4-BE49-F238E27FC236}">
                <a16:creationId xmlns:a16="http://schemas.microsoft.com/office/drawing/2014/main" id="{1627C980-C34D-D0A9-8A2D-DF719D5C24E3}"/>
              </a:ext>
            </a:extLst>
          </p:cNvPr>
          <p:cNvPicPr>
            <a:picLocks noChangeAspect="1"/>
          </p:cNvPicPr>
          <p:nvPr/>
        </p:nvPicPr>
        <p:blipFill>
          <a:blip r:embed="rId3"/>
          <a:stretch>
            <a:fillRect/>
          </a:stretch>
        </p:blipFill>
        <p:spPr>
          <a:xfrm>
            <a:off x="2859313" y="350668"/>
            <a:ext cx="8919389" cy="5946259"/>
          </a:xfrm>
          <a:prstGeom prst="rect">
            <a:avLst/>
          </a:prstGeom>
        </p:spPr>
      </p:pic>
    </p:spTree>
    <p:extLst>
      <p:ext uri="{BB962C8B-B14F-4D97-AF65-F5344CB8AC3E}">
        <p14:creationId xmlns:p14="http://schemas.microsoft.com/office/powerpoint/2010/main" val="3771524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21F3C58A-4847-4BBA-D98E-57F34839660A}"/>
              </a:ext>
            </a:extLst>
          </p:cNvPr>
          <p:cNvPicPr>
            <a:picLocks noChangeAspect="1"/>
          </p:cNvPicPr>
          <p:nvPr/>
        </p:nvPicPr>
        <p:blipFill>
          <a:blip r:embed="rId11"/>
          <a:stretch>
            <a:fillRect/>
          </a:stretch>
        </p:blipFill>
        <p:spPr>
          <a:xfrm>
            <a:off x="5197043" y="1052286"/>
            <a:ext cx="6809822" cy="4352921"/>
          </a:xfrm>
          <a:prstGeom prst="rect">
            <a:avLst/>
          </a:prstGeom>
        </p:spPr>
      </p:pic>
    </p:spTree>
    <p:extLst>
      <p:ext uri="{BB962C8B-B14F-4D97-AF65-F5344CB8AC3E}">
        <p14:creationId xmlns:p14="http://schemas.microsoft.com/office/powerpoint/2010/main" val="3813090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9D52C103-8688-1EC4-6EE0-CFC884ECF56A}"/>
              </a:ext>
            </a:extLst>
          </p:cNvPr>
          <p:cNvPicPr>
            <a:picLocks noChangeAspect="1"/>
          </p:cNvPicPr>
          <p:nvPr/>
        </p:nvPicPr>
        <p:blipFill>
          <a:blip r:embed="rId10"/>
          <a:stretch>
            <a:fillRect/>
          </a:stretch>
        </p:blipFill>
        <p:spPr>
          <a:xfrm>
            <a:off x="988587" y="1709174"/>
            <a:ext cx="10382388" cy="2969009"/>
          </a:xfrm>
          <a:prstGeom prst="rect">
            <a:avLst/>
          </a:prstGeom>
        </p:spPr>
      </p:pic>
    </p:spTree>
    <p:extLst>
      <p:ext uri="{BB962C8B-B14F-4D97-AF65-F5344CB8AC3E}">
        <p14:creationId xmlns:p14="http://schemas.microsoft.com/office/powerpoint/2010/main" val="355272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8FFE4A-559C-0DB6-DC70-89BB6FF86ED2}"/>
              </a:ext>
            </a:extLst>
          </p:cNvPr>
          <p:cNvGrpSpPr/>
          <p:nvPr/>
        </p:nvGrpSpPr>
        <p:grpSpPr>
          <a:xfrm>
            <a:off x="478466" y="574159"/>
            <a:ext cx="5443870" cy="5712339"/>
            <a:chOff x="57948" y="568189"/>
            <a:chExt cx="11257754" cy="2372438"/>
          </a:xfrm>
        </p:grpSpPr>
        <p:sp>
          <p:nvSpPr>
            <p:cNvPr id="3" name="Rectangle: Rounded Corners 2">
              <a:extLst>
                <a:ext uri="{FF2B5EF4-FFF2-40B4-BE49-F238E27FC236}">
                  <a16:creationId xmlns:a16="http://schemas.microsoft.com/office/drawing/2014/main" id="{BAECCA4E-1204-B4B3-B38B-74DC16B8F449}"/>
                </a:ext>
              </a:extLst>
            </p:cNvPr>
            <p:cNvSpPr/>
            <p:nvPr/>
          </p:nvSpPr>
          <p:spPr>
            <a:xfrm>
              <a:off x="57948" y="568189"/>
              <a:ext cx="11257754" cy="2372438"/>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id="{2862E3BA-E9A8-5C67-FDB7-11D0AF27CA80}"/>
                </a:ext>
              </a:extLst>
            </p:cNvPr>
            <p:cNvSpPr txBox="1"/>
            <p:nvPr/>
          </p:nvSpPr>
          <p:spPr>
            <a:xfrm>
              <a:off x="636212" y="616540"/>
              <a:ext cx="10175760" cy="2190728"/>
            </a:xfrm>
            <a:prstGeom prst="rect">
              <a:avLst/>
            </a:prstGeom>
            <a:noFill/>
          </p:spPr>
          <p:txBody>
            <a:bodyPr wrap="square" rtlCol="0">
              <a:spAutoFit/>
            </a:bodyPr>
            <a:lstStyle/>
            <a:p>
              <a:pPr algn="just"/>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nghe</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trường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chuyện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từ</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róc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rách</a:t>
              </a:r>
              <a:r>
                <a:rPr lang="en-US" sz="3600" dirty="0">
                  <a:latin typeface="Cambria" panose="02040503050406030204" pitchFamily="18" charset="0"/>
                  <a:cs typeface="Calibri" panose="020F0502020204030204" pitchFamily="34" charset="0"/>
                </a:rPr>
                <a:t>,... Khi </a:t>
              </a:r>
              <a:r>
                <a:rPr lang="en-US" sz="3600" dirty="0" err="1">
                  <a:latin typeface="Cambria" panose="02040503050406030204" pitchFamily="18" charset="0"/>
                  <a:cs typeface="Calibri" panose="020F0502020204030204" pitchFamily="34" charset="0"/>
                </a:rPr>
                <a:t>đó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đang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con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1218104-858B-4DE0-003B-8A26F00C5782}"/>
              </a:ext>
            </a:extLst>
          </p:cNvPr>
          <p:cNvPicPr>
            <a:picLocks noChangeAspect="1"/>
          </p:cNvPicPr>
          <p:nvPr/>
        </p:nvPicPr>
        <p:blipFill>
          <a:blip r:embed="rId2"/>
          <a:stretch>
            <a:fillRect/>
          </a:stretch>
        </p:blipFill>
        <p:spPr>
          <a:xfrm>
            <a:off x="5922334" y="935133"/>
            <a:ext cx="5901868" cy="3934579"/>
          </a:xfrm>
          <a:prstGeom prst="rect">
            <a:avLst/>
          </a:prstGeom>
        </p:spPr>
      </p:pic>
    </p:spTree>
    <p:extLst>
      <p:ext uri="{BB962C8B-B14F-4D97-AF65-F5344CB8AC3E}">
        <p14:creationId xmlns:p14="http://schemas.microsoft.com/office/powerpoint/2010/main" val="77263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36" y="377571"/>
            <a:ext cx="1031764" cy="1031764"/>
          </a:xfrm>
          <a:prstGeom prst="rect">
            <a:avLst/>
          </a:prstGeom>
        </p:spPr>
      </p:pic>
      <p:sp>
        <p:nvSpPr>
          <p:cNvPr id="2" name="TextBox 1">
            <a:extLst>
              <a:ext uri="{FF2B5EF4-FFF2-40B4-BE49-F238E27FC236}">
                <a16:creationId xmlns:a16="http://schemas.microsoft.com/office/drawing/2014/main" id="{C903029E-66BB-72A9-2185-5A201B8694C6}"/>
              </a:ext>
            </a:extLst>
          </p:cNvPr>
          <p:cNvSpPr txBox="1"/>
          <p:nvPr/>
        </p:nvSpPr>
        <p:spPr>
          <a:xfrm>
            <a:off x="1506682" y="509155"/>
            <a:ext cx="5195453" cy="584775"/>
          </a:xfrm>
          <a:prstGeom prst="rect">
            <a:avLst/>
          </a:prstGeom>
          <a:noFill/>
        </p:spPr>
        <p:txBody>
          <a:bodyPr wrap="square" rtlCol="0">
            <a:spAutoFit/>
          </a:bodyPr>
          <a:lstStyle/>
          <a:p>
            <a:r>
              <a:rPr lang="en-US" sz="3200" b="1" dirty="0">
                <a:solidFill>
                  <a:srgbClr val="00B050"/>
                </a:solidFill>
                <a:latin typeface="Cambria" panose="02040503050406030204" pitchFamily="18" charset="0"/>
              </a:rPr>
              <a:t>1. Thực </a:t>
            </a:r>
            <a:r>
              <a:rPr lang="en-US" sz="3200" b="1" dirty="0" err="1">
                <a:solidFill>
                  <a:srgbClr val="00B050"/>
                </a:solidFill>
                <a:latin typeface="Cambria" panose="02040503050406030204" pitchFamily="18" charset="0"/>
              </a:rPr>
              <a:t>hành</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thí</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nghiệm</a:t>
            </a:r>
            <a:endParaRPr lang="en-US" sz="3200" b="1" dirty="0">
              <a:solidFill>
                <a:srgbClr val="00B050"/>
              </a:solidFill>
              <a:latin typeface="Cambria" panose="02040503050406030204" pitchFamily="18" charset="0"/>
            </a:endParaRPr>
          </a:p>
        </p:txBody>
      </p:sp>
      <p:sp>
        <p:nvSpPr>
          <p:cNvPr id="5" name="TextBox 4">
            <a:extLst>
              <a:ext uri="{FF2B5EF4-FFF2-40B4-BE49-F238E27FC236}">
                <a16:creationId xmlns:a16="http://schemas.microsoft.com/office/drawing/2014/main" id="{56375F0B-3FBF-5750-B513-8FA3BD00A942}"/>
              </a:ext>
            </a:extLst>
          </p:cNvPr>
          <p:cNvSpPr txBox="1"/>
          <p:nvPr/>
        </p:nvSpPr>
        <p:spPr>
          <a:xfrm>
            <a:off x="568436" y="1409335"/>
            <a:ext cx="5704808" cy="4031873"/>
          </a:xfrm>
          <a:prstGeom prst="rect">
            <a:avLst/>
          </a:prstGeom>
          <a:noFill/>
        </p:spPr>
        <p:txBody>
          <a:bodyPr wrap="square">
            <a:spAutoFit/>
          </a:bodyPr>
          <a:lstStyle/>
          <a:p>
            <a:pPr algn="just"/>
            <a:r>
              <a:rPr lang="en-US" sz="3200" dirty="0">
                <a:latin typeface="Cambria" panose="02040503050406030204" pitchFamily="18" charset="0"/>
              </a:rPr>
              <a:t>- </a:t>
            </a:r>
            <a:r>
              <a:rPr lang="en-US" sz="3200" dirty="0" err="1">
                <a:latin typeface="Cambria" panose="02040503050406030204" pitchFamily="18" charset="0"/>
              </a:rPr>
              <a:t>Rắc</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ít</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 (</a:t>
            </a:r>
            <a:r>
              <a:rPr lang="en-US" sz="3200" dirty="0" err="1">
                <a:latin typeface="Cambria" panose="02040503050406030204" pitchFamily="18" charset="0"/>
              </a:rPr>
              <a:t>hoặc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xốp</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1). Quan </a:t>
            </a:r>
            <a:r>
              <a:rPr lang="en-US" sz="3200" dirty="0" err="1">
                <a:latin typeface="Cambria" panose="02040503050406030204" pitchFamily="18" charset="0"/>
              </a:rPr>
              <a:t>sát</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mô</a:t>
            </a:r>
            <a:r>
              <a:rPr lang="en-US" sz="3200" dirty="0">
                <a:latin typeface="Cambria" panose="02040503050406030204" pitchFamily="18" charset="0"/>
              </a:rPr>
              <a:t> </a:t>
            </a:r>
            <a:r>
              <a:rPr lang="en-US" sz="3200" dirty="0" err="1">
                <a:latin typeface="Cambria" panose="02040503050406030204" pitchFamily="18" charset="0"/>
              </a:rPr>
              <a:t>tả</a:t>
            </a:r>
            <a:r>
              <a:rPr lang="en-US" sz="3200" dirty="0">
                <a:latin typeface="Cambria" panose="02040503050406030204" pitchFamily="18" charset="0"/>
              </a:rPr>
              <a:t> </a:t>
            </a:r>
            <a:r>
              <a:rPr lang="en-US" sz="3200" dirty="0" err="1">
                <a:latin typeface="Cambria" panose="02040503050406030204" pitchFamily="18" charset="0"/>
              </a:rPr>
              <a:t>chuyển</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a:t>
            </a:r>
          </a:p>
          <a:p>
            <a:pPr algn="just"/>
            <a:r>
              <a:rPr lang="en-US" sz="3200" dirty="0">
                <a:latin typeface="Cambria" panose="02040503050406030204" pitchFamily="18" charset="0"/>
              </a:rPr>
              <a:t>- </a:t>
            </a:r>
            <a:r>
              <a:rPr lang="en-US" sz="3200" dirty="0" err="1">
                <a:latin typeface="Cambria" panose="02040503050406030204" pitchFamily="18" charset="0"/>
              </a:rPr>
              <a:t>Đặt</a:t>
            </a:r>
            <a:r>
              <a:rPr lang="en-US" sz="3200" dirty="0">
                <a:latin typeface="Cambria" panose="02040503050406030204" pitchFamily="18" charset="0"/>
              </a:rPr>
              <a:t> </a:t>
            </a:r>
            <a:r>
              <a:rPr lang="en-US" sz="3200" dirty="0" err="1">
                <a:latin typeface="Cambria" panose="02040503050406030204" pitchFamily="18" charset="0"/>
              </a:rPr>
              <a:t>nhẹ</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khi</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em</a:t>
            </a:r>
            <a:r>
              <a:rPr lang="en-US" sz="3200" dirty="0">
                <a:latin typeface="Cambria" panose="02040503050406030204" pitchFamily="18" charset="0"/>
              </a:rPr>
              <a:t>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giác</a:t>
            </a:r>
            <a:r>
              <a:rPr lang="en-US" sz="3200" dirty="0">
                <a:latin typeface="Cambria" panose="02040503050406030204" pitchFamily="18" charset="0"/>
              </a:rPr>
              <a:t> </a:t>
            </a:r>
            <a:r>
              <a:rPr lang="en-US" sz="3200" dirty="0" err="1">
                <a:latin typeface="Cambria" panose="02040503050406030204" pitchFamily="18" charset="0"/>
              </a:rPr>
              <a:t>thế</a:t>
            </a:r>
            <a:r>
              <a:rPr lang="en-US" sz="3200" dirty="0">
                <a:latin typeface="Cambria" panose="02040503050406030204" pitchFamily="18" charset="0"/>
              </a:rPr>
              <a:t> </a:t>
            </a:r>
            <a:r>
              <a:rPr lang="en-US" sz="3200" dirty="0" err="1">
                <a:latin typeface="Cambria" panose="02040503050406030204" pitchFamily="18" charset="0"/>
              </a:rPr>
              <a:t>nào</a:t>
            </a:r>
            <a:r>
              <a:rPr lang="en-US" sz="3200" dirty="0">
                <a:latin typeface="Cambria" panose="02040503050406030204" pitchFamily="18" charset="0"/>
              </a:rPr>
              <a:t>?</a:t>
            </a:r>
          </a:p>
        </p:txBody>
      </p:sp>
      <p:pic>
        <p:nvPicPr>
          <p:cNvPr id="6" name="Picture 5">
            <a:extLst>
              <a:ext uri="{FF2B5EF4-FFF2-40B4-BE49-F238E27FC236}">
                <a16:creationId xmlns:a16="http://schemas.microsoft.com/office/drawing/2014/main" id="{330D87AA-A9DB-046F-6C84-2D1EC6ED527B}"/>
              </a:ext>
            </a:extLst>
          </p:cNvPr>
          <p:cNvPicPr>
            <a:picLocks noChangeAspect="1"/>
          </p:cNvPicPr>
          <p:nvPr/>
        </p:nvPicPr>
        <p:blipFill rotWithShape="1">
          <a:blip r:embed="rId3"/>
          <a:srcRect t="-1927" r="49547" b="-1"/>
          <a:stretch/>
        </p:blipFill>
        <p:spPr>
          <a:xfrm>
            <a:off x="6621750" y="1225514"/>
            <a:ext cx="5126132" cy="4632290"/>
          </a:xfrm>
          <a:prstGeom prst="rect">
            <a:avLst/>
          </a:prstGeom>
        </p:spPr>
      </p:pic>
    </p:spTree>
    <p:extLst>
      <p:ext uri="{BB962C8B-B14F-4D97-AF65-F5344CB8AC3E}">
        <p14:creationId xmlns:p14="http://schemas.microsoft.com/office/powerpoint/2010/main" val="406064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DEA199-59EB-6C0E-F97D-DD61D1E1C98F}"/>
              </a:ext>
            </a:extLst>
          </p:cNvPr>
          <p:cNvGrpSpPr/>
          <p:nvPr/>
        </p:nvGrpSpPr>
        <p:grpSpPr>
          <a:xfrm>
            <a:off x="6350924" y="1014155"/>
            <a:ext cx="4971010" cy="4558791"/>
            <a:chOff x="597180" y="571501"/>
            <a:chExt cx="11284635" cy="2809960"/>
          </a:xfrm>
        </p:grpSpPr>
        <p:sp>
          <p:nvSpPr>
            <p:cNvPr id="6" name="Rectangle: Rounded Corners 5">
              <a:extLst>
                <a:ext uri="{FF2B5EF4-FFF2-40B4-BE49-F238E27FC236}">
                  <a16:creationId xmlns:a16="http://schemas.microsoft.com/office/drawing/2014/main" id="{2169B418-0DE7-1280-96ED-D798A06B117C}"/>
                </a:ext>
              </a:extLst>
            </p:cNvPr>
            <p:cNvSpPr/>
            <p:nvPr/>
          </p:nvSpPr>
          <p:spPr>
            <a:xfrm>
              <a:off x="597180" y="571501"/>
              <a:ext cx="11284635" cy="280996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D18A71-5F08-B037-EF0D-7D48901D3767}"/>
                </a:ext>
              </a:extLst>
            </p:cNvPr>
            <p:cNvSpPr txBox="1"/>
            <p:nvPr/>
          </p:nvSpPr>
          <p:spPr>
            <a:xfrm>
              <a:off x="1008120" y="738479"/>
              <a:ext cx="10567555" cy="2333410"/>
            </a:xfrm>
            <a:prstGeom prst="rect">
              <a:avLst/>
            </a:prstGeom>
            <a:noFill/>
          </p:spPr>
          <p:txBody>
            <a:bodyPr wrap="square" rtlCol="0">
              <a:spAutoFit/>
            </a:bodyPr>
            <a:lstStyle/>
            <a:p>
              <a:pPr algn="just"/>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nhóm</a:t>
              </a:r>
              <a:r>
                <a:rPr lang="en-US" sz="4000" dirty="0">
                  <a:latin typeface="Cambria" panose="02040503050406030204" pitchFamily="18" charset="0"/>
                  <a:cs typeface="Calibri" panose="020F0502020204030204" pitchFamily="34" charset="0"/>
                </a:rPr>
                <a:t> thực </a:t>
              </a:r>
              <a:r>
                <a:rPr lang="en-US" sz="4000" dirty="0" err="1">
                  <a:latin typeface="Cambria" panose="02040503050406030204" pitchFamily="18" charset="0"/>
                  <a:cs typeface="Calibri" panose="020F0502020204030204" pitchFamily="34" charset="0"/>
                </a:rPr>
                <a:t>hành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thí</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nghiệm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và</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mô</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tả</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chuyển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cảm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ta </a:t>
              </a:r>
              <a:r>
                <a:rPr lang="en-US" sz="4000" dirty="0" err="1">
                  <a:latin typeface="Cambria" panose="02040503050406030204" pitchFamily="18" charset="0"/>
                  <a:cs typeface="Calibri" panose="020F0502020204030204" pitchFamily="34" charset="0"/>
                </a:rPr>
                <a:t>khi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nhẹ</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38BD75E5-0AD4-3403-2E1B-E875C9DAB30B}"/>
              </a:ext>
            </a:extLst>
          </p:cNvPr>
          <p:cNvPicPr>
            <a:picLocks noChangeAspect="1"/>
          </p:cNvPicPr>
          <p:nvPr/>
        </p:nvPicPr>
        <p:blipFill>
          <a:blip r:embed="rId2"/>
          <a:stretch>
            <a:fillRect/>
          </a:stretch>
        </p:blipFill>
        <p:spPr>
          <a:xfrm>
            <a:off x="0" y="1799900"/>
            <a:ext cx="6803726" cy="2987299"/>
          </a:xfrm>
          <a:prstGeom prst="rect">
            <a:avLst/>
          </a:prstGeom>
        </p:spPr>
      </p:pic>
    </p:spTree>
    <p:extLst>
      <p:ext uri="{BB962C8B-B14F-4D97-AF65-F5344CB8AC3E}">
        <p14:creationId xmlns:p14="http://schemas.microsoft.com/office/powerpoint/2010/main" val="1998757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761</Words>
  <Application>Microsoft Office PowerPoint</Application>
  <PresentationFormat>Widescreen</PresentationFormat>
  <Paragraphs>50</Paragraphs>
  <Slides>28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Calibri Light</vt:lpstr>
      <vt:lpstr>Cambria</vt:lpstr>
      <vt:lpstr>阿里巴巴普惠体</vt:lpstr>
      <vt:lpstr>Arial</vt:lpstr>
      <vt:lpstr>Vogue-ExtraBold</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Tuyết Anh</cp:lastModifiedBy>
  <cp:revision>28</cp:revision>
  <dcterms:created xsi:type="dcterms:W3CDTF">2023-06-29T12:57:11Z</dcterms:created>
  <dcterms:modified xsi:type="dcterms:W3CDTF">2023-09-26T13:55:08Z</dcterms:modified>
</cp:coreProperties>
</file>