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3" r:id="rId5"/>
    <p:sldId id="264" r:id="rId6"/>
    <p:sldId id="265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2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CDE65-B02A-4702-920D-A0A511E13B16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218-CE34-4B4F-8B1F-3C9EAB88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4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31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5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3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7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0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08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3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73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5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71810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id="{54A52A68-4F5A-4E6E-A209-20209CE9AB4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4.em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em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.emf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72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4440758" y="2473774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8107338" y="573477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10460136" y="5052188"/>
            <a:ext cx="1817266" cy="18152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27279" y="-180834"/>
            <a:ext cx="3072650" cy="2091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2901" y="1015205"/>
            <a:ext cx="3115326" cy="2304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96" y="2403535"/>
            <a:ext cx="5182049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416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giây đi hết một vòng trên đồng hồ hết 1 phút (60 giây)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28405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4214818" y="1305430"/>
            <a:ext cx="372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 w="22225">
                  <a:noFill/>
                </a:ln>
                <a:solidFill>
                  <a:srgbClr val="E52B1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 NHỚ</a:t>
            </a:r>
            <a:endParaRPr kumimoji="0" lang="zh-CN" altLang="en-US" sz="3600" b="1" i="0" u="none" strike="noStrike" kern="1200" cap="none" spc="0" normalizeH="0" baseline="0" noProof="0" dirty="0">
              <a:ln w="22225">
                <a:noFill/>
              </a:ln>
              <a:solidFill>
                <a:srgbClr val="E52B12"/>
              </a:solidFill>
              <a:effectLst/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30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8376444" y="1210669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  <p:sp>
        <p:nvSpPr>
          <p:cNvPr id="35" name="文本框 23">
            <a:extLst>
              <a:ext uri="{FF2B5EF4-FFF2-40B4-BE49-F238E27FC236}">
                <a16:creationId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3175441" y="2163664"/>
            <a:ext cx="5972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000" b="1">
                <a:ln w="2222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 là một đơn vị đo thời gian</a:t>
            </a:r>
            <a:endParaRPr kumimoji="0" lang="zh-CN" altLang="en-US" sz="30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297179" y="1984897"/>
            <a:ext cx="5314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2B8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F2B8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2B800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294787" y="3144417"/>
            <a:ext cx="53147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>
                <a:ln>
                  <a:noFill/>
                </a:ln>
                <a:solidFill>
                  <a:srgbClr val="0080C2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 kỉ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0080C2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2979225" y="3836064"/>
            <a:ext cx="5799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DA190F"/>
                </a:solidFill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DA190F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0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5811" y="55518"/>
            <a:ext cx="2171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Thế kỉ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6207" y="1462503"/>
            <a:ext cx="57995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DA190F"/>
                </a:solidFill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DA190F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2533" y="2545022"/>
            <a:ext cx="10201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125" y="3067695"/>
            <a:ext cx="10201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II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125" y="3621693"/>
            <a:ext cx="102018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III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367575" y="4124690"/>
            <a:ext cx="8752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663020" y="4688026"/>
            <a:ext cx="10914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XX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898212" y="5232686"/>
            <a:ext cx="11198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2100 là thế kỉ hai mươi mốt (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XXI</a:t>
            </a: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1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1631751" y="1992549"/>
            <a:ext cx="4288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3500" b="1" i="0" u="none" strike="noStrike" kern="1200" cap="none" spc="0" normalizeH="0" baseline="0" noProof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2023 </a:t>
            </a:r>
            <a:r>
              <a:rPr kumimoji="0" lang="en-US" altLang="zh-CN" sz="35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35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35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35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altLang="zh-CN" sz="35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kumimoji="0" lang="zh-CN" altLang="en-US" sz="3500" b="1" i="0" u="none" strike="noStrike" kern="1200" cap="none" spc="0" normalizeH="0" baseline="0" noProof="0" dirty="0">
              <a:ln w="22225">
                <a:noFill/>
              </a:ln>
              <a:solidFill>
                <a:srgbClr val="1C88D2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9255F32-92C2-43CA-86DE-C298DDB1DA0A}"/>
              </a:ext>
            </a:extLst>
          </p:cNvPr>
          <p:cNvSpPr txBox="1"/>
          <p:nvPr/>
        </p:nvSpPr>
        <p:spPr>
          <a:xfrm>
            <a:off x="1827811" y="2000024"/>
            <a:ext cx="38962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3500" b="1" i="0" u="none" strike="noStrike" kern="1200" cap="none" spc="0" normalizeH="0" baseline="0" noProof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2023 </a:t>
            </a:r>
            <a:r>
              <a:rPr kumimoji="0" lang="en-US" altLang="zh-CN" sz="35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35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35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5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35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24038" y="-44845"/>
            <a:ext cx="2171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Thế kỉ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6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522" y="2449337"/>
            <a:ext cx="7391690" cy="26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3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95" y="837412"/>
            <a:ext cx="1158340" cy="1341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1265" y="103186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1932" y="1900483"/>
            <a:ext cx="5463431" cy="630942"/>
            <a:chOff x="627402" y="1346598"/>
            <a:chExt cx="5463431" cy="630942"/>
          </a:xfrm>
        </p:grpSpPr>
        <p:sp>
          <p:nvSpPr>
            <p:cNvPr id="8" name="TextBox 7"/>
            <p:cNvSpPr txBox="1"/>
            <p:nvPr/>
          </p:nvSpPr>
          <p:spPr>
            <a:xfrm>
              <a:off x="627402" y="1346598"/>
              <a:ext cx="546343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a) 1 phút =              giây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20726" y="1357512"/>
              <a:ext cx="672785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7877" y="2669924"/>
            <a:ext cx="5463431" cy="630942"/>
            <a:chOff x="627402" y="1346598"/>
            <a:chExt cx="5463431" cy="630942"/>
          </a:xfrm>
        </p:grpSpPr>
        <p:sp>
          <p:nvSpPr>
            <p:cNvPr id="12" name="TextBox 11"/>
            <p:cNvSpPr txBox="1"/>
            <p:nvPr/>
          </p:nvSpPr>
          <p:spPr>
            <a:xfrm>
              <a:off x="627402" y="1346598"/>
              <a:ext cx="546343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  60 giây =            phút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991560" y="1386532"/>
              <a:ext cx="666236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29182" y="1900482"/>
            <a:ext cx="5463431" cy="642222"/>
            <a:chOff x="627402" y="1346598"/>
            <a:chExt cx="5463431" cy="642222"/>
          </a:xfrm>
        </p:grpSpPr>
        <p:sp>
          <p:nvSpPr>
            <p:cNvPr id="15" name="TextBox 14"/>
            <p:cNvSpPr txBox="1"/>
            <p:nvPr/>
          </p:nvSpPr>
          <p:spPr>
            <a:xfrm>
              <a:off x="627402" y="1346598"/>
              <a:ext cx="546343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    3 phút =            giây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20154" y="1400992"/>
              <a:ext cx="619803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4982" y="2665145"/>
            <a:ext cx="5463431" cy="655525"/>
            <a:chOff x="627402" y="1346598"/>
            <a:chExt cx="5463431" cy="655525"/>
          </a:xfrm>
        </p:grpSpPr>
        <p:sp>
          <p:nvSpPr>
            <p:cNvPr id="18" name="TextBox 17"/>
            <p:cNvSpPr txBox="1"/>
            <p:nvPr/>
          </p:nvSpPr>
          <p:spPr>
            <a:xfrm>
              <a:off x="627402" y="1346598"/>
              <a:ext cx="546343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180 giây =           phút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46138" y="1414295"/>
              <a:ext cx="664181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554" y="3839202"/>
            <a:ext cx="5693754" cy="670848"/>
            <a:chOff x="627402" y="1346598"/>
            <a:chExt cx="5693754" cy="670848"/>
          </a:xfrm>
        </p:grpSpPr>
        <p:sp>
          <p:nvSpPr>
            <p:cNvPr id="21" name="TextBox 20"/>
            <p:cNvSpPr txBox="1"/>
            <p:nvPr/>
          </p:nvSpPr>
          <p:spPr>
            <a:xfrm>
              <a:off x="627402" y="1346598"/>
              <a:ext cx="569375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b) 1 thế kỉ =            năm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04487" y="1429618"/>
              <a:ext cx="589897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0895" y="4758632"/>
            <a:ext cx="5463431" cy="630942"/>
            <a:chOff x="627402" y="1346598"/>
            <a:chExt cx="5463431" cy="630942"/>
          </a:xfrm>
        </p:grpSpPr>
        <p:sp>
          <p:nvSpPr>
            <p:cNvPr id="24" name="TextBox 23"/>
            <p:cNvSpPr txBox="1"/>
            <p:nvPr/>
          </p:nvSpPr>
          <p:spPr>
            <a:xfrm>
              <a:off x="627402" y="1346598"/>
              <a:ext cx="546343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100 năm =         thế kỉ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023324" y="1400877"/>
              <a:ext cx="549470" cy="49931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8932" y="3795012"/>
            <a:ext cx="5693754" cy="688820"/>
            <a:chOff x="627402" y="1346598"/>
            <a:chExt cx="5693754" cy="688820"/>
          </a:xfrm>
        </p:grpSpPr>
        <p:sp>
          <p:nvSpPr>
            <p:cNvPr id="27" name="TextBox 26"/>
            <p:cNvSpPr txBox="1"/>
            <p:nvPr/>
          </p:nvSpPr>
          <p:spPr>
            <a:xfrm>
              <a:off x="627402" y="1346598"/>
              <a:ext cx="569375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     4 thế kỉ =             năm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71464" y="1447590"/>
              <a:ext cx="664331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31643" y="4714442"/>
            <a:ext cx="5463431" cy="686297"/>
            <a:chOff x="627402" y="1346598"/>
            <a:chExt cx="5463431" cy="686297"/>
          </a:xfrm>
        </p:grpSpPr>
        <p:sp>
          <p:nvSpPr>
            <p:cNvPr id="30" name="TextBox 29"/>
            <p:cNvSpPr txBox="1"/>
            <p:nvPr/>
          </p:nvSpPr>
          <p:spPr>
            <a:xfrm>
              <a:off x="627402" y="1346598"/>
              <a:ext cx="546343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>
                  <a:latin typeface="Cambria" panose="02040503050406030204" pitchFamily="18" charset="0"/>
                  <a:ea typeface="Cambria" panose="02040503050406030204" pitchFamily="18" charset="0"/>
                </a:rPr>
                <a:t>400 năm =         thế kỉ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97687" y="1445067"/>
              <a:ext cx="581591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2958726" y="192324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025331" y="2716984"/>
            <a:ext cx="721012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438174" y="1952582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180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668096" y="2733741"/>
            <a:ext cx="715423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112035" y="3902267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224503" y="4823769"/>
            <a:ext cx="694097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836456" y="3880505"/>
            <a:ext cx="97371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714928" y="4801746"/>
            <a:ext cx="816132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04556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6194" y="739404"/>
            <a:ext cx="9426240" cy="107721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sinh của mỗi nhân vật lịch sử dưới đây thuộc thế kỉ nào?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16031" y="2385270"/>
            <a:ext cx="2723556" cy="1132323"/>
            <a:chOff x="646661" y="2319945"/>
            <a:chExt cx="3173124" cy="1129886"/>
          </a:xfrm>
        </p:grpSpPr>
        <p:sp>
          <p:nvSpPr>
            <p:cNvPr id="9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Trần Hưng Đạo sinh năm 1228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07836" y="2393426"/>
            <a:ext cx="2723556" cy="1132323"/>
            <a:chOff x="646661" y="2319945"/>
            <a:chExt cx="3173124" cy="1129886"/>
          </a:xfrm>
        </p:grpSpPr>
        <p:sp>
          <p:nvSpPr>
            <p:cNvPr id="17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Nguyễn Trãi sinh năm 1380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86578" y="2419552"/>
            <a:ext cx="2723556" cy="1132323"/>
            <a:chOff x="646661" y="2319945"/>
            <a:chExt cx="3173124" cy="1129886"/>
          </a:xfrm>
        </p:grpSpPr>
        <p:sp>
          <p:nvSpPr>
            <p:cNvPr id="20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Phan Bội Châu sinh năm 1867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76274" y="2414306"/>
            <a:ext cx="2723556" cy="1132323"/>
            <a:chOff x="646661" y="2319945"/>
            <a:chExt cx="3173124" cy="1129886"/>
          </a:xfrm>
        </p:grpSpPr>
        <p:sp>
          <p:nvSpPr>
            <p:cNvPr id="23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Đinh Bộ Lĩnh sinh năm 924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914246" y="4818731"/>
            <a:ext cx="2723556" cy="836023"/>
            <a:chOff x="222066" y="4833257"/>
            <a:chExt cx="2723556" cy="836023"/>
          </a:xfrm>
        </p:grpSpPr>
        <p:sp>
          <p:nvSpPr>
            <p:cNvPr id="26" name="Flowchart: Terminator 25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Thế kỉ XIV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28505" y="4818731"/>
            <a:ext cx="2723556" cy="836023"/>
            <a:chOff x="222066" y="4833257"/>
            <a:chExt cx="2723556" cy="836023"/>
          </a:xfrm>
        </p:grpSpPr>
        <p:sp>
          <p:nvSpPr>
            <p:cNvPr id="30" name="Flowchart: Terminator 29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Thế kỉ X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7449" y="4833257"/>
            <a:ext cx="2723556" cy="836023"/>
            <a:chOff x="222066" y="4833257"/>
            <a:chExt cx="2723556" cy="836023"/>
          </a:xfrm>
        </p:grpSpPr>
        <p:sp>
          <p:nvSpPr>
            <p:cNvPr id="33" name="Flowchart: Terminator 32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Thế kỉ XIII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2066" y="4833257"/>
            <a:ext cx="2723556" cy="836023"/>
            <a:chOff x="222066" y="4833257"/>
            <a:chExt cx="2723556" cy="836023"/>
          </a:xfrm>
        </p:grpSpPr>
        <p:sp>
          <p:nvSpPr>
            <p:cNvPr id="36" name="Flowchart: Terminator 35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Thế kỉ XIX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41" name="Straight Arrow Connector 40"/>
          <p:cNvCxnSpPr>
            <a:stCxn id="9" idx="2"/>
            <a:endCxn id="33" idx="0"/>
          </p:cNvCxnSpPr>
          <p:nvPr/>
        </p:nvCxnSpPr>
        <p:spPr>
          <a:xfrm>
            <a:off x="1880444" y="3517593"/>
            <a:ext cx="5581086" cy="131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94938" y="3527374"/>
            <a:ext cx="5581086" cy="131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6" idx="0"/>
          </p:cNvCxnSpPr>
          <p:nvPr/>
        </p:nvCxnSpPr>
        <p:spPr>
          <a:xfrm flipH="1">
            <a:off x="1636147" y="3539625"/>
            <a:ext cx="5700062" cy="1293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690014" y="3534789"/>
            <a:ext cx="5700062" cy="1293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617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1136468"/>
            <a:ext cx="5064942" cy="33766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25285" y="4754985"/>
            <a:ext cx="5064942" cy="1132323"/>
            <a:chOff x="646661" y="2319945"/>
            <a:chExt cx="3173124" cy="1129886"/>
          </a:xfrm>
        </p:grpSpPr>
        <p:sp>
          <p:nvSpPr>
            <p:cNvPr id="7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Trần Hưng Đạo – một vị tướng thời Trần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01" y="1511769"/>
            <a:ext cx="5330954" cy="300132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85501" y="4754984"/>
            <a:ext cx="5478509" cy="1479455"/>
            <a:chOff x="646661" y="2319945"/>
            <a:chExt cx="3173124" cy="1129886"/>
          </a:xfrm>
        </p:grpSpPr>
        <p:sp>
          <p:nvSpPr>
            <p:cNvPr id="11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1057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Nguyễn Trãi – </a:t>
              </a:r>
              <a:r>
                <a:rPr lang="vi-VN" sz="2800" b="1">
                  <a:latin typeface="Cambria" panose="02040503050406030204" pitchFamily="18" charset="0"/>
                  <a:ea typeface="Cambria" panose="02040503050406030204" pitchFamily="18" charset="0"/>
                </a:rPr>
                <a:t>Một nhà quân sự nổi tiếng có công sáng lập ra nhà Hậu Lê và cũng là nhà thơ lớn.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8230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30" y="1043911"/>
            <a:ext cx="2876959" cy="40642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4459" y="5257517"/>
            <a:ext cx="4953006" cy="1134619"/>
            <a:chOff x="591866" y="2319945"/>
            <a:chExt cx="3422161" cy="1132177"/>
          </a:xfrm>
        </p:grpSpPr>
        <p:sp>
          <p:nvSpPr>
            <p:cNvPr id="7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32707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591866" y="2328085"/>
              <a:ext cx="3422161" cy="112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>
                  <a:latin typeface="Cambria" panose="02040503050406030204" pitchFamily="18" charset="0"/>
                </a:rPr>
                <a:t>Phan Bội Châu – người tiên phong tư tưởng chống Pháp không theo phong kiến.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356" y="1043911"/>
            <a:ext cx="4195639" cy="405328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97672" y="5265675"/>
            <a:ext cx="4953006" cy="1132323"/>
            <a:chOff x="591866" y="2319945"/>
            <a:chExt cx="3422161" cy="1129886"/>
          </a:xfrm>
        </p:grpSpPr>
        <p:sp>
          <p:nvSpPr>
            <p:cNvPr id="12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32707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591866" y="2328085"/>
              <a:ext cx="3422161" cy="952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Đinh Bộ Lĩnh– người dẹp loạn 12 sứ quân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535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56" y="857667"/>
            <a:ext cx="7206214" cy="1508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771" y="2103125"/>
            <a:ext cx="106201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vi-VN" sz="3000" b="1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000" b="1">
                <a:latin typeface="Cambria" panose="02040503050406030204" pitchFamily="18" charset="0"/>
                <a:ea typeface="Cambria" panose="02040503050406030204" pitchFamily="18" charset="0"/>
              </a:rPr>
              <a:t>Làm quen với các đơn vị thời gian, giây, thế kỉ.</a:t>
            </a:r>
          </a:p>
          <a:p>
            <a:pPr algn="just"/>
            <a:r>
              <a:rPr lang="vi-VN" sz="3000" b="1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000" b="1">
                <a:latin typeface="Cambria" panose="02040503050406030204" pitchFamily="18" charset="0"/>
                <a:ea typeface="Cambria" panose="02040503050406030204" pitchFamily="18" charset="0"/>
              </a:rPr>
              <a:t>Chuyển đổi và tính toán với đơn vị thời gian đã học</a:t>
            </a:r>
          </a:p>
          <a:p>
            <a:pPr algn="just"/>
            <a:r>
              <a:rPr lang="vi-VN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3000" b="1">
                <a:latin typeface="Cambria" panose="02040503050406030204" pitchFamily="18" charset="0"/>
                <a:ea typeface="Cambria" panose="02040503050406030204" pitchFamily="18" charset="0"/>
              </a:rPr>
              <a:t>năng lực tư duy, lập luận toán học, giải quyết vấn đề, giao tiếp hợp tác.</a:t>
            </a:r>
            <a:endParaRPr lang="en-US" sz="30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3000" b="1">
                <a:latin typeface="Cambria" panose="02040503050406030204" pitchFamily="18" charset="0"/>
                <a:ea typeface="Cambria" panose="02040503050406030204" pitchFamily="18" charset="0"/>
              </a:rPr>
              <a:t>chăm chỉ, trách nhiệm.</a:t>
            </a:r>
            <a:endParaRPr lang="en-US" sz="3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089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0" y="2755702"/>
            <a:ext cx="5600541" cy="3338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0" y="997176"/>
            <a:ext cx="1158340" cy="1347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4805" y="1163010"/>
            <a:ext cx="9986037" cy="101566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1900 là năm Canh Tý. Cứ 60 năm thì lại có một năm Canh Tý. Hỏi năm Canh Tý tiếp theo thuộc thế kỉ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1" y="2831123"/>
            <a:ext cx="58050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/>
            <a:r>
              <a:rPr lang="en-US" sz="3000" b="1">
                <a:latin typeface="Cambria" panose="02040503050406030204" pitchFamily="18" charset="0"/>
                <a:ea typeface="Cambria" panose="02040503050406030204" pitchFamily="18" charset="0"/>
              </a:rPr>
              <a:t>Năm Canh Tý tiếp theo là:</a:t>
            </a:r>
          </a:p>
          <a:p>
            <a:pPr algn="ctr"/>
            <a:r>
              <a:rPr lang="en-US" sz="3000" b="1">
                <a:latin typeface="Cambria" panose="02040503050406030204" pitchFamily="18" charset="0"/>
                <a:ea typeface="Cambria" panose="02040503050406030204" pitchFamily="18" charset="0"/>
              </a:rPr>
              <a:t>1900 + 60 = 1960</a:t>
            </a:r>
          </a:p>
          <a:p>
            <a:pPr algn="ctr"/>
            <a:r>
              <a:rPr lang="en-US" sz="3000" b="1">
                <a:latin typeface="Cambria" panose="02040503050406030204" pitchFamily="18" charset="0"/>
                <a:ea typeface="Cambria" panose="02040503050406030204" pitchFamily="18" charset="0"/>
              </a:rPr>
              <a:t>Vậy năm Canh Tý tiếp theo thuộc thế kỉ </a:t>
            </a:r>
            <a:r>
              <a:rPr lang="en-US" sz="3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XX</a:t>
            </a:r>
            <a:r>
              <a:rPr lang="en-US" sz="30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7335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16200000">
            <a:off x="5605761" y="1207619"/>
            <a:ext cx="723275" cy="16777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00" b="1" i="0" u="none" strike="noStrike" kern="1200" cap="none" spc="0" normalizeH="0" baseline="0" noProof="0">
                <a:ln w="22225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kumimoji="0" lang="zh-CN" altLang="en-US" sz="35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4660831" y="2546204"/>
            <a:ext cx="5447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146190"/>
                </a:solidFill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rgbClr val="1B83C3"/>
                </a:solidFill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3000" b="1" i="0" u="none" strike="noStrike" kern="1200" cap="none" spc="0" normalizeH="0" baseline="0" noProof="0">
              <a:ln>
                <a:noFill/>
              </a:ln>
              <a:solidFill>
                <a:srgbClr val="1B83C3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rgbClr val="0B3651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301" y="1749764"/>
            <a:ext cx="5368520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Xem lại bài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0037" y="2579995"/>
            <a:ext cx="6452825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 ghi nhớ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id="{E89617BE-AB2D-4FEB-9247-E266B1C66281}"/>
              </a:ext>
            </a:extLst>
          </p:cNvPr>
          <p:cNvSpPr txBox="1"/>
          <p:nvPr/>
        </p:nvSpPr>
        <p:spPr>
          <a:xfrm>
            <a:off x="5991301" y="3520044"/>
            <a:ext cx="645282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Chuẩn bị bài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EF874B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88741" y="1688405"/>
            <a:ext cx="767388" cy="766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260" y="2505954"/>
            <a:ext cx="767388" cy="766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564" y="3526891"/>
            <a:ext cx="767388" cy="766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791" y="570896"/>
            <a:ext cx="4292246" cy="19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99109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2900" y="2701835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90" y="556389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96BD4E-982C-4898-ADF0-C7D6293F8029}"/>
              </a:ext>
            </a:extLst>
          </p:cNvPr>
          <p:cNvGrpSpPr/>
          <p:nvPr/>
        </p:nvGrpSpPr>
        <p:grpSpPr>
          <a:xfrm>
            <a:off x="7434136" y="760335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B0604020202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C65C459-9199-4298-A044-9D7EDA28C431}"/>
              </a:ext>
            </a:extLst>
          </p:cNvPr>
          <p:cNvGrpSpPr/>
          <p:nvPr/>
        </p:nvGrpSpPr>
        <p:grpSpPr>
          <a:xfrm rot="406819" flipH="1">
            <a:off x="4527688" y="2161252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5120" y="2354186"/>
            <a:ext cx="7699991" cy="21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810" y="2429692"/>
            <a:ext cx="7307719" cy="28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611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25719" y="5314667"/>
            <a:ext cx="6248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 15 giờ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328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giờ hoặc 15 giờ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4041340" y="2841700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406923" y="3266067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463640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6172" y="5319651"/>
            <a:ext cx="6901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 8 giờ rưỡi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giờ rưỡi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giờ 30 phút</a:t>
            </a:r>
          </a:p>
        </p:txBody>
      </p: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5400000" flipV="1">
              <a:off x="4053198" y="3627472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10050620">
              <a:off x="3877017" y="334925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5804706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721257" y="2316130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 em đồng hồ chỉ mấy giờ?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7337" y="5319651"/>
            <a:ext cx="8338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 mấy phút nữa thì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 13 giờ?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 vui</a:t>
              </a: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82232" y="4486562"/>
            <a:ext cx="377520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giờ 55 phút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 giờ kém 5 phút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4305034" flipV="1">
              <a:off x="3856822" y="2944078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17811555">
              <a:off x="4230917" y="302188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0632495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019" y="2441446"/>
            <a:ext cx="7155809" cy="27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899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1224313"/>
            <a:ext cx="7354389" cy="51596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44591" y="1224313"/>
            <a:ext cx="3892723" cy="1117575"/>
            <a:chOff x="849094" y="621121"/>
            <a:chExt cx="10515592" cy="1117575"/>
          </a:xfrm>
        </p:grpSpPr>
        <p:sp>
          <p:nvSpPr>
            <p:cNvPr id="7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72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7687" y="887520"/>
              <a:ext cx="1005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2939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giờ đi từ một số đến số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076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5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0" animBg="1"/>
      <p:bldP spid="27" grpId="0" animBg="1"/>
      <p:bldP spid="27" grpId="1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130</TotalTime>
  <Words>751</Words>
  <Application>Microsoft Office PowerPoint</Application>
  <PresentationFormat>Widescreen</PresentationFormat>
  <Paragraphs>149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等线</vt:lpstr>
      <vt:lpstr>Arial</vt:lpstr>
      <vt:lpstr>Calibri</vt:lpstr>
      <vt:lpstr>Cambria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MĂNG</cp:keywords>
  <dc:description>9Slide.vn</dc:description>
  <cp:lastModifiedBy>Hà Lê</cp:lastModifiedBy>
  <cp:revision>41</cp:revision>
  <dcterms:created xsi:type="dcterms:W3CDTF">2023-09-21T14:28:33Z</dcterms:created>
  <dcterms:modified xsi:type="dcterms:W3CDTF">2023-10-23T16:55:03Z</dcterms:modified>
  <cp:category>9Slide.vn</cp:category>
</cp:coreProperties>
</file>