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  <p:sldId id="265" r:id="rId8"/>
    <p:sldId id="260" r:id="rId9"/>
    <p:sldId id="266" r:id="rId10"/>
    <p:sldId id="268" r:id="rId11"/>
    <p:sldId id="269" r:id="rId12"/>
    <p:sldId id="270" r:id="rId13"/>
    <p:sldId id="267" r:id="rId14"/>
    <p:sldId id="261" r:id="rId15"/>
    <p:sldId id="256" r:id="rId16"/>
    <p:sldId id="272" r:id="rId17"/>
    <p:sldId id="273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CEE7321A-7C30-4290-89CF-5FF01B1E483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9" b="13542"/>
          <a:stretch/>
        </p:blipFill>
        <p:spPr>
          <a:xfrm>
            <a:off x="10582834" y="-153939"/>
            <a:ext cx="1609165" cy="180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77" y="1141216"/>
            <a:ext cx="2853175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2" y="2334246"/>
            <a:ext cx="7919390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8" y="4335283"/>
            <a:ext cx="3432099" cy="84716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AC2F2F71-A150-A669-CB6C-AC38031D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" y="4537774"/>
            <a:ext cx="2541200" cy="2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85" y="503523"/>
            <a:ext cx="779577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3600" b="1" dirty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 mi-li-mét vuông</a:t>
            </a:r>
            <a:endParaRPr kumimoji="0" lang="en-US" sz="36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7" y="2735069"/>
            <a:ext cx="3047889" cy="304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B8126-1F35-409F-8993-FFC782C53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4137"/>
            <a:ext cx="1534545" cy="1534545"/>
          </a:xfrm>
          <a:prstGeom prst="rect">
            <a:avLst/>
          </a:prstGeom>
        </p:spPr>
      </p:pic>
      <p:sp>
        <p:nvSpPr>
          <p:cNvPr id="5" name="AutoShape 96"/>
          <p:cNvSpPr>
            <a:spLocks/>
          </p:cNvSpPr>
          <p:nvPr/>
        </p:nvSpPr>
        <p:spPr bwMode="auto">
          <a:xfrm>
            <a:off x="1381701" y="5459505"/>
            <a:ext cx="218026" cy="323453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Text Box 23"/>
          <p:cNvSpPr txBox="1"/>
          <p:nvPr/>
        </p:nvSpPr>
        <p:spPr>
          <a:xfrm>
            <a:off x="417984" y="5249649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03810" y="1305248"/>
            <a:ext cx="10382942" cy="73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diện tích người ta còn dùng đơn vị </a:t>
            </a:r>
            <a:r>
              <a:rPr lang="en-US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</a:t>
            </a:r>
            <a:r>
              <a:rPr lang="vi-VN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-mét vuông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09100" y="4732487"/>
                <a:ext cx="6609807" cy="11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+mj-lt"/>
                  </a:rPr>
                  <a:t>Diện tích hình vuông là:</a:t>
                </a:r>
              </a:p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+mj-lt"/>
                  </a:rPr>
                  <a:t>1 x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35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5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500" b="1" dirty="0">
                    <a:solidFill>
                      <a:srgbClr val="0070C0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4732487"/>
                <a:ext cx="6609807" cy="1181670"/>
              </a:xfrm>
              <a:prstGeom prst="rect">
                <a:avLst/>
              </a:prstGeom>
              <a:blipFill>
                <a:blip r:embed="rId5"/>
                <a:stretch>
                  <a:fillRect t="-8247" b="-18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54961" y="3713538"/>
                <a:ext cx="2093818" cy="658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1" y="3713538"/>
                <a:ext cx="2093818" cy="658898"/>
              </a:xfrm>
              <a:prstGeom prst="rect">
                <a:avLst/>
              </a:prstGeom>
              <a:blipFill>
                <a:blip r:embed="rId6"/>
                <a:stretch>
                  <a:fillRect l="-8721" t="-11111" b="-35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13" y="2470503"/>
            <a:ext cx="5790342" cy="173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940" y="2839607"/>
            <a:ext cx="4597758" cy="13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1940" y="2903163"/>
            <a:ext cx="472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hình vuông có 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1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389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77" y="1420388"/>
            <a:ext cx="2628690" cy="26286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898771" y="3788229"/>
            <a:ext cx="201793" cy="260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1293" y="361267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1mm</a:t>
            </a:r>
            <a:endParaRPr lang="en-GB" sz="28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blipFill>
                <a:blip r:embed="rId3"/>
                <a:stretch>
                  <a:fillRect l="-10496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28240" y="4745934"/>
                <a:ext cx="8891451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en-US" sz="3000" noProof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Mi-li-mét </a:t>
                </a:r>
                <a:r>
                  <a:rPr lang="en-US" sz="3000" noProof="0" dirty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 viết tắt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000" b="0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4745934"/>
                <a:ext cx="8891451" cy="553998"/>
              </a:xfrm>
              <a:prstGeom prst="rect">
                <a:avLst/>
              </a:prstGeom>
              <a:blipFill>
                <a:blip r:embed="rId4"/>
                <a:stretch>
                  <a:fillRect l="-1576"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6" y="754996"/>
            <a:ext cx="4254137" cy="4254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28240" y="5556852"/>
                <a:ext cx="9075939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noProof="0" dirty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đọc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00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3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li</m:t>
                    </m:r>
                    <m:r>
                      <a:rPr lang="en-US" sz="3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3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sz="3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GB" sz="3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GB" sz="3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a:rPr lang="en-GB" sz="3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GB" sz="3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kumimoji="0" lang="en-US" sz="3000" b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5556852"/>
                <a:ext cx="9075939" cy="553998"/>
              </a:xfrm>
              <a:prstGeom prst="rect">
                <a:avLst/>
              </a:prstGeom>
              <a:blipFill>
                <a:blip r:embed="rId6"/>
                <a:stretch>
                  <a:fillRect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362" y="544070"/>
            <a:ext cx="8709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thiệu</a:t>
            </a:r>
            <a:r>
              <a:rPr kumimoji="0" lang="en-US" sz="3600" b="1" i="0" u="none" strike="noStrike" kern="1200" cap="none" spc="0" normalizeH="0" noProof="0" dirty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cách đọc, </a:t>
            </a:r>
            <a:r>
              <a:rPr kumimoji="0" lang="en-US" sz="3600" b="1" i="0" u="none" strike="noStrike" kern="1200" cap="none" spc="0" normalizeH="0" noProof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mi-li-mét </a:t>
            </a:r>
            <a:r>
              <a:rPr kumimoji="0" lang="en-US" sz="3600" b="1" i="0" u="none" strike="noStrike" kern="1200" cap="none" spc="0" normalizeH="0" noProof="0">
                <a:ln w="1905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411952"/>
            <a:ext cx="1258572" cy="1321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5309634"/>
            <a:ext cx="1258572" cy="1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5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5832" y="4702056"/>
            <a:ext cx="3261790" cy="822687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13185" y="1591589"/>
                <a:ext cx="5979548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3000" b="1" u="sng" dirty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GB" sz="30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30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300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00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3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vi-VN" sz="300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vi-VN" sz="3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 xếp đầy bởi</a:t>
                </a:r>
                <a:r>
                  <a:rPr lang="en-GB" sz="3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3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3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3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defRPr/>
                </a:pPr>
                <a:r>
                  <a:rPr lang="en-GB" sz="30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en-US" sz="3000" dirty="0">
                  <a:ln w="0"/>
                  <a:solidFill>
                    <a:srgbClr val="5B9BD5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85" y="1591589"/>
                <a:ext cx="5979548" cy="1938992"/>
              </a:xfrm>
              <a:prstGeom prst="rect">
                <a:avLst/>
              </a:prstGeom>
              <a:blipFill>
                <a:blip r:embed="rId2"/>
                <a:stretch>
                  <a:fillRect l="-2446" t="-4403" r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55831" y="4865847"/>
                <a:ext cx="3261790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GB" sz="30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0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0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0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1" y="4865847"/>
                <a:ext cx="3261790" cy="564450"/>
              </a:xfrm>
              <a:prstGeom prst="rect">
                <a:avLst/>
              </a:prstGeom>
              <a:blipFill>
                <a:blip r:embed="rId4"/>
                <a:stretch>
                  <a:fillRect l="-4486" t="-11828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  <a:latin typeface="Arial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189313" y="15915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rgbClr val="7869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98" y="3140894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49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554" y="1515292"/>
            <a:ext cx="10541720" cy="3366198"/>
            <a:chOff x="849094" y="621121"/>
            <a:chExt cx="10515592" cy="818144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81814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853" y="664778"/>
              <a:ext cx="10280479" cy="69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+ Để đo diện tích của những vật có kích thước nhỏ, người ta có thể dùng đơn vị: </a:t>
              </a:r>
              <a:r>
                <a:rPr lang="en-US" sz="30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</a:t>
              </a:r>
            </a:p>
            <a:p>
              <a:pPr algn="just"/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 </a:t>
              </a:r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là diện tích của hình vuông có cạnh dài 1 mm.</a:t>
              </a:r>
            </a:p>
            <a:p>
              <a:pPr algn="just"/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+ Mi-li-mét vuông viết tắt là </a:t>
              </a:r>
              <a:r>
                <a:rPr lang="en-US" sz="30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0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000" b="1" baseline="300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m</a:t>
              </a:r>
              <a:r>
                <a:rPr lang="pt-BR" sz="3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000" b="1" baseline="300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 c</a:t>
              </a:r>
              <a:r>
                <a:rPr lang="pt-BR" sz="3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000" b="1" baseline="300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5063" y="627017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078210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4" y="1206003"/>
            <a:ext cx="5450296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11" y="3453066"/>
            <a:ext cx="5462489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5E9CD-84F5-44F0-9FF6-EEAED029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4" y="5550706"/>
            <a:ext cx="2773303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30" y="511800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0" cap="none" spc="0" normalizeH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 bảng sau (theo mẫu).</a:t>
            </a:r>
            <a:endParaRPr kumimoji="0" lang="en-US" sz="3600" b="1" i="0" u="none" strike="noStrike" kern="0" cap="none" spc="0" normalizeH="0" baseline="0" noProof="0" dirty="0">
              <a:ln w="19050">
                <a:noFill/>
                <a:prstDash val="solid"/>
              </a:ln>
              <a:solidFill>
                <a:srgbClr val="D47D9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5605774"/>
            <a:ext cx="1108577" cy="13379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22635"/>
              </p:ext>
            </p:extLst>
          </p:nvPr>
        </p:nvGraphicFramePr>
        <p:xfrm>
          <a:off x="986733" y="1428511"/>
          <a:ext cx="10331013" cy="3875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9631">
                  <a:extLst>
                    <a:ext uri="{9D8B030D-6E8A-4147-A177-3AD203B41FA5}">
                      <a16:colId xmlns:a16="http://schemas.microsoft.com/office/drawing/2014/main" val="673137784"/>
                    </a:ext>
                  </a:extLst>
                </a:gridCol>
                <a:gridCol w="1811382">
                  <a:extLst>
                    <a:ext uri="{9D8B030D-6E8A-4147-A177-3AD203B41FA5}">
                      <a16:colId xmlns:a16="http://schemas.microsoft.com/office/drawing/2014/main" val="295228263"/>
                    </a:ext>
                  </a:extLst>
                </a:gridCol>
              </a:tblGrid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Viết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33980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05963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683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3129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40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903" y="2297534"/>
            <a:ext cx="499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 mươi lắm mi-li-mét vuông</a:t>
            </a:r>
            <a:endParaRPr lang="en-GB" sz="28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3" y="3140326"/>
            <a:ext cx="5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mbria Math" panose="02040503050406030204" pitchFamily="18" charset="0"/>
                <a:ea typeface="Cambria Math" panose="02040503050406030204" pitchFamily="18" charset="0"/>
              </a:rPr>
              <a:t>Hai trăm linh tư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967" y="3890074"/>
            <a:ext cx="7633566" cy="52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 nghìn không trăm bốn mươi mi-li-mét vuông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03" y="4598169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mbria Math" panose="02040503050406030204" pitchFamily="18" charset="0"/>
                <a:ea typeface="Cambria Math" panose="02040503050406030204" pitchFamily="18" charset="0"/>
              </a:rPr>
              <a:t>Mười nghìn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>
                    <a:solidFill>
                      <a:srgbClr val="00B0F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blipFill>
                <a:blip r:embed="rId4"/>
                <a:stretch>
                  <a:fillRect l="-9465" t="-13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3000">
                    <a:solidFill>
                      <a:srgbClr val="FF0000"/>
                    </a:solidFill>
                  </a:rPr>
                  <a:t>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blipFill>
                <a:blip r:embed="rId5"/>
                <a:stretch>
                  <a:fillRect l="-872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>
                    <a:solidFill>
                      <a:schemeClr val="tx1"/>
                    </a:solidFill>
                  </a:rPr>
                  <a:t>2040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blipFill>
                <a:blip r:embed="rId6"/>
                <a:stretch>
                  <a:fillRect l="-7818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>
                    <a:solidFill>
                      <a:srgbClr val="FF0000"/>
                    </a:solidFill>
                  </a:rPr>
                  <a:t>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blipFill>
                <a:blip r:embed="rId7"/>
                <a:stretch>
                  <a:fillRect l="-632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5303826"/>
            <a:ext cx="1780427" cy="14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520" y="72914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7065" y="1506915"/>
            <a:ext cx="5463431" cy="611025"/>
            <a:chOff x="627402" y="1331505"/>
            <a:chExt cx="5463431" cy="6110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7402" y="1346598"/>
                  <a:ext cx="5463431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a)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595932"/>
                </a:xfrm>
                <a:prstGeom prst="rect">
                  <a:avLst/>
                </a:prstGeom>
                <a:blipFill>
                  <a:blip r:embed="rId2"/>
                  <a:stretch>
                    <a:fillRect l="-2790" t="-11340" b="-34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2716185" y="1331505"/>
              <a:ext cx="7335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241" y="2317320"/>
            <a:ext cx="5463431" cy="615441"/>
            <a:chOff x="627402" y="1346598"/>
            <a:chExt cx="5463431" cy="6154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402" y="1346598"/>
                  <a:ext cx="5463431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595932"/>
                </a:xfrm>
                <a:prstGeom prst="rect">
                  <a:avLst/>
                </a:prstGeom>
                <a:blipFill>
                  <a:blip r:embed="rId3"/>
                  <a:stretch>
                    <a:fillRect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2724675" y="1374211"/>
              <a:ext cx="742715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78" y="3060370"/>
            <a:ext cx="5463431" cy="629290"/>
            <a:chOff x="627402" y="1346598"/>
            <a:chExt cx="5463431" cy="6292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7402" y="1346598"/>
                  <a:ext cx="5463431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595932"/>
                </a:xfrm>
                <a:prstGeom prst="rect">
                  <a:avLst/>
                </a:prstGeom>
                <a:blipFill>
                  <a:blip r:embed="rId4"/>
                  <a:stretch>
                    <a:fillRect l="-2790"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2901895" y="1388060"/>
              <a:ext cx="59670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802" y="3901889"/>
            <a:ext cx="7872474" cy="595932"/>
            <a:chOff x="627402" y="1346598"/>
            <a:chExt cx="7872474" cy="5959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7402" y="1346598"/>
                  <a:ext cx="7872474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30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595932"/>
                </a:xfrm>
                <a:prstGeom prst="rect">
                  <a:avLst/>
                </a:prstGeom>
                <a:blipFill>
                  <a:blip r:embed="rId5"/>
                  <a:stretch>
                    <a:fillRect l="-2014"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4261217" y="1354702"/>
              <a:ext cx="604844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4303" y="4666892"/>
            <a:ext cx="7872474" cy="617466"/>
            <a:chOff x="627402" y="1346598"/>
            <a:chExt cx="7872474" cy="6174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7402" y="1346598"/>
                  <a:ext cx="7872474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8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595932"/>
                </a:xfrm>
                <a:prstGeom prst="rect">
                  <a:avLst/>
                </a:prstGeom>
                <a:blipFill>
                  <a:blip r:embed="rId6"/>
                  <a:stretch>
                    <a:fillRect t="-11340" b="-34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4276716" y="1376236"/>
              <a:ext cx="644656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0134" y="5431894"/>
            <a:ext cx="7872474" cy="595932"/>
            <a:chOff x="627402" y="1346598"/>
            <a:chExt cx="7872474" cy="5959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7402" y="1346598"/>
                  <a:ext cx="7872474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595932"/>
                </a:xfrm>
                <a:prstGeom prst="rect">
                  <a:avLst/>
                </a:prstGeom>
                <a:blipFill>
                  <a:blip r:embed="rId7"/>
                  <a:stretch>
                    <a:fillRect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/>
            <p:cNvSpPr/>
            <p:nvPr/>
          </p:nvSpPr>
          <p:spPr>
            <a:xfrm>
              <a:off x="4229822" y="1346598"/>
              <a:ext cx="645718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803342" y="1521359"/>
            <a:ext cx="878560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8253" y="2344933"/>
            <a:ext cx="1001626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904514" y="3100708"/>
            <a:ext cx="59670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95296" y="3909993"/>
            <a:ext cx="86214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130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908082" y="4696530"/>
            <a:ext cx="930191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805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10447" y="5431894"/>
            <a:ext cx="971183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714</a:t>
            </a: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16" y="473522"/>
            <a:ext cx="2418356" cy="19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3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Diện tích của một nhãn vở khoảng: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 dirty="0"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595932"/>
                </a:xfrm>
                <a:prstGeom prst="rect">
                  <a:avLst/>
                </a:prstGeom>
                <a:blipFill>
                  <a:blip r:embed="rId5"/>
                  <a:stretch>
                    <a:fillRect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>
                      <a:latin typeface="Cambria" panose="02040503050406030204" pitchFamily="18" charset="0"/>
                    </a:rPr>
                    <a:t> </a:t>
                  </a:r>
                  <a:endParaRPr lang="en-US" sz="3200" b="1" dirty="0"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595932"/>
                </a:xfrm>
                <a:prstGeom prst="rect">
                  <a:avLst/>
                </a:prstGeom>
                <a:blipFill>
                  <a:blip r:embed="rId6"/>
                  <a:stretch>
                    <a:fillRect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 dirty="0"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595932"/>
                </a:xfrm>
                <a:prstGeom prst="rect">
                  <a:avLst/>
                </a:prstGeom>
                <a:blipFill>
                  <a:blip r:embed="rId7"/>
                  <a:stretch>
                    <a:fillRect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3200" b="1" dirty="0"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595932"/>
                </a:xfrm>
                <a:prstGeom prst="rect">
                  <a:avLst/>
                </a:prstGeom>
                <a:blipFill>
                  <a:blip r:embed="rId8"/>
                  <a:stretch>
                    <a:fillRect t="-11224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3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204537" y="2671430"/>
            <a:ext cx="68714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0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(t64)</a:t>
            </a:r>
            <a:endParaRPr lang="vi-VN" sz="30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" y="1683060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5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41" y="350249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9" y="1567543"/>
            <a:ext cx="10659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endParaRPr lang="en-US" sz="2800" b="1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mi-li-mét vuông là đơn vị đo diện tích; biết kí hiệu của mi-li-mét vuông: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việc chuyển đổi và tính toán các số đo diện tích (m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việc ước lượng các kết quả đo lường trong một số trường hợp đơn giản.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tư duy, giải quyết vấn đề, giao tiếp hợp tác.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cẩn thận, có tinh thần tự học.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2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5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156461"/>
              <a:ext cx="9536999" cy="55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3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35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r>
                <a:rPr lang="pt-BR" sz="35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 4d</a:t>
              </a:r>
              <a:r>
                <a:rPr lang="pt-BR" sz="35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 = </a:t>
              </a:r>
              <a:r>
                <a:rPr lang="en-US" sz="3500" b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 d</a:t>
              </a:r>
              <a:r>
                <a:rPr lang="pt-BR" sz="35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</a:t>
              </a:r>
              <a:endPara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704</a:t>
              </a:r>
              <a:endPara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740</a:t>
              </a:r>
              <a:endPara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7004</a:t>
              </a:r>
              <a:endPara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28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53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35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5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35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35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699898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3346152" y="2711986"/>
              <a:ext cx="244243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&lt;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691084"/>
            <a:ext cx="5553847" cy="1152000"/>
            <a:chOff x="6309362" y="2482076"/>
            <a:chExt cx="5553847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749380" y="2726176"/>
              <a:ext cx="311382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847161" y="4632404"/>
            <a:ext cx="5317442" cy="1152000"/>
            <a:chOff x="958238" y="4423396"/>
            <a:chExt cx="5317442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3297727" y="4626285"/>
              <a:ext cx="297795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4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107909" y="955880"/>
              <a:ext cx="9807410" cy="86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0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nghìn chín trăm năm mươi tư đề xi mét vuông</a:t>
              </a:r>
              <a:r>
                <a:rPr lang="vi-VN" sz="3000" b="1">
                  <a:latin typeface="Cambria" panose="02040503050406030204" pitchFamily="18" charset="0"/>
                  <a:ea typeface="Cambria" panose="02040503050406030204" pitchFamily="18" charset="0"/>
                </a:rPr>
                <a:t> viết là:</a:t>
              </a:r>
              <a:endParaRPr lang="en-US" sz="3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3 945 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3 954 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3 945 d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3 954 d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71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215309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5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98614" y="957043"/>
              <a:ext cx="10163102" cy="1050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: Cho hình vuông ABCD có AB = 6m. Hỏi diện tích hình vuông ABCD bằng bao nhiêu </a:t>
              </a:r>
            </a:p>
            <a:p>
              <a:pPr algn="ctr"/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đề-xi-mét vuông?</a:t>
              </a:r>
              <a:endParaRPr lang="vi-VN" sz="3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36 d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360 d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3600 d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 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5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3500" b="1">
                  <a:latin typeface="UTM Avo" panose="02040603050506020204" pitchFamily="18" charset="0"/>
                  <a:ea typeface="Cambria" panose="02040503050406030204" pitchFamily="18" charset="0"/>
                </a:rPr>
                <a:t>36 000 </a:t>
              </a:r>
              <a:r>
                <a:rPr lang="en-US" sz="3500" b="1">
                  <a:latin typeface="UTM Avo" panose="02040603050506020204" pitchFamily="18" charset="0"/>
                  <a:ea typeface="Cambria" panose="02040503050406030204" pitchFamily="18" charset="0"/>
                </a:rPr>
                <a:t>d</a:t>
              </a:r>
              <a:r>
                <a:rPr lang="pt-BR" sz="35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35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it-IT" sz="3500" b="1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4" y="1067407"/>
            <a:ext cx="5444200" cy="22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17" y="3518235"/>
            <a:ext cx="545639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1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2435408"/>
            <a:ext cx="10058400" cy="39456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9094" y="621121"/>
            <a:ext cx="5656209" cy="1117575"/>
            <a:chOff x="849094" y="621121"/>
            <a:chExt cx="10515592" cy="1117575"/>
          </a:xfrm>
        </p:grpSpPr>
        <p:sp>
          <p:nvSpPr>
            <p:cNvPr id="5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0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7688" y="699499"/>
              <a:ext cx="10058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6788" y="1714758"/>
            <a:ext cx="10541720" cy="1117575"/>
            <a:chOff x="849094" y="621121"/>
            <a:chExt cx="10515592" cy="1117575"/>
          </a:xfrm>
        </p:grpSpPr>
        <p:sp>
          <p:nvSpPr>
            <p:cNvPr id="9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688" y="790940"/>
              <a:ext cx="10058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latin typeface="Cambria" panose="02040503050406030204" pitchFamily="18" charset="0"/>
                  <a:ea typeface="Cambria" panose="02040503050406030204" pitchFamily="18" charset="0"/>
                </a:rPr>
                <a:t>Hai bạn Mai và Rô-bốt nói chuyện gì với nhau?</a:t>
              </a:r>
              <a:endParaRPr lang="en-US" sz="30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6029" y="1835243"/>
            <a:ext cx="10541720" cy="1182890"/>
            <a:chOff x="849094" y="555806"/>
            <a:chExt cx="10515592" cy="1182890"/>
          </a:xfrm>
        </p:grpSpPr>
        <p:sp>
          <p:nvSpPr>
            <p:cNvPr id="12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7688" y="555806"/>
              <a:ext cx="10058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>
                  <a:latin typeface="Cambria" panose="02040503050406030204" pitchFamily="18" charset="0"/>
                  <a:ea typeface="Cambria" panose="02040503050406030204" pitchFamily="18" charset="0"/>
                </a:rPr>
                <a:t>Để đo diện tích của một vật có cách thước nhỏ, người ta dùng đơn vị nào?</a:t>
              </a:r>
              <a:endParaRPr lang="en-US" sz="30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208</TotalTime>
  <Words>556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Hà Lê</cp:lastModifiedBy>
  <cp:revision>29</cp:revision>
  <dcterms:created xsi:type="dcterms:W3CDTF">2023-09-19T16:19:53Z</dcterms:created>
  <dcterms:modified xsi:type="dcterms:W3CDTF">2023-10-23T16:43:02Z</dcterms:modified>
  <cp:category>9Slide.vn</cp:category>
</cp:coreProperties>
</file>