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slideLayouts/slideLayout6.xml" ContentType="application/vnd.openxmlformats-officedocument.presentationml.slideLayout+xml"/>
  <Override PartName="/ppt/theme/theme5.xml" ContentType="application/vnd.openxmlformats-officedocument.theme+xml"/>
  <Override PartName="/ppt/slideLayouts/slideLayout7.xml" ContentType="application/vnd.openxmlformats-officedocument.presentationml.slideLayout+xml"/>
  <Override PartName="/ppt/theme/theme6.xml" ContentType="application/vnd.openxmlformats-officedocument.theme+xml"/>
  <Override PartName="/ppt/slideLayouts/slideLayout8.xml" ContentType="application/vnd.openxmlformats-officedocument.presentationml.slideLayout+xml"/>
  <Override PartName="/ppt/theme/theme7.xml" ContentType="application/vnd.openxmlformats-officedocument.theme+xml"/>
  <Override PartName="/ppt/slideLayouts/slideLayout9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  <p:sldMasterId id="2147483665" r:id="rId3"/>
    <p:sldMasterId id="2147483667" r:id="rId4"/>
    <p:sldMasterId id="2147483669" r:id="rId5"/>
    <p:sldMasterId id="2147483671" r:id="rId6"/>
    <p:sldMasterId id="2147483673" r:id="rId7"/>
    <p:sldMasterId id="2147483675" r:id="rId8"/>
  </p:sldMasterIdLst>
  <p:notesMasterIdLst>
    <p:notesMasterId r:id="rId31"/>
  </p:notesMasterIdLst>
  <p:sldIdLst>
    <p:sldId id="280" r:id="rId9"/>
    <p:sldId id="296" r:id="rId10"/>
    <p:sldId id="297" r:id="rId11"/>
    <p:sldId id="257" r:id="rId12"/>
    <p:sldId id="258" r:id="rId13"/>
    <p:sldId id="259" r:id="rId14"/>
    <p:sldId id="281" r:id="rId15"/>
    <p:sldId id="295" r:id="rId16"/>
    <p:sldId id="293" r:id="rId17"/>
    <p:sldId id="260" r:id="rId18"/>
    <p:sldId id="282" r:id="rId19"/>
    <p:sldId id="283" r:id="rId20"/>
    <p:sldId id="294" r:id="rId21"/>
    <p:sldId id="284" r:id="rId22"/>
    <p:sldId id="285" r:id="rId23"/>
    <p:sldId id="286" r:id="rId24"/>
    <p:sldId id="287" r:id="rId25"/>
    <p:sldId id="288" r:id="rId26"/>
    <p:sldId id="289" r:id="rId27"/>
    <p:sldId id="290" r:id="rId28"/>
    <p:sldId id="291" r:id="rId29"/>
    <p:sldId id="292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26" autoAdjust="0"/>
    <p:restoredTop sz="87189" autoAdjust="0"/>
  </p:normalViewPr>
  <p:slideViewPr>
    <p:cSldViewPr snapToGrid="0">
      <p:cViewPr>
        <p:scale>
          <a:sx n="66" d="100"/>
          <a:sy n="66" d="100"/>
        </p:scale>
        <p:origin x="31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tableStyles" Target="tableStyles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1B6087-2246-4FB2-BB72-12FF24D6566D}" type="datetimeFigureOut">
              <a:rPr lang="en-US" smtClean="0"/>
              <a:t>10/21/2023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CDF0A1-30E7-4EEB-AF5A-55FD823F7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6127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Cơn</a:t>
            </a:r>
            <a:r>
              <a:rPr lang="en-US" dirty="0"/>
              <a:t> </a:t>
            </a:r>
            <a:r>
              <a:rPr lang="en-US" dirty="0" err="1"/>
              <a:t>bão</a:t>
            </a:r>
            <a:r>
              <a:rPr lang="en-US" dirty="0"/>
              <a:t> </a:t>
            </a:r>
            <a:r>
              <a:rPr lang="en-US" dirty="0" err="1"/>
              <a:t>lớn</a:t>
            </a:r>
            <a:r>
              <a:rPr lang="en-US" dirty="0"/>
              <a:t> </a:t>
            </a:r>
            <a:r>
              <a:rPr lang="en-US" dirty="0" err="1"/>
              <a:t>sắp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, </a:t>
            </a:r>
            <a:r>
              <a:rPr lang="en-US" dirty="0" err="1"/>
              <a:t>hãy</a:t>
            </a:r>
            <a:r>
              <a:rPr lang="en-US" dirty="0"/>
              <a:t> </a:t>
            </a:r>
            <a:r>
              <a:rPr lang="en-US" dirty="0" err="1"/>
              <a:t>giúp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con </a:t>
            </a:r>
            <a:r>
              <a:rPr lang="en-US" dirty="0" err="1"/>
              <a:t>thuyền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cảng</a:t>
            </a:r>
            <a:r>
              <a:rPr lang="en-US" dirty="0"/>
              <a:t> an </a:t>
            </a:r>
            <a:r>
              <a:rPr lang="en-US" dirty="0" err="1"/>
              <a:t>toàn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tránh</a:t>
            </a:r>
            <a:r>
              <a:rPr lang="en-US" dirty="0"/>
              <a:t> </a:t>
            </a:r>
            <a:r>
              <a:rPr lang="en-US" dirty="0" err="1"/>
              <a:t>trú</a:t>
            </a:r>
            <a:r>
              <a:rPr lang="en-US" dirty="0"/>
              <a:t> </a:t>
            </a:r>
            <a:r>
              <a:rPr lang="en-US" dirty="0" err="1"/>
              <a:t>bão</a:t>
            </a:r>
            <a:r>
              <a:rPr lang="en-US" dirty="0"/>
              <a:t> </a:t>
            </a:r>
            <a:r>
              <a:rPr lang="en-US" dirty="0" err="1"/>
              <a:t>nhé</a:t>
            </a:r>
            <a:r>
              <a:rPr lang="en-US" dirty="0"/>
              <a:t>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56C878-329E-4680-BC08-68F6D798B9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99111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Có</a:t>
            </a:r>
            <a:r>
              <a:rPr lang="en-US" dirty="0"/>
              <a:t> 5 con </a:t>
            </a:r>
            <a:r>
              <a:rPr lang="en-US" dirty="0" err="1"/>
              <a:t>thuyền</a:t>
            </a:r>
            <a:r>
              <a:rPr lang="en-US" dirty="0"/>
              <a:t> </a:t>
            </a:r>
            <a:r>
              <a:rPr lang="en-US" dirty="0" err="1"/>
              <a:t>cần</a:t>
            </a:r>
            <a:r>
              <a:rPr lang="en-US" dirty="0"/>
              <a:t> </a:t>
            </a:r>
            <a:r>
              <a:rPr lang="en-US" dirty="0" err="1"/>
              <a:t>sự</a:t>
            </a:r>
            <a:r>
              <a:rPr lang="en-US" dirty="0"/>
              <a:t> </a:t>
            </a:r>
            <a:r>
              <a:rPr lang="en-US" dirty="0" err="1"/>
              <a:t>trợ</a:t>
            </a:r>
            <a:r>
              <a:rPr lang="en-US" dirty="0"/>
              <a:t> </a:t>
            </a:r>
            <a:r>
              <a:rPr lang="en-US" dirty="0" err="1"/>
              <a:t>giúp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nhỏ</a:t>
            </a:r>
            <a:r>
              <a:rPr lang="en-US" dirty="0"/>
              <a:t>, </a:t>
            </a:r>
            <a:r>
              <a:rPr lang="en-US" dirty="0" err="1"/>
              <a:t>hãy</a:t>
            </a:r>
            <a:r>
              <a:rPr lang="en-US" dirty="0"/>
              <a:t>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giúp</a:t>
            </a:r>
            <a:r>
              <a:rPr lang="en-US" dirty="0"/>
              <a:t> </a:t>
            </a:r>
            <a:r>
              <a:rPr lang="en-US" dirty="0" err="1"/>
              <a:t>thuyền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cảng</a:t>
            </a:r>
            <a:r>
              <a:rPr lang="en-US" dirty="0"/>
              <a:t> an </a:t>
            </a:r>
            <a:r>
              <a:rPr lang="en-US" dirty="0" err="1"/>
              <a:t>toàn</a:t>
            </a:r>
            <a:r>
              <a:rPr lang="en-US" dirty="0"/>
              <a:t> </a:t>
            </a:r>
            <a:r>
              <a:rPr lang="en-US" dirty="0" err="1"/>
              <a:t>nhé</a:t>
            </a:r>
            <a:r>
              <a:rPr lang="en-US" dirty="0"/>
              <a:t>!</a:t>
            </a:r>
            <a:br>
              <a:rPr lang="en-US" dirty="0"/>
            </a:br>
            <a:r>
              <a:rPr lang="en-US" dirty="0"/>
              <a:t>Khi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5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hỉ</a:t>
            </a:r>
            <a:r>
              <a:rPr lang="en-US" dirty="0"/>
              <a:t>, </a:t>
            </a:r>
            <a:r>
              <a:rPr lang="en-US" dirty="0" err="1"/>
              <a:t>cick</a:t>
            </a:r>
            <a:r>
              <a:rPr lang="en-US" dirty="0"/>
              <a:t> next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đưa</a:t>
            </a:r>
            <a:r>
              <a:rPr lang="en-US" dirty="0"/>
              <a:t> </a:t>
            </a:r>
            <a:r>
              <a:rPr lang="en-US" dirty="0" err="1"/>
              <a:t>thuyền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cảng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56C878-329E-4680-BC08-68F6D798B9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20785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260401"/>
      </p:ext>
    </p:extLst>
  </p:cSld>
  <p:clrMapOvr>
    <a:masterClrMapping/>
  </p:clrMapOvr>
  <p:transition spd="slow" advClick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EEC785-8258-4085-BCB6-9C307FB269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950218127"/>
      </p:ext>
    </p:extLst>
  </p:cSld>
  <p:clrMapOvr>
    <a:masterClrMapping/>
  </p:clrMapOvr>
  <p:transition spd="slow" advClick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DFBBAD-D93C-097B-45FD-ED9ED1DAE0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8C941E-41B9-5516-7F51-CC0DAA4E0D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0AC51A-12FB-D923-0A7D-DFBFEE2C8D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2A42B-94C3-481B-AE7E-729310D3A4C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329B93-8D29-869F-4188-F85A53765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02C75C-D290-8F00-720F-8054FEF78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39142D-DBC9-4A1E-B8FA-92886C993F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62783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DFBBAD-D93C-097B-45FD-ED9ED1DAE0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8C941E-41B9-5516-7F51-CC0DAA4E0D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0AC51A-12FB-D923-0A7D-DFBFEE2C8D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2A42B-94C3-481B-AE7E-729310D3A4C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329B93-8D29-869F-4188-F85A53765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02C75C-D290-8F00-720F-8054FEF78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39142D-DBC9-4A1E-B8FA-92886C993F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1196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DFBBAD-D93C-097B-45FD-ED9ED1DAE0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8C941E-41B9-5516-7F51-CC0DAA4E0D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0AC51A-12FB-D923-0A7D-DFBFEE2C8D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2A42B-94C3-481B-AE7E-729310D3A4C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329B93-8D29-869F-4188-F85A53765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02C75C-D290-8F00-720F-8054FEF78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39142D-DBC9-4A1E-B8FA-92886C993F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62582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DFBBAD-D93C-097B-45FD-ED9ED1DAE0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8C941E-41B9-5516-7F51-CC0DAA4E0D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0AC51A-12FB-D923-0A7D-DFBFEE2C8D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2A42B-94C3-481B-AE7E-729310D3A4C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329B93-8D29-869F-4188-F85A53765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02C75C-D290-8F00-720F-8054FEF78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39142D-DBC9-4A1E-B8FA-92886C993F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84715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DFBBAD-D93C-097B-45FD-ED9ED1DAE0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8C941E-41B9-5516-7F51-CC0DAA4E0D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0AC51A-12FB-D923-0A7D-DFBFEE2C8D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2A42B-94C3-481B-AE7E-729310D3A4C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329B93-8D29-869F-4188-F85A53765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02C75C-D290-8F00-720F-8054FEF78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39142D-DBC9-4A1E-B8FA-92886C993F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5576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DFBBAD-D93C-097B-45FD-ED9ED1DAE0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8C941E-41B9-5516-7F51-CC0DAA4E0D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0AC51A-12FB-D923-0A7D-DFBFEE2C8D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2A42B-94C3-481B-AE7E-729310D3A4C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329B93-8D29-869F-4188-F85A53765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02C75C-D290-8F00-720F-8054FEF78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39142D-DBC9-4A1E-B8FA-92886C993F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3700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DFBBAD-D93C-097B-45FD-ED9ED1DAE0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8C941E-41B9-5516-7F51-CC0DAA4E0D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0AC51A-12FB-D923-0A7D-DFBFEE2C8D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2A42B-94C3-481B-AE7E-729310D3A4C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329B93-8D29-869F-4188-F85A53765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02C75C-D290-8F00-720F-8054FEF78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39142D-DBC9-4A1E-B8FA-92886C993F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68020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2.png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8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9Slide.vn - 2019">
            <a:extLst>
              <a:ext uri="{FF2B5EF4-FFF2-40B4-BE49-F238E27FC236}">
                <a16:creationId xmlns:a16="http://schemas.microsoft.com/office/drawing/2014/main" id="{2A1937CD-0E6F-4907-93B3-CB88C15CE35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80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ransition spd="slow" advClick="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9Slide.vn - 2019">
            <a:extLst>
              <a:ext uri="{FF2B5EF4-FFF2-40B4-BE49-F238E27FC236}">
                <a16:creationId xmlns:a16="http://schemas.microsoft.com/office/drawing/2014/main" id="{E0136522-4397-41A3-BABE-FE9FE351EE0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A007F15-FFDF-F670-A558-191345134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20B25B-77EC-3CA3-F4C2-366B61DA16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42E5B7-630C-F2BF-145B-1C55E93D14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2A42B-94C3-481B-AE7E-729310D3A4C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18F8A2-5AC0-9291-E180-C55A4BE7E7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DC9A54-1DD2-DAFC-D711-6603274637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39142D-DBC9-4A1E-B8FA-92886C993F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214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9Slide.vn - 2019">
            <a:extLst>
              <a:ext uri="{FF2B5EF4-FFF2-40B4-BE49-F238E27FC236}">
                <a16:creationId xmlns:a16="http://schemas.microsoft.com/office/drawing/2014/main" id="{6539C37A-15E7-4242-A290-8C184FE13AA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A007F15-FFDF-F670-A558-191345134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20B25B-77EC-3CA3-F4C2-366B61DA16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42E5B7-630C-F2BF-145B-1C55E93D14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2A42B-94C3-481B-AE7E-729310D3A4C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18F8A2-5AC0-9291-E180-C55A4BE7E7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DC9A54-1DD2-DAFC-D711-6603274637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39142D-DBC9-4A1E-B8FA-92886C993F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254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9Slide.vn - 2019">
            <a:extLst>
              <a:ext uri="{FF2B5EF4-FFF2-40B4-BE49-F238E27FC236}">
                <a16:creationId xmlns:a16="http://schemas.microsoft.com/office/drawing/2014/main" id="{DBC47CF1-275E-4322-B46C-51FAAED25E8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4072259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9Slide.vn - 2019">
            <a:extLst>
              <a:ext uri="{FF2B5EF4-FFF2-40B4-BE49-F238E27FC236}">
                <a16:creationId xmlns:a16="http://schemas.microsoft.com/office/drawing/2014/main" id="{32A736C2-8919-44E7-B6D6-0259730F2E9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A007F15-FFDF-F670-A558-191345134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20B25B-77EC-3CA3-F4C2-366B61DA16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42E5B7-630C-F2BF-145B-1C55E93D14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2A42B-94C3-481B-AE7E-729310D3A4C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18F8A2-5AC0-9291-E180-C55A4BE7E7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DC9A54-1DD2-DAFC-D711-6603274637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39142D-DBC9-4A1E-B8FA-92886C993F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848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9Slide.vn - 2019">
            <a:extLst>
              <a:ext uri="{FF2B5EF4-FFF2-40B4-BE49-F238E27FC236}">
                <a16:creationId xmlns:a16="http://schemas.microsoft.com/office/drawing/2014/main" id="{35697D50-D814-42AD-89B9-62ECC1F03247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A007F15-FFDF-F670-A558-191345134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20B25B-77EC-3CA3-F4C2-366B61DA16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42E5B7-630C-F2BF-145B-1C55E93D14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2A42B-94C3-481B-AE7E-729310D3A4C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18F8A2-5AC0-9291-E180-C55A4BE7E7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DC9A54-1DD2-DAFC-D711-6603274637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39142D-DBC9-4A1E-B8FA-92886C993F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124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9Slide.vn - 2019">
            <a:extLst>
              <a:ext uri="{FF2B5EF4-FFF2-40B4-BE49-F238E27FC236}">
                <a16:creationId xmlns:a16="http://schemas.microsoft.com/office/drawing/2014/main" id="{CE6860B5-4C28-48BE-9EEE-8A1B7B430387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433968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9Slide.vn - 2019">
            <a:extLst>
              <a:ext uri="{FF2B5EF4-FFF2-40B4-BE49-F238E27FC236}">
                <a16:creationId xmlns:a16="http://schemas.microsoft.com/office/drawing/2014/main" id="{8FF0081E-AAE8-43ED-B07D-2836E42F313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230643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8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" Target="slide15.xml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13" Type="http://schemas.openxmlformats.org/officeDocument/2006/relationships/image" Target="../media/image34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slide" Target="slide19.xml"/><Relationship Id="rId17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6" Type="http://schemas.openxmlformats.org/officeDocument/2006/relationships/slide" Target="slide21.xml"/><Relationship Id="rId1" Type="http://schemas.openxmlformats.org/officeDocument/2006/relationships/slideLayout" Target="../slideLayouts/slideLayout4.xml"/><Relationship Id="rId6" Type="http://schemas.openxmlformats.org/officeDocument/2006/relationships/slide" Target="slide16.xml"/><Relationship Id="rId11" Type="http://schemas.openxmlformats.org/officeDocument/2006/relationships/image" Target="../media/image33.png"/><Relationship Id="rId5" Type="http://schemas.openxmlformats.org/officeDocument/2006/relationships/image" Target="../media/image30.png"/><Relationship Id="rId15" Type="http://schemas.openxmlformats.org/officeDocument/2006/relationships/image" Target="../media/image35.png"/><Relationship Id="rId10" Type="http://schemas.openxmlformats.org/officeDocument/2006/relationships/slide" Target="slide18.xml"/><Relationship Id="rId4" Type="http://schemas.openxmlformats.org/officeDocument/2006/relationships/image" Target="../media/image29.png"/><Relationship Id="rId9" Type="http://schemas.openxmlformats.org/officeDocument/2006/relationships/image" Target="../media/image32.png"/><Relationship Id="rId14" Type="http://schemas.openxmlformats.org/officeDocument/2006/relationships/slide" Target="slide20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3" Type="http://schemas.openxmlformats.org/officeDocument/2006/relationships/audio" Target="../media/audio2.wav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9.xml"/><Relationship Id="rId6" Type="http://schemas.openxmlformats.org/officeDocument/2006/relationships/image" Target="../media/image37.png"/><Relationship Id="rId5" Type="http://schemas.openxmlformats.org/officeDocument/2006/relationships/image" Target="../media/image29.png"/><Relationship Id="rId10" Type="http://schemas.openxmlformats.org/officeDocument/2006/relationships/image" Target="../media/image40.png"/><Relationship Id="rId4" Type="http://schemas.openxmlformats.org/officeDocument/2006/relationships/image" Target="../media/image27.png"/><Relationship Id="rId9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audio2.wav"/><Relationship Id="rId7" Type="http://schemas.openxmlformats.org/officeDocument/2006/relationships/image" Target="../media/image42.png"/><Relationship Id="rId12" Type="http://schemas.openxmlformats.org/officeDocument/2006/relationships/image" Target="../media/image39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0.xml"/><Relationship Id="rId6" Type="http://schemas.openxmlformats.org/officeDocument/2006/relationships/image" Target="../media/image41.png"/><Relationship Id="rId11" Type="http://schemas.openxmlformats.org/officeDocument/2006/relationships/slide" Target="slide15.xml"/><Relationship Id="rId5" Type="http://schemas.openxmlformats.org/officeDocument/2006/relationships/image" Target="../media/image29.png"/><Relationship Id="rId10" Type="http://schemas.openxmlformats.org/officeDocument/2006/relationships/image" Target="../media/image38.png"/><Relationship Id="rId4" Type="http://schemas.openxmlformats.org/officeDocument/2006/relationships/image" Target="../media/image27.png"/><Relationship Id="rId9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6.png"/><Relationship Id="rId12" Type="http://schemas.openxmlformats.org/officeDocument/2006/relationships/image" Target="../media/image39.pn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45.png"/><Relationship Id="rId11" Type="http://schemas.openxmlformats.org/officeDocument/2006/relationships/slide" Target="slide15.xml"/><Relationship Id="rId5" Type="http://schemas.openxmlformats.org/officeDocument/2006/relationships/image" Target="../media/image27.png"/><Relationship Id="rId10" Type="http://schemas.openxmlformats.org/officeDocument/2006/relationships/image" Target="../media/image48.png"/><Relationship Id="rId4" Type="http://schemas.openxmlformats.org/officeDocument/2006/relationships/audio" Target="../media/audio2.wav"/><Relationship Id="rId9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38.png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image" Target="../media/image49.png"/><Relationship Id="rId5" Type="http://schemas.openxmlformats.org/officeDocument/2006/relationships/image" Target="../media/image27.png"/><Relationship Id="rId10" Type="http://schemas.openxmlformats.org/officeDocument/2006/relationships/image" Target="../media/image39.png"/><Relationship Id="rId4" Type="http://schemas.openxmlformats.org/officeDocument/2006/relationships/audio" Target="../media/audio2.wav"/><Relationship Id="rId9" Type="http://schemas.openxmlformats.org/officeDocument/2006/relationships/slide" Target="slide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38.png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image" Target="../media/image50.png"/><Relationship Id="rId11" Type="http://schemas.openxmlformats.org/officeDocument/2006/relationships/image" Target="../media/image39.png"/><Relationship Id="rId5" Type="http://schemas.openxmlformats.org/officeDocument/2006/relationships/image" Target="../media/image27.png"/><Relationship Id="rId10" Type="http://schemas.openxmlformats.org/officeDocument/2006/relationships/slide" Target="slide15.xml"/><Relationship Id="rId4" Type="http://schemas.openxmlformats.org/officeDocument/2006/relationships/audio" Target="../media/audio2.wav"/><Relationship Id="rId9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9.png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image" Target="../media/image27.png"/><Relationship Id="rId5" Type="http://schemas.openxmlformats.org/officeDocument/2006/relationships/audio" Target="../media/audio2.wav"/><Relationship Id="rId10" Type="http://schemas.openxmlformats.org/officeDocument/2006/relationships/image" Target="../media/image54.png"/><Relationship Id="rId4" Type="http://schemas.openxmlformats.org/officeDocument/2006/relationships/audio" Target="../media/audio1.wav"/><Relationship Id="rId9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6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397779BC-85D7-46C4-B97A-A803FF151B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34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699B1A7-B4C7-4A27-A274-1D4D4BC076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272"/>
          <a:stretch/>
        </p:blipFill>
        <p:spPr>
          <a:xfrm>
            <a:off x="0" y="0"/>
            <a:ext cx="3032567" cy="6858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8AE048A-7457-4291-9302-028B24BD8A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7039" y="0"/>
            <a:ext cx="2862803" cy="286280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0FA13476-84BF-409C-BAE4-69CE7FF3F2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586481" y="4027701"/>
            <a:ext cx="2862803" cy="2862803"/>
          </a:xfrm>
          <a:prstGeom prst="rect">
            <a:avLst/>
          </a:prstGeom>
        </p:spPr>
      </p:pic>
      <p:pic>
        <p:nvPicPr>
          <p:cNvPr id="13" name="图片 2">
            <a:extLst>
              <a:ext uri="{FF2B5EF4-FFF2-40B4-BE49-F238E27FC236}">
                <a16:creationId xmlns:a16="http://schemas.microsoft.com/office/drawing/2014/main" id="{D126E09E-6238-4B5A-B398-572CBDBB99B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212" y="1310054"/>
            <a:ext cx="6163489" cy="60789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35171" y="1431401"/>
            <a:ext cx="4858933" cy="434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413992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íṧ1ïḍê">
            <a:extLst>
              <a:ext uri="{FF2B5EF4-FFF2-40B4-BE49-F238E27FC236}">
                <a16:creationId xmlns:a16="http://schemas.microsoft.com/office/drawing/2014/main" id="{13AEFE13-CFA1-4CDD-A2D2-DF1142BE5292}"/>
              </a:ext>
            </a:extLst>
          </p:cNvPr>
          <p:cNvSpPr/>
          <p:nvPr/>
        </p:nvSpPr>
        <p:spPr>
          <a:xfrm>
            <a:off x="553915" y="342900"/>
            <a:ext cx="11215591" cy="61964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 cap="rnd">
            <a:solidFill>
              <a:schemeClr val="tx1"/>
            </a:solidFill>
            <a:prstDash val="dashDot"/>
            <a:round/>
            <a:headEnd/>
            <a:tailE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1" i="1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20000"/>
                  <a:lumOff val="80000"/>
                </a:schemeClr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69" name="文本框 81">
            <a:extLst>
              <a:ext uri="{FF2B5EF4-FFF2-40B4-BE49-F238E27FC236}">
                <a16:creationId xmlns:a16="http://schemas.microsoft.com/office/drawing/2014/main" id="{2E4B8493-0708-4C71-A906-8E58DBAA0562}"/>
              </a:ext>
            </a:extLst>
          </p:cNvPr>
          <p:cNvSpPr txBox="1"/>
          <p:nvPr/>
        </p:nvSpPr>
        <p:spPr>
          <a:xfrm>
            <a:off x="2620281" y="647024"/>
            <a:ext cx="8680980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仓耳青禾体-谷力 W04" panose="02020400000000000000" pitchFamily="18" charset="-122"/>
              </a:rPr>
              <a:t>Hoàn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仓耳青禾体-谷力 W04" panose="02020400000000000000" pitchFamily="18" charset="-122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仓耳青禾体-谷力 W04" panose="02020400000000000000" pitchFamily="18" charset="-122"/>
              </a:rPr>
              <a:t>thành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仓耳青禾体-谷力 W04" panose="02020400000000000000" pitchFamily="18" charset="-122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仓耳青禾体-谷力 W04" panose="02020400000000000000" pitchFamily="18" charset="-122"/>
              </a:rPr>
              <a:t>bảng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仓耳青禾体-谷力 W04" panose="02020400000000000000" pitchFamily="18" charset="-122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仓耳青禾体-谷力 W04" panose="02020400000000000000" pitchFamily="18" charset="-122"/>
              </a:rPr>
              <a:t>sau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仓耳青禾体-谷力 W04" panose="02020400000000000000" pitchFamily="18" charset="-122"/>
              </a:rPr>
              <a:t> (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仓耳青禾体-谷力 W04" panose="02020400000000000000" pitchFamily="18" charset="-122"/>
              </a:rPr>
              <a:t>theo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仓耳青禾体-谷力 W04" panose="02020400000000000000" pitchFamily="18" charset="-122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仓耳青禾体-谷力 W04" panose="02020400000000000000" pitchFamily="18" charset="-122"/>
              </a:rPr>
              <a:t>mẫu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仓耳青禾体-谷力 W04" panose="02020400000000000000" pitchFamily="18" charset="-122"/>
              </a:rPr>
              <a:t>).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仓耳青禾体-谷力 W04" panose="02020400000000000000" pitchFamily="18" charset="-122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6385979"/>
              </p:ext>
            </p:extLst>
          </p:nvPr>
        </p:nvGraphicFramePr>
        <p:xfrm>
          <a:off x="836580" y="1598076"/>
          <a:ext cx="10719880" cy="411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17148">
                  <a:extLst>
                    <a:ext uri="{9D8B030D-6E8A-4147-A177-3AD203B41FA5}">
                      <a16:colId xmlns:a16="http://schemas.microsoft.com/office/drawing/2014/main" val="226006245"/>
                    </a:ext>
                  </a:extLst>
                </a:gridCol>
                <a:gridCol w="2402732">
                  <a:extLst>
                    <a:ext uri="{9D8B030D-6E8A-4147-A177-3AD203B41FA5}">
                      <a16:colId xmlns:a16="http://schemas.microsoft.com/office/drawing/2014/main" val="1126991168"/>
                    </a:ext>
                  </a:extLst>
                </a:gridCol>
              </a:tblGrid>
              <a:tr h="82296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Đọc</a:t>
                      </a:r>
                      <a:endParaRPr lang="en-US" sz="2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Viết</a:t>
                      </a:r>
                      <a:endParaRPr lang="en-US" sz="2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675548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r>
                        <a:rPr lang="en-US" sz="2800" dirty="0"/>
                        <a:t>Hai </a:t>
                      </a:r>
                      <a:r>
                        <a:rPr lang="en-US" sz="2800" dirty="0" err="1"/>
                        <a:t>mươi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tư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đề</a:t>
                      </a:r>
                      <a:r>
                        <a:rPr lang="en-US" sz="2800" baseline="0" dirty="0"/>
                        <a:t>-xi-</a:t>
                      </a:r>
                      <a:r>
                        <a:rPr lang="en-US" sz="2800" baseline="0" dirty="0" err="1"/>
                        <a:t>mét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vuông</a:t>
                      </a:r>
                      <a:endParaRPr lang="en-US" sz="2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24 dm</a:t>
                      </a:r>
                      <a:r>
                        <a:rPr lang="en-US" sz="2800" baseline="30000" dirty="0"/>
                        <a:t>2</a:t>
                      </a:r>
                      <a:endParaRPr lang="en-US" sz="2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85440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r>
                        <a:rPr lang="en-US" sz="2800" dirty="0"/>
                        <a:t>Ba </a:t>
                      </a:r>
                      <a:r>
                        <a:rPr lang="en-US" sz="2800" dirty="0" err="1"/>
                        <a:t>trăm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bốn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mươi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đề</a:t>
                      </a:r>
                      <a:r>
                        <a:rPr lang="en-US" sz="2800" baseline="0" dirty="0"/>
                        <a:t>-xi-</a:t>
                      </a:r>
                      <a:r>
                        <a:rPr lang="en-US" sz="2800" baseline="0" dirty="0" err="1"/>
                        <a:t>mét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vuông</a:t>
                      </a:r>
                      <a:endParaRPr lang="en-US" sz="2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4579836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/>
                        <a:t>1 005 dm</a:t>
                      </a:r>
                      <a:r>
                        <a:rPr lang="en-US" sz="2800" baseline="30000" dirty="0"/>
                        <a:t>2</a:t>
                      </a:r>
                      <a:endParaRPr lang="en-US" sz="2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3542761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r>
                        <a:rPr lang="en-US" sz="2800" dirty="0" err="1"/>
                        <a:t>Năm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nghìn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đề</a:t>
                      </a:r>
                      <a:r>
                        <a:rPr lang="en-US" sz="2800" baseline="0" dirty="0"/>
                        <a:t>-xi-</a:t>
                      </a:r>
                      <a:r>
                        <a:rPr lang="en-US" sz="2800" baseline="0" dirty="0" err="1"/>
                        <a:t>mét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vuông</a:t>
                      </a:r>
                      <a:endParaRPr lang="en-US" sz="2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4269310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91" y="13337"/>
            <a:ext cx="2737341" cy="96325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9204678" y="3354840"/>
            <a:ext cx="1982132" cy="601271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340 dm</a:t>
            </a:r>
            <a:r>
              <a:rPr lang="en-US" sz="2800" b="1" baseline="30000" dirty="0">
                <a:solidFill>
                  <a:schemeClr val="accent2">
                    <a:lumMod val="75000"/>
                  </a:schemeClr>
                </a:solidFill>
              </a:rPr>
              <a:t>2</a:t>
            </a:r>
            <a:endParaRPr lang="en-US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46308" y="4168721"/>
            <a:ext cx="8212455" cy="601271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</a:rPr>
              <a:t>Một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</a:rPr>
              <a:t>nghìn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</a:rPr>
              <a:t>không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</a:rPr>
              <a:t>trăm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</a:rPr>
              <a:t>lẻ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</a:rPr>
              <a:t>năm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</a:rPr>
              <a:t>đề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-xi-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</a:rPr>
              <a:t>mét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</a:rPr>
              <a:t>vuông</a:t>
            </a:r>
            <a:endParaRPr lang="en-US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175497" y="5005299"/>
            <a:ext cx="2315152" cy="601271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5 000 dm</a:t>
            </a:r>
            <a:r>
              <a:rPr lang="en-US" sz="2800" b="1" baseline="30000" dirty="0">
                <a:solidFill>
                  <a:schemeClr val="accent2">
                    <a:lumMod val="75000"/>
                  </a:schemeClr>
                </a:solidFill>
              </a:rPr>
              <a:t>2</a:t>
            </a:r>
            <a:endParaRPr lang="en-US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47457264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69" grpId="0"/>
      <p:bldP spid="11" grpId="0" animBg="1"/>
      <p:bldP spid="12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íṧ1ïḍê">
            <a:extLst>
              <a:ext uri="{FF2B5EF4-FFF2-40B4-BE49-F238E27FC236}">
                <a16:creationId xmlns:a16="http://schemas.microsoft.com/office/drawing/2014/main" id="{13AEFE13-CFA1-4CDD-A2D2-DF1142BE5292}"/>
              </a:ext>
            </a:extLst>
          </p:cNvPr>
          <p:cNvSpPr/>
          <p:nvPr/>
        </p:nvSpPr>
        <p:spPr>
          <a:xfrm>
            <a:off x="553915" y="342900"/>
            <a:ext cx="11215591" cy="61964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 cap="rnd">
            <a:solidFill>
              <a:schemeClr val="tx1"/>
            </a:solidFill>
            <a:prstDash val="dashDot"/>
            <a:round/>
            <a:headEnd/>
            <a:tailE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69" name="文本框 81">
            <a:extLst>
              <a:ext uri="{FF2B5EF4-FFF2-40B4-BE49-F238E27FC236}">
                <a16:creationId xmlns:a16="http://schemas.microsoft.com/office/drawing/2014/main" id="{2E4B8493-0708-4C71-A906-8E58DBAA0562}"/>
              </a:ext>
            </a:extLst>
          </p:cNvPr>
          <p:cNvSpPr txBox="1"/>
          <p:nvPr/>
        </p:nvSpPr>
        <p:spPr>
          <a:xfrm>
            <a:off x="2766550" y="342900"/>
            <a:ext cx="2101189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仓耳青禾体-谷力 W04" panose="02020400000000000000" pitchFamily="18" charset="-122"/>
              </a:rPr>
              <a:t>Số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仓耳青禾体-谷力 W04" panose="02020400000000000000" pitchFamily="18" charset="-122"/>
              </a:rPr>
              <a:t>?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仓耳青禾体-谷力 W04" panose="02020400000000000000" pitchFamily="18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2740" y="1329046"/>
            <a:ext cx="10936766" cy="25569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AutoNum type="alphaLcParenR"/>
            </a:pPr>
            <a:r>
              <a:rPr lang="en-US" sz="2800" dirty="0"/>
              <a:t> 3 dm</a:t>
            </a:r>
            <a:r>
              <a:rPr lang="en-US" sz="2800" baseline="30000" dirty="0"/>
              <a:t>2</a:t>
            </a:r>
            <a:r>
              <a:rPr lang="en-US" sz="2800" dirty="0"/>
              <a:t> = 		cm</a:t>
            </a:r>
            <a:r>
              <a:rPr lang="en-US" sz="2800" baseline="30000" dirty="0"/>
              <a:t>2		</a:t>
            </a:r>
            <a:r>
              <a:rPr lang="en-US" sz="2800" dirty="0"/>
              <a:t>300 cm</a:t>
            </a:r>
            <a:r>
              <a:rPr lang="en-US" sz="2800" baseline="30000" dirty="0"/>
              <a:t>2</a:t>
            </a:r>
            <a:r>
              <a:rPr lang="en-US" sz="2800" dirty="0"/>
              <a:t> = 		dm</a:t>
            </a:r>
            <a:r>
              <a:rPr lang="en-US" sz="2800" baseline="30000" dirty="0"/>
              <a:t>2</a:t>
            </a:r>
          </a:p>
          <a:p>
            <a:pPr>
              <a:lnSpc>
                <a:spcPct val="200000"/>
              </a:lnSpc>
            </a:pPr>
            <a:r>
              <a:rPr lang="en-US" sz="2800" dirty="0"/>
              <a:t>b) 6 dm</a:t>
            </a:r>
            <a:r>
              <a:rPr lang="en-US" sz="2800" baseline="30000" dirty="0"/>
              <a:t>2</a:t>
            </a:r>
            <a:r>
              <a:rPr lang="en-US" sz="2800" dirty="0"/>
              <a:t> = 		cm</a:t>
            </a:r>
            <a:r>
              <a:rPr lang="en-US" sz="2800" baseline="30000" dirty="0"/>
              <a:t>2</a:t>
            </a:r>
            <a:r>
              <a:rPr lang="en-US" sz="2800" dirty="0"/>
              <a:t>		600 cm</a:t>
            </a:r>
            <a:r>
              <a:rPr lang="en-US" sz="2800" baseline="30000" dirty="0"/>
              <a:t>2</a:t>
            </a:r>
            <a:r>
              <a:rPr lang="en-US" sz="2800" dirty="0"/>
              <a:t> = 		dm</a:t>
            </a:r>
            <a:r>
              <a:rPr lang="en-US" sz="2800" baseline="30000" dirty="0"/>
              <a:t>2</a:t>
            </a:r>
            <a:endParaRPr lang="en-US" sz="2800" dirty="0"/>
          </a:p>
          <a:p>
            <a:pPr>
              <a:lnSpc>
                <a:spcPct val="200000"/>
              </a:lnSpc>
            </a:pPr>
            <a:r>
              <a:rPr lang="en-US" sz="2800" dirty="0"/>
              <a:t>    6 dm</a:t>
            </a:r>
            <a:r>
              <a:rPr lang="en-US" sz="2800" baseline="30000" dirty="0"/>
              <a:t>2</a:t>
            </a:r>
            <a:r>
              <a:rPr lang="en-US" sz="2800" dirty="0"/>
              <a:t> 50cm</a:t>
            </a:r>
            <a:r>
              <a:rPr lang="en-US" sz="2800" baseline="30000" dirty="0"/>
              <a:t>2</a:t>
            </a:r>
            <a:r>
              <a:rPr lang="en-US" sz="2800" dirty="0"/>
              <a:t> = 		cm</a:t>
            </a:r>
            <a:r>
              <a:rPr lang="en-US" sz="2800" baseline="30000" dirty="0"/>
              <a:t>2</a:t>
            </a:r>
            <a:endParaRPr lang="en-US" sz="2800" dirty="0"/>
          </a:p>
        </p:txBody>
      </p:sp>
      <p:sp>
        <p:nvSpPr>
          <p:cNvPr id="6" name="Rectangle 5"/>
          <p:cNvSpPr/>
          <p:nvPr/>
        </p:nvSpPr>
        <p:spPr>
          <a:xfrm>
            <a:off x="2766550" y="1468322"/>
            <a:ext cx="701265" cy="658444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ysClr val="windowText" lastClr="000000"/>
                </a:solidFill>
              </a:rPr>
              <a:t>?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618962" y="2466581"/>
            <a:ext cx="701265" cy="658444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ysClr val="windowText" lastClr="000000"/>
                </a:solidFill>
              </a:rPr>
              <a:t>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269073" y="1468322"/>
            <a:ext cx="701265" cy="658444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ysClr val="windowText" lastClr="000000"/>
                </a:solidFill>
              </a:rPr>
              <a:t>?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250132" y="2396312"/>
            <a:ext cx="701265" cy="658444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ysClr val="windowText" lastClr="000000"/>
                </a:solidFill>
              </a:rPr>
              <a:t>?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620657" y="3242045"/>
            <a:ext cx="701265" cy="658444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ysClr val="windowText" lastClr="000000"/>
                </a:solidFill>
              </a:rPr>
              <a:t>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667" y="63497"/>
            <a:ext cx="2737341" cy="963251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2618962" y="1377480"/>
            <a:ext cx="850944" cy="82061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ysClr val="windowText" lastClr="000000"/>
                </a:solidFill>
              </a:rPr>
              <a:t>300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493992" y="2359309"/>
            <a:ext cx="938031" cy="822839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ysClr val="windowText" lastClr="000000"/>
                </a:solidFill>
              </a:rPr>
              <a:t>600</a:t>
            </a:r>
          </a:p>
        </p:txBody>
      </p:sp>
      <p:sp>
        <p:nvSpPr>
          <p:cNvPr id="20" name="Rectangle 19"/>
          <p:cNvSpPr/>
          <p:nvPr/>
        </p:nvSpPr>
        <p:spPr>
          <a:xfrm>
            <a:off x="7269074" y="1468322"/>
            <a:ext cx="701264" cy="729772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ysClr val="windowText" lastClr="000000"/>
                </a:solidFill>
              </a:rPr>
              <a:t>3</a:t>
            </a:r>
          </a:p>
        </p:txBody>
      </p:sp>
      <p:sp>
        <p:nvSpPr>
          <p:cNvPr id="21" name="Rectangle 20"/>
          <p:cNvSpPr/>
          <p:nvPr/>
        </p:nvSpPr>
        <p:spPr>
          <a:xfrm>
            <a:off x="7209972" y="2350756"/>
            <a:ext cx="781583" cy="812531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ysClr val="windowText" lastClr="000000"/>
                </a:solidFill>
              </a:rPr>
              <a:t>6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534455" y="3182148"/>
            <a:ext cx="787467" cy="81768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ysClr val="windowText" lastClr="000000"/>
                </a:solidFill>
              </a:rPr>
              <a:t>650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09421915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69" grpId="0"/>
      <p:bldP spid="4" grpId="0"/>
      <p:bldP spid="6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íṧ1ïḍê">
            <a:extLst>
              <a:ext uri="{FF2B5EF4-FFF2-40B4-BE49-F238E27FC236}">
                <a16:creationId xmlns:a16="http://schemas.microsoft.com/office/drawing/2014/main" id="{13AEFE13-CFA1-4CDD-A2D2-DF1142BE5292}"/>
              </a:ext>
            </a:extLst>
          </p:cNvPr>
          <p:cNvSpPr/>
          <p:nvPr/>
        </p:nvSpPr>
        <p:spPr>
          <a:xfrm>
            <a:off x="553915" y="342900"/>
            <a:ext cx="11215591" cy="6196497"/>
          </a:xfrm>
          <a:prstGeom prst="rect">
            <a:avLst/>
          </a:prstGeom>
          <a:solidFill>
            <a:schemeClr val="bg1">
              <a:lumMod val="95000"/>
            </a:schemeClr>
          </a:solidFill>
          <a:ln w="57150" cap="rnd">
            <a:solidFill>
              <a:schemeClr val="tx1"/>
            </a:solidFill>
            <a:prstDash val="dashDot"/>
            <a:round/>
            <a:headEnd/>
            <a:tailE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69" name="文本框 81">
            <a:extLst>
              <a:ext uri="{FF2B5EF4-FFF2-40B4-BE49-F238E27FC236}">
                <a16:creationId xmlns:a16="http://schemas.microsoft.com/office/drawing/2014/main" id="{2E4B8493-0708-4C71-A906-8E58DBAA0562}"/>
              </a:ext>
            </a:extLst>
          </p:cNvPr>
          <p:cNvSpPr txBox="1"/>
          <p:nvPr/>
        </p:nvSpPr>
        <p:spPr>
          <a:xfrm>
            <a:off x="1551394" y="694805"/>
            <a:ext cx="9891346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仓耳青禾体-谷力 W04" panose="02020400000000000000" pitchFamily="18" charset="-122"/>
              </a:rPr>
              <a:t>Quan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仓耳青禾体-谷力 W04" panose="02020400000000000000" pitchFamily="18" charset="-122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仓耳青禾体-谷力 W04" panose="02020400000000000000" pitchFamily="18" charset="-122"/>
              </a:rPr>
              <a:t>sát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仓耳青禾体-谷力 W04" panose="02020400000000000000" pitchFamily="18" charset="-122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仓耳青禾体-谷力 W04" panose="02020400000000000000" pitchFamily="18" charset="-122"/>
              </a:rPr>
              <a:t>hình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仓耳青禾体-谷力 W04" panose="02020400000000000000" pitchFamily="18" charset="-122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仓耳青禾体-谷力 W04" panose="02020400000000000000" pitchFamily="18" charset="-122"/>
              </a:rPr>
              <a:t>vẽ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仓耳青禾体-谷力 W04" panose="02020400000000000000" pitchFamily="18" charset="-122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仓耳青禾体-谷力 W04" panose="02020400000000000000" pitchFamily="18" charset="-122"/>
              </a:rPr>
              <a:t>rồi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仓耳青禾体-谷力 W04" panose="02020400000000000000" pitchFamily="18" charset="-122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仓耳青禾体-谷力 W04" panose="02020400000000000000" pitchFamily="18" charset="-122"/>
              </a:rPr>
              <a:t>chọn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仓耳青禾体-谷力 W04" panose="02020400000000000000" pitchFamily="18" charset="-122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仓耳青禾体-谷力 W04" panose="02020400000000000000" pitchFamily="18" charset="-122"/>
              </a:rPr>
              <a:t>câu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仓耳青禾体-谷力 W04" panose="02020400000000000000" pitchFamily="18" charset="-122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仓耳青禾体-谷力 W04" panose="02020400000000000000" pitchFamily="18" charset="-122"/>
              </a:rPr>
              <a:t>trả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仓耳青禾体-谷力 W04" panose="02020400000000000000" pitchFamily="18" charset="-122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仓耳青禾体-谷力 W04" panose="02020400000000000000" pitchFamily="18" charset="-122"/>
              </a:rPr>
              <a:t>lời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仓耳青禾体-谷力 W04" panose="02020400000000000000" pitchFamily="18" charset="-122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仓耳青禾体-谷力 W04" panose="02020400000000000000" pitchFamily="18" charset="-122"/>
              </a:rPr>
              <a:t>đúng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仓耳青禾体-谷力 W04" panose="02020400000000000000" pitchFamily="18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2740" y="3848309"/>
            <a:ext cx="10936766" cy="1964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lnSpc>
                <a:spcPct val="150000"/>
              </a:lnSpc>
              <a:buAutoNum type="alphaUcPeriod"/>
            </a:pPr>
            <a:r>
              <a:rPr lang="en-US" sz="2800" dirty="0" err="1"/>
              <a:t>Diện</a:t>
            </a:r>
            <a:r>
              <a:rPr lang="en-US" sz="2800" dirty="0"/>
              <a:t> </a:t>
            </a:r>
            <a:r>
              <a:rPr lang="en-US" sz="2800" dirty="0" err="1"/>
              <a:t>tích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vuông</a:t>
            </a:r>
            <a:r>
              <a:rPr lang="en-US" sz="2800" dirty="0"/>
              <a:t> </a:t>
            </a:r>
            <a:r>
              <a:rPr lang="en-US" sz="2800" dirty="0" err="1"/>
              <a:t>lớn</a:t>
            </a:r>
            <a:r>
              <a:rPr lang="en-US" sz="2800" dirty="0"/>
              <a:t> </a:t>
            </a:r>
            <a:r>
              <a:rPr lang="en-US" sz="2800" dirty="0" err="1"/>
              <a:t>hơn</a:t>
            </a:r>
            <a:r>
              <a:rPr lang="en-US" sz="2800" dirty="0"/>
              <a:t> </a:t>
            </a:r>
            <a:r>
              <a:rPr lang="en-US" sz="2800" dirty="0" err="1"/>
              <a:t>diện</a:t>
            </a:r>
            <a:r>
              <a:rPr lang="en-US" sz="2800" dirty="0"/>
              <a:t> </a:t>
            </a:r>
            <a:r>
              <a:rPr lang="en-US" sz="2800" dirty="0" err="1"/>
              <a:t>tích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chữ</a:t>
            </a:r>
            <a:r>
              <a:rPr lang="en-US" sz="2800" dirty="0"/>
              <a:t> </a:t>
            </a:r>
            <a:r>
              <a:rPr lang="en-US" sz="2800" dirty="0" err="1"/>
              <a:t>nhật</a:t>
            </a:r>
            <a:r>
              <a:rPr lang="en-US" sz="2800" dirty="0"/>
              <a:t>.</a:t>
            </a:r>
          </a:p>
          <a:p>
            <a:pPr marL="742950" indent="-742950">
              <a:lnSpc>
                <a:spcPct val="150000"/>
              </a:lnSpc>
              <a:buFontTx/>
              <a:buAutoNum type="alphaUcPeriod"/>
            </a:pPr>
            <a:r>
              <a:rPr lang="en-US" sz="2800" dirty="0" err="1"/>
              <a:t>Diện</a:t>
            </a:r>
            <a:r>
              <a:rPr lang="en-US" sz="2800" dirty="0"/>
              <a:t> </a:t>
            </a:r>
            <a:r>
              <a:rPr lang="en-US" sz="2800" dirty="0" err="1"/>
              <a:t>tích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vuông</a:t>
            </a:r>
            <a:r>
              <a:rPr lang="en-US" sz="2800" dirty="0"/>
              <a:t> </a:t>
            </a:r>
            <a:r>
              <a:rPr lang="en-US" sz="2800" dirty="0" err="1"/>
              <a:t>bằng</a:t>
            </a:r>
            <a:r>
              <a:rPr lang="en-US" sz="2800" dirty="0"/>
              <a:t> </a:t>
            </a:r>
            <a:r>
              <a:rPr lang="en-US" sz="2800" dirty="0" err="1"/>
              <a:t>diện</a:t>
            </a:r>
            <a:r>
              <a:rPr lang="en-US" sz="2800" dirty="0"/>
              <a:t> </a:t>
            </a:r>
            <a:r>
              <a:rPr lang="en-US" sz="2800" dirty="0" err="1"/>
              <a:t>tích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chữ</a:t>
            </a:r>
            <a:r>
              <a:rPr lang="en-US" sz="2800" dirty="0"/>
              <a:t> </a:t>
            </a:r>
            <a:r>
              <a:rPr lang="en-US" sz="2800" dirty="0" err="1"/>
              <a:t>nhật</a:t>
            </a:r>
            <a:r>
              <a:rPr lang="en-US" sz="2800" dirty="0"/>
              <a:t>.</a:t>
            </a:r>
          </a:p>
          <a:p>
            <a:pPr marL="742950" indent="-742950">
              <a:lnSpc>
                <a:spcPct val="150000"/>
              </a:lnSpc>
              <a:buFontTx/>
              <a:buAutoNum type="alphaUcPeriod"/>
            </a:pPr>
            <a:r>
              <a:rPr lang="en-US" sz="2800" dirty="0" err="1"/>
              <a:t>Diện</a:t>
            </a:r>
            <a:r>
              <a:rPr lang="en-US" sz="2800" dirty="0"/>
              <a:t> </a:t>
            </a:r>
            <a:r>
              <a:rPr lang="en-US" sz="2800" dirty="0" err="1"/>
              <a:t>tích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vuông</a:t>
            </a:r>
            <a:r>
              <a:rPr lang="en-US" sz="2800" dirty="0"/>
              <a:t> </a:t>
            </a:r>
            <a:r>
              <a:rPr lang="en-US" sz="2800" dirty="0" err="1"/>
              <a:t>bé</a:t>
            </a:r>
            <a:r>
              <a:rPr lang="en-US" sz="2800" dirty="0"/>
              <a:t> </a:t>
            </a:r>
            <a:r>
              <a:rPr lang="en-US" sz="2800" dirty="0" err="1"/>
              <a:t>hơn</a:t>
            </a:r>
            <a:r>
              <a:rPr lang="en-US" sz="2800" dirty="0"/>
              <a:t> </a:t>
            </a:r>
            <a:r>
              <a:rPr lang="en-US" sz="2800" dirty="0" err="1"/>
              <a:t>diện</a:t>
            </a:r>
            <a:r>
              <a:rPr lang="en-US" sz="2800" dirty="0"/>
              <a:t> </a:t>
            </a:r>
            <a:r>
              <a:rPr lang="en-US" sz="2800" dirty="0" err="1"/>
              <a:t>tích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chữ</a:t>
            </a:r>
            <a:r>
              <a:rPr lang="en-US" sz="2800" dirty="0"/>
              <a:t> </a:t>
            </a:r>
            <a:r>
              <a:rPr lang="en-US" sz="2800" dirty="0" err="1"/>
              <a:t>nhật</a:t>
            </a:r>
            <a:r>
              <a:rPr lang="en-US" sz="2800" dirty="0"/>
              <a:t>.</a:t>
            </a:r>
          </a:p>
        </p:txBody>
      </p:sp>
      <p:sp>
        <p:nvSpPr>
          <p:cNvPr id="3" name="Rectangle 2"/>
          <p:cNvSpPr/>
          <p:nvPr/>
        </p:nvSpPr>
        <p:spPr>
          <a:xfrm>
            <a:off x="1214033" y="1612348"/>
            <a:ext cx="1828800" cy="1828800"/>
          </a:xfrm>
          <a:prstGeom prst="rect">
            <a:avLst/>
          </a:prstGeom>
          <a:ln w="38100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3379470" y="2979791"/>
            <a:ext cx="7315200" cy="45720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文本框 81">
            <a:extLst>
              <a:ext uri="{FF2B5EF4-FFF2-40B4-BE49-F238E27FC236}">
                <a16:creationId xmlns:a16="http://schemas.microsoft.com/office/drawing/2014/main" id="{2E4B8493-0708-4C71-A906-8E58DBAA0562}"/>
              </a:ext>
            </a:extLst>
          </p:cNvPr>
          <p:cNvSpPr txBox="1"/>
          <p:nvPr/>
        </p:nvSpPr>
        <p:spPr>
          <a:xfrm>
            <a:off x="1214033" y="3361535"/>
            <a:ext cx="1774322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仓耳青禾体-谷力 W04" panose="02020400000000000000" pitchFamily="18" charset="-122"/>
              </a:rPr>
              <a:t>2 </a:t>
            </a:r>
            <a:r>
              <a:rPr kumimoji="0" lang="en-US" altLang="zh-CN" sz="28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仓耳青禾体-谷力 W04" panose="02020400000000000000" pitchFamily="18" charset="-122"/>
              </a:rPr>
              <a:t>dm</a:t>
            </a:r>
            <a:endParaRPr kumimoji="0" lang="zh-CN" altLang="en-US" sz="280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仓耳青禾体-谷力 W04" panose="02020400000000000000" pitchFamily="18" charset="-122"/>
            </a:endParaRPr>
          </a:p>
        </p:txBody>
      </p:sp>
      <p:sp>
        <p:nvSpPr>
          <p:cNvPr id="20" name="文本框 81">
            <a:extLst>
              <a:ext uri="{FF2B5EF4-FFF2-40B4-BE49-F238E27FC236}">
                <a16:creationId xmlns:a16="http://schemas.microsoft.com/office/drawing/2014/main" id="{2E4B8493-0708-4C71-A906-8E58DBAA0562}"/>
              </a:ext>
            </a:extLst>
          </p:cNvPr>
          <p:cNvSpPr txBox="1"/>
          <p:nvPr/>
        </p:nvSpPr>
        <p:spPr>
          <a:xfrm>
            <a:off x="6333147" y="3414406"/>
            <a:ext cx="1774322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仓耳青禾体-谷力 W04" panose="02020400000000000000" pitchFamily="18" charset="-122"/>
              </a:rPr>
              <a:t>80 cm</a:t>
            </a:r>
            <a:endParaRPr kumimoji="0" lang="zh-CN" altLang="en-US" sz="280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仓耳青禾体-谷力 W04" panose="02020400000000000000" pitchFamily="18" charset="-122"/>
            </a:endParaRPr>
          </a:p>
        </p:txBody>
      </p:sp>
      <p:sp>
        <p:nvSpPr>
          <p:cNvPr id="21" name="文本框 81">
            <a:extLst>
              <a:ext uri="{FF2B5EF4-FFF2-40B4-BE49-F238E27FC236}">
                <a16:creationId xmlns:a16="http://schemas.microsoft.com/office/drawing/2014/main" id="{2E4B8493-0708-4C71-A906-8E58DBAA0562}"/>
              </a:ext>
            </a:extLst>
          </p:cNvPr>
          <p:cNvSpPr txBox="1"/>
          <p:nvPr/>
        </p:nvSpPr>
        <p:spPr>
          <a:xfrm>
            <a:off x="10331821" y="2916003"/>
            <a:ext cx="1774322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仓耳青禾体-谷力 W04" panose="02020400000000000000" pitchFamily="18" charset="-122"/>
              </a:rPr>
              <a:t>5 cm</a:t>
            </a:r>
            <a:endParaRPr kumimoji="0" lang="zh-CN" altLang="en-US" sz="280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仓耳青禾体-谷力 W04" panose="02020400000000000000" pitchFamily="18" charset="-122"/>
            </a:endParaRPr>
          </a:p>
        </p:txBody>
      </p:sp>
      <p:sp>
        <p:nvSpPr>
          <p:cNvPr id="5" name="Rectangular Callout 4"/>
          <p:cNvSpPr/>
          <p:nvPr/>
        </p:nvSpPr>
        <p:spPr>
          <a:xfrm>
            <a:off x="3481754" y="1612348"/>
            <a:ext cx="4352192" cy="840706"/>
          </a:xfrm>
          <a:prstGeom prst="wedgeRectCallout">
            <a:avLst>
              <a:gd name="adj1" fmla="val -58005"/>
              <a:gd name="adj2" fmla="val -250"/>
            </a:avLst>
          </a:prstGeom>
          <a:solidFill>
            <a:schemeClr val="bg1"/>
          </a:solidFill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ysClr val="windowText" lastClr="000000"/>
                </a:solidFill>
              </a:rPr>
              <a:t>Diện</a:t>
            </a:r>
            <a:r>
              <a:rPr lang="en-US" sz="2800" dirty="0">
                <a:solidFill>
                  <a:sysClr val="windowText" lastClr="000000"/>
                </a:solidFill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</a:rPr>
              <a:t>tích</a:t>
            </a:r>
            <a:r>
              <a:rPr lang="en-US" sz="2800" dirty="0">
                <a:solidFill>
                  <a:sysClr val="windowText" lastClr="000000"/>
                </a:solidFill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</a:rPr>
              <a:t>hình</a:t>
            </a:r>
            <a:r>
              <a:rPr lang="en-US" sz="2800" dirty="0">
                <a:solidFill>
                  <a:sysClr val="windowText" lastClr="000000"/>
                </a:solidFill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</a:rPr>
              <a:t>vuông</a:t>
            </a:r>
            <a:r>
              <a:rPr lang="en-US" sz="2800" dirty="0">
                <a:solidFill>
                  <a:sysClr val="windowText" lastClr="000000"/>
                </a:solidFill>
              </a:rPr>
              <a:t>: </a:t>
            </a:r>
          </a:p>
          <a:p>
            <a:pPr algn="ctr"/>
            <a:r>
              <a:rPr lang="en-US" sz="2800" dirty="0">
                <a:solidFill>
                  <a:sysClr val="windowText" lastClr="000000"/>
                </a:solidFill>
              </a:rPr>
              <a:t>2 x 2 = 4 dm</a:t>
            </a:r>
            <a:r>
              <a:rPr lang="en-US" sz="2800" baseline="30000" dirty="0">
                <a:solidFill>
                  <a:sysClr val="windowText" lastClr="000000"/>
                </a:solidFill>
              </a:rPr>
              <a:t>2</a:t>
            </a:r>
            <a:endParaRPr lang="en-US" sz="2800" dirty="0">
              <a:solidFill>
                <a:sysClr val="windowText" lastClr="000000"/>
              </a:solidFill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1540195" y="2281078"/>
            <a:ext cx="1113971" cy="411727"/>
          </a:xfrm>
          <a:prstGeom prst="roundRect">
            <a:avLst/>
          </a:prstGeom>
          <a:noFill/>
          <a:ln w="2857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4 dm</a:t>
            </a:r>
            <a:r>
              <a:rPr lang="en-US" sz="2800" baseline="30000" dirty="0">
                <a:solidFill>
                  <a:schemeClr val="bg1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2</a:t>
            </a:r>
            <a:endParaRPr lang="en-US" sz="2800" dirty="0">
              <a:solidFill>
                <a:schemeClr val="bg1"/>
              </a:solidFill>
              <a:effectLst>
                <a:glow rad="228600">
                  <a:schemeClr val="bg1">
                    <a:alpha val="40000"/>
                  </a:schemeClr>
                </a:glow>
              </a:effectLst>
            </a:endParaRPr>
          </a:p>
        </p:txBody>
      </p:sp>
      <p:sp>
        <p:nvSpPr>
          <p:cNvPr id="23" name="Rectangular Callout 22"/>
          <p:cNvSpPr/>
          <p:nvPr/>
        </p:nvSpPr>
        <p:spPr>
          <a:xfrm>
            <a:off x="6649916" y="1721214"/>
            <a:ext cx="4352192" cy="840706"/>
          </a:xfrm>
          <a:prstGeom prst="wedgeRectCallout">
            <a:avLst>
              <a:gd name="adj1" fmla="val -35177"/>
              <a:gd name="adj2" fmla="val 84462"/>
            </a:avLst>
          </a:prstGeom>
          <a:solidFill>
            <a:schemeClr val="bg1"/>
          </a:solidFill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ysClr val="windowText" lastClr="000000"/>
                </a:solidFill>
              </a:rPr>
              <a:t>Diện</a:t>
            </a:r>
            <a:r>
              <a:rPr lang="en-US" sz="2800" dirty="0">
                <a:solidFill>
                  <a:sysClr val="windowText" lastClr="000000"/>
                </a:solidFill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</a:rPr>
              <a:t>tích</a:t>
            </a:r>
            <a:r>
              <a:rPr lang="en-US" sz="2800" dirty="0">
                <a:solidFill>
                  <a:sysClr val="windowText" lastClr="000000"/>
                </a:solidFill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</a:rPr>
              <a:t>hình</a:t>
            </a:r>
            <a:r>
              <a:rPr lang="en-US" sz="2800" dirty="0">
                <a:solidFill>
                  <a:sysClr val="windowText" lastClr="000000"/>
                </a:solidFill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</a:rPr>
              <a:t>chữ</a:t>
            </a:r>
            <a:r>
              <a:rPr lang="en-US" sz="2800" dirty="0">
                <a:solidFill>
                  <a:sysClr val="windowText" lastClr="000000"/>
                </a:solidFill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</a:rPr>
              <a:t>nhật</a:t>
            </a:r>
            <a:r>
              <a:rPr lang="en-US" sz="2800" dirty="0">
                <a:solidFill>
                  <a:sysClr val="windowText" lastClr="000000"/>
                </a:solidFill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</a:rPr>
              <a:t>là</a:t>
            </a:r>
            <a:r>
              <a:rPr lang="en-US" sz="2800" dirty="0">
                <a:solidFill>
                  <a:sysClr val="windowText" lastClr="000000"/>
                </a:solidFill>
              </a:rPr>
              <a:t>: </a:t>
            </a:r>
          </a:p>
          <a:p>
            <a:pPr algn="ctr"/>
            <a:r>
              <a:rPr lang="en-US" sz="2800" dirty="0">
                <a:solidFill>
                  <a:sysClr val="windowText" lastClr="000000"/>
                </a:solidFill>
              </a:rPr>
              <a:t>80 x 5 = 400 cm</a:t>
            </a:r>
            <a:r>
              <a:rPr lang="en-US" sz="2800" baseline="30000" dirty="0">
                <a:solidFill>
                  <a:sysClr val="windowText" lastClr="000000"/>
                </a:solidFill>
              </a:rPr>
              <a:t>2 </a:t>
            </a:r>
            <a:r>
              <a:rPr lang="en-US" sz="2800" dirty="0">
                <a:solidFill>
                  <a:sysClr val="windowText" lastClr="000000"/>
                </a:solidFill>
              </a:rPr>
              <a:t> = 4 dm</a:t>
            </a:r>
            <a:r>
              <a:rPr lang="en-US" sz="2800" baseline="30000" dirty="0">
                <a:solidFill>
                  <a:sysClr val="windowText" lastClr="000000"/>
                </a:solidFill>
              </a:rPr>
              <a:t>2</a:t>
            </a:r>
            <a:endParaRPr lang="en-US" sz="2800" dirty="0">
              <a:solidFill>
                <a:sysClr val="windowText" lastClr="000000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6326509" y="3002526"/>
            <a:ext cx="1113971" cy="411727"/>
          </a:xfrm>
          <a:prstGeom prst="roundRect">
            <a:avLst/>
          </a:prstGeom>
          <a:noFill/>
          <a:ln w="2857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4 dm</a:t>
            </a:r>
            <a:r>
              <a:rPr lang="en-US" sz="2800" baseline="30000" dirty="0">
                <a:solidFill>
                  <a:schemeClr val="bg1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2</a:t>
            </a:r>
            <a:endParaRPr lang="en-US" sz="2800" dirty="0">
              <a:solidFill>
                <a:schemeClr val="bg1"/>
              </a:solidFill>
              <a:effectLst>
                <a:glow rad="228600">
                  <a:schemeClr val="bg1">
                    <a:alpha val="40000"/>
                  </a:schemeClr>
                </a:glow>
              </a:effectLst>
            </a:endParaRPr>
          </a:p>
        </p:txBody>
      </p:sp>
      <p:sp>
        <p:nvSpPr>
          <p:cNvPr id="7" name="Oval 6"/>
          <p:cNvSpPr/>
          <p:nvPr/>
        </p:nvSpPr>
        <p:spPr>
          <a:xfrm>
            <a:off x="764942" y="4667115"/>
            <a:ext cx="501981" cy="52322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524" y="-4744"/>
            <a:ext cx="2737341" cy="9632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71143284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69" grpId="0"/>
      <p:bldP spid="4" grpId="0"/>
      <p:bldP spid="3" grpId="0" animBg="1"/>
      <p:bldP spid="18" grpId="0" animBg="1"/>
      <p:bldP spid="19" grpId="0"/>
      <p:bldP spid="20" grpId="0"/>
      <p:bldP spid="21" grpId="0"/>
      <p:bldP spid="5" grpId="0" animBg="1"/>
      <p:bldP spid="5" grpId="1" animBg="1"/>
      <p:bldP spid="22" grpId="0"/>
      <p:bldP spid="23" grpId="0" animBg="1"/>
      <p:bldP spid="23" grpId="1" animBg="1"/>
      <p:bldP spid="24" grpId="0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397779BC-85D7-46C4-B97A-A803FF151B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34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062B54D-AD29-47FC-9039-E6185F6862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422" y="1075439"/>
            <a:ext cx="5096021" cy="467135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59A50DE-241A-4700-95BD-F6A95504D1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0754" y="-12544"/>
            <a:ext cx="2862803" cy="286280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149DFEF-8182-48EF-B3E9-E567E3929D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090041" y="4035224"/>
            <a:ext cx="2862803" cy="286280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7237" y="1240751"/>
            <a:ext cx="4865030" cy="434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771811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A4187F1-D503-7AD4-285D-F3253FC0B4A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73" b="319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组合 12">
            <a:extLst>
              <a:ext uri="{FF2B5EF4-FFF2-40B4-BE49-F238E27FC236}">
                <a16:creationId xmlns:a16="http://schemas.microsoft.com/office/drawing/2014/main" id="{D5D16095-D829-A889-7CEB-974998E1ED0F}"/>
              </a:ext>
            </a:extLst>
          </p:cNvPr>
          <p:cNvGrpSpPr/>
          <p:nvPr/>
        </p:nvGrpSpPr>
        <p:grpSpPr>
          <a:xfrm>
            <a:off x="207540" y="1982450"/>
            <a:ext cx="11155404" cy="1446550"/>
            <a:chOff x="2081344" y="2215357"/>
            <a:chExt cx="8039152" cy="45583545"/>
          </a:xfrm>
          <a:effectLst>
            <a:outerShdw blurRad="254000" sx="102000" sy="102000" algn="ctr" rotWithShape="0">
              <a:prstClr val="black">
                <a:alpha val="30000"/>
              </a:prstClr>
            </a:outerShdw>
          </a:effectLst>
        </p:grpSpPr>
        <p:sp>
          <p:nvSpPr>
            <p:cNvPr id="7" name="PA-文本框 54">
              <a:extLst>
                <a:ext uri="{FF2B5EF4-FFF2-40B4-BE49-F238E27FC236}">
                  <a16:creationId xmlns:a16="http://schemas.microsoft.com/office/drawing/2014/main" id="{057E440A-B486-0B8F-9067-3AE2A8E95C7F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2081344" y="2357098"/>
              <a:ext cx="8030366" cy="450576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8800" b="0" i="0" u="none" strike="noStrike" kern="1200" cap="none" spc="-300" normalizeH="0" baseline="0" noProof="0" dirty="0">
                  <a:ln w="1905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ĐƯA THUYỀN VỀ CẢNG</a:t>
              </a:r>
              <a:endParaRPr kumimoji="0" lang="zh-CN" altLang="en-US" sz="8800" b="0" i="0" u="none" strike="noStrike" kern="1200" cap="none" spc="-300" normalizeH="0" baseline="0" noProof="0" dirty="0">
                <a:ln w="190500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  <p:sp>
          <p:nvSpPr>
            <p:cNvPr id="8" name="PA-文本框 54">
              <a:extLst>
                <a:ext uri="{FF2B5EF4-FFF2-40B4-BE49-F238E27FC236}">
                  <a16:creationId xmlns:a16="http://schemas.microsoft.com/office/drawing/2014/main" id="{C8211590-38B3-3EE8-C11D-D69C9C83C422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2090130" y="2215357"/>
              <a:ext cx="8030366" cy="45583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8800" b="0" i="0" u="none" strike="noStrike" kern="1200" cap="none" spc="-300" normalizeH="0" baseline="0" noProof="0" dirty="0">
                  <a:ln>
                    <a:noFill/>
                  </a:ln>
                  <a:solidFill>
                    <a:srgbClr val="E94E1B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ĐƯA THUYỀN VỀ CẢNG</a:t>
              </a:r>
              <a:endParaRPr kumimoji="0" lang="zh-CN" altLang="en-US" sz="8800" b="0" i="0" u="none" strike="noStrike" kern="1200" cap="none" spc="-300" normalizeH="0" baseline="0" noProof="0" dirty="0">
                <a:ln>
                  <a:noFill/>
                </a:ln>
                <a:solidFill>
                  <a:srgbClr val="E94E1B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pic>
        <p:nvPicPr>
          <p:cNvPr id="4" name="Picture 3">
            <a:hlinkClick r:id="rId6" action="ppaction://hlinksldjump"/>
            <a:extLst>
              <a:ext uri="{FF2B5EF4-FFF2-40B4-BE49-F238E27FC236}">
                <a16:creationId xmlns:a16="http://schemas.microsoft.com/office/drawing/2014/main" id="{B7FA5989-364C-001D-E999-D55106D4B3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62295" y="3680334"/>
            <a:ext cx="2658086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0192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6C24050-FC43-7162-4722-993F96F4F24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504" r="24528" b="43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968D568-B960-C9A3-A2D7-0C3F8E851B7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59" b="66126"/>
          <a:stretch/>
        </p:blipFill>
        <p:spPr>
          <a:xfrm>
            <a:off x="441880" y="321275"/>
            <a:ext cx="3462855" cy="23230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54DDBE3-EE90-8407-9655-A68735FE313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2" t="42584" r="54394" b="16936"/>
          <a:stretch/>
        </p:blipFill>
        <p:spPr>
          <a:xfrm>
            <a:off x="4114800" y="94733"/>
            <a:ext cx="2730843" cy="27761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AC5EB97-CB8F-A087-95F1-62D6E86927F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07" t="-1170" r="-1206" b="67357"/>
          <a:stretch/>
        </p:blipFill>
        <p:spPr>
          <a:xfrm flipH="1">
            <a:off x="210065" y="3789406"/>
            <a:ext cx="3249827" cy="23189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DD19A99-3C7B-8696-B35B-639AD987ADE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40" t="36036" r="-5007" b="33573"/>
          <a:stretch/>
        </p:blipFill>
        <p:spPr>
          <a:xfrm>
            <a:off x="4114800" y="3707027"/>
            <a:ext cx="3118021" cy="208417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367AAEE-A09B-F2AE-CFEB-17BB9D1C90A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85" t="65886" r="7647" b="-1021"/>
          <a:stretch/>
        </p:blipFill>
        <p:spPr>
          <a:xfrm>
            <a:off x="7384190" y="2980881"/>
            <a:ext cx="3249827" cy="2409567"/>
          </a:xfrm>
          <a:prstGeom prst="rect">
            <a:avLst/>
          </a:prstGeom>
        </p:spPr>
      </p:pic>
      <p:pic>
        <p:nvPicPr>
          <p:cNvPr id="2" name="Picture 1">
            <a:hlinkClick r:id="rId6" action="ppaction://hlinksldjump"/>
            <a:extLst>
              <a:ext uri="{FF2B5EF4-FFF2-40B4-BE49-F238E27FC236}">
                <a16:creationId xmlns:a16="http://schemas.microsoft.com/office/drawing/2014/main" id="{BC896769-1754-C469-EC6A-BA12B18CC6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8553" y="1482809"/>
            <a:ext cx="1072989" cy="1286367"/>
          </a:xfrm>
          <a:prstGeom prst="rect">
            <a:avLst/>
          </a:prstGeom>
        </p:spPr>
      </p:pic>
      <p:pic>
        <p:nvPicPr>
          <p:cNvPr id="3" name="Picture 2">
            <a:hlinkClick r:id="rId8" action="ppaction://hlinksldjump"/>
            <a:extLst>
              <a:ext uri="{FF2B5EF4-FFF2-40B4-BE49-F238E27FC236}">
                <a16:creationId xmlns:a16="http://schemas.microsoft.com/office/drawing/2014/main" id="{70C8335E-6C33-CF58-120E-1A039233F31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19549" y="1997044"/>
            <a:ext cx="1072989" cy="1286367"/>
          </a:xfrm>
          <a:prstGeom prst="rect">
            <a:avLst/>
          </a:prstGeom>
        </p:spPr>
      </p:pic>
      <p:pic>
        <p:nvPicPr>
          <p:cNvPr id="4" name="Picture 3">
            <a:hlinkClick r:id="rId10" action="ppaction://hlinksldjump"/>
            <a:extLst>
              <a:ext uri="{FF2B5EF4-FFF2-40B4-BE49-F238E27FC236}">
                <a16:creationId xmlns:a16="http://schemas.microsoft.com/office/drawing/2014/main" id="{2459B7B2-D1A1-EE94-D8D1-EAC86016D50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0594" y="5148017"/>
            <a:ext cx="1072989" cy="1286367"/>
          </a:xfrm>
          <a:prstGeom prst="rect">
            <a:avLst/>
          </a:prstGeom>
        </p:spPr>
      </p:pic>
      <p:pic>
        <p:nvPicPr>
          <p:cNvPr id="5" name="Picture 4">
            <a:hlinkClick r:id="rId12" action="ppaction://hlinksldjump"/>
            <a:extLst>
              <a:ext uri="{FF2B5EF4-FFF2-40B4-BE49-F238E27FC236}">
                <a16:creationId xmlns:a16="http://schemas.microsoft.com/office/drawing/2014/main" id="{B3287FDE-BE03-FA08-3FE8-02992D50721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46560" y="5038233"/>
            <a:ext cx="1072989" cy="1286367"/>
          </a:xfrm>
          <a:prstGeom prst="rect">
            <a:avLst/>
          </a:prstGeom>
        </p:spPr>
      </p:pic>
      <p:pic>
        <p:nvPicPr>
          <p:cNvPr id="7" name="Picture 6">
            <a:hlinkClick r:id="rId14" action="ppaction://hlinksldjump"/>
            <a:extLst>
              <a:ext uri="{FF2B5EF4-FFF2-40B4-BE49-F238E27FC236}">
                <a16:creationId xmlns:a16="http://schemas.microsoft.com/office/drawing/2014/main" id="{5367F541-4D18-89EF-8EBC-97C8D314680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713961" y="4594199"/>
            <a:ext cx="1072989" cy="1286367"/>
          </a:xfrm>
          <a:prstGeom prst="rect">
            <a:avLst/>
          </a:prstGeom>
        </p:spPr>
      </p:pic>
      <p:pic>
        <p:nvPicPr>
          <p:cNvPr id="15" name="Picture 14">
            <a:hlinkClick r:id="rId16" action="ppaction://hlinksldjump"/>
            <a:extLst>
              <a:ext uri="{FF2B5EF4-FFF2-40B4-BE49-F238E27FC236}">
                <a16:creationId xmlns:a16="http://schemas.microsoft.com/office/drawing/2014/main" id="{F14D3786-DAFD-7A60-00B2-6F6A796F275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151363" y="5736285"/>
            <a:ext cx="1859441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1031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1AD31E3-E4D0-69CB-66F2-6CBE70D9A32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73" b="319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组合 3">
            <a:extLst>
              <a:ext uri="{FF2B5EF4-FFF2-40B4-BE49-F238E27FC236}">
                <a16:creationId xmlns:a16="http://schemas.microsoft.com/office/drawing/2014/main" id="{45500D67-EB71-898A-650B-7B2123A19DB5}"/>
              </a:ext>
            </a:extLst>
          </p:cNvPr>
          <p:cNvGrpSpPr/>
          <p:nvPr/>
        </p:nvGrpSpPr>
        <p:grpSpPr>
          <a:xfrm>
            <a:off x="616154" y="282543"/>
            <a:ext cx="10959691" cy="5675075"/>
            <a:chOff x="781050" y="749301"/>
            <a:chExt cx="10420350" cy="5480049"/>
          </a:xfrm>
          <a:solidFill>
            <a:schemeClr val="bg1">
              <a:alpha val="74000"/>
            </a:schemeClr>
          </a:solidFill>
        </p:grpSpPr>
        <p:sp>
          <p:nvSpPr>
            <p:cNvPr id="7" name="圆角矩形 22">
              <a:extLst>
                <a:ext uri="{FF2B5EF4-FFF2-40B4-BE49-F238E27FC236}">
                  <a16:creationId xmlns:a16="http://schemas.microsoft.com/office/drawing/2014/main" id="{0160DC88-0CED-795A-0DAA-6F5DFDD213FC}"/>
                </a:ext>
              </a:extLst>
            </p:cNvPr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grp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思源黑体 CN"/>
                <a:cs typeface="+mn-cs"/>
              </a:endParaRPr>
            </a:p>
          </p:txBody>
        </p:sp>
        <p:sp>
          <p:nvSpPr>
            <p:cNvPr id="8" name="圆角矩形 25">
              <a:extLst>
                <a:ext uri="{FF2B5EF4-FFF2-40B4-BE49-F238E27FC236}">
                  <a16:creationId xmlns:a16="http://schemas.microsoft.com/office/drawing/2014/main" id="{40042854-ED9C-0C9E-7274-2A9A0D2B5B05}"/>
                </a:ext>
              </a:extLst>
            </p:cNvPr>
            <p:cNvSpPr/>
            <p:nvPr/>
          </p:nvSpPr>
          <p:spPr>
            <a:xfrm>
              <a:off x="882196" y="867227"/>
              <a:ext cx="10218058" cy="5244196"/>
            </a:xfrm>
            <a:prstGeom prst="roundRect">
              <a:avLst>
                <a:gd name="adj" fmla="val 49764"/>
              </a:avLst>
            </a:prstGeom>
            <a:grpFill/>
            <a:ln w="28575">
              <a:solidFill>
                <a:srgbClr val="3E8DB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思源黑体 CN"/>
                <a:cs typeface="+mn-cs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5C7DB5AB-AD27-2504-DB31-04F81931BD6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59" b="66126"/>
          <a:stretch/>
        </p:blipFill>
        <p:spPr>
          <a:xfrm>
            <a:off x="147870" y="4540794"/>
            <a:ext cx="3462855" cy="2323071"/>
          </a:xfrm>
          <a:prstGeom prst="rect">
            <a:avLst/>
          </a:prstGeom>
        </p:spPr>
      </p:pic>
      <p:sp>
        <p:nvSpPr>
          <p:cNvPr id="13" name="PA-文本框 54">
            <a:extLst>
              <a:ext uri="{FF2B5EF4-FFF2-40B4-BE49-F238E27FC236}">
                <a16:creationId xmlns:a16="http://schemas.microsoft.com/office/drawing/2014/main" id="{98F66E05-E91A-BD14-D8D0-B96E1C9E214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492428" y="821196"/>
            <a:ext cx="91802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lvl="0" algn="ctr">
              <a:defRPr/>
            </a:pPr>
            <a:r>
              <a:rPr kumimoji="0" lang="vi-VN" altLang="zh-CN" sz="3000" b="0" i="0" u="sng" strike="noStrike" kern="1200" cap="none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Câu hỏ</a:t>
            </a:r>
            <a:r>
              <a:rPr kumimoji="0" lang="en-US" altLang="zh-CN" sz="3000" b="0" i="0" u="sng" strike="noStrike" kern="1200" cap="none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i</a:t>
            </a:r>
            <a:r>
              <a:rPr kumimoji="0" lang="vi-VN" altLang="zh-CN" sz="3000" b="0" i="0" u="sng" strike="noStrike" kern="1200" cap="none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:</a:t>
            </a:r>
            <a:r>
              <a:rPr kumimoji="0" lang="en-US" altLang="zh-CN" sz="3000" b="0" i="0" strike="noStrike" kern="1200" cap="none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lang="vi-VN" sz="30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Một nghìn chín trăm năm mươi tư đề</a:t>
            </a:r>
            <a:r>
              <a:rPr lang="en-US" sz="30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-</a:t>
            </a:r>
            <a:r>
              <a:rPr lang="vi-VN" sz="30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xi</a:t>
            </a:r>
            <a:r>
              <a:rPr lang="en-US" sz="30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-</a:t>
            </a:r>
            <a:r>
              <a:rPr lang="vi-VN" sz="30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mét vuông viết là:</a:t>
            </a:r>
            <a:endParaRPr kumimoji="0" lang="zh-CN" altLang="en-US" sz="3000" b="1" i="0" u="none" strike="noStrike" kern="1200" cap="none" spc="-3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Vogue-ExtraBold" panose="020B0500000000000000" pitchFamily="34" charset="0"/>
              <a:cs typeface="Calibri" panose="020F0502020204030204" pitchFamily="34" charset="0"/>
              <a:sym typeface="思源黑体 CN" panose="020B0500000000000000" pitchFamily="34" charset="-122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99D8DEF-DC99-8DC0-31E0-2A8C985BE5EC}"/>
              </a:ext>
            </a:extLst>
          </p:cNvPr>
          <p:cNvGrpSpPr/>
          <p:nvPr/>
        </p:nvGrpSpPr>
        <p:grpSpPr>
          <a:xfrm>
            <a:off x="1819311" y="2254254"/>
            <a:ext cx="4292321" cy="933235"/>
            <a:chOff x="1092954" y="2371436"/>
            <a:chExt cx="4611922" cy="1170582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A12F2B2A-DCE7-1F33-5791-309289792D43}"/>
                </a:ext>
              </a:extLst>
            </p:cNvPr>
            <p:cNvGrpSpPr/>
            <p:nvPr/>
          </p:nvGrpSpPr>
          <p:grpSpPr>
            <a:xfrm>
              <a:off x="1456545" y="2371436"/>
              <a:ext cx="4248331" cy="1132616"/>
              <a:chOff x="1108416" y="4554145"/>
              <a:chExt cx="5124211" cy="1371634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D873BB41-BA51-EB0E-A99F-DC508CF6A43A}"/>
                  </a:ext>
                </a:extLst>
              </p:cNvPr>
              <p:cNvGrpSpPr/>
              <p:nvPr/>
            </p:nvGrpSpPr>
            <p:grpSpPr>
              <a:xfrm>
                <a:off x="1108416" y="4554145"/>
                <a:ext cx="5124211" cy="1371634"/>
                <a:chOff x="1153352" y="404137"/>
                <a:chExt cx="10870885" cy="4944813"/>
              </a:xfrm>
            </p:grpSpPr>
            <p:sp>
              <p:nvSpPr>
                <p:cNvPr id="21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76E917C7-0C5B-BF62-2C40-96EB2DBDC0A8}"/>
                    </a:ext>
                  </a:extLst>
                </p:cNvPr>
                <p:cNvSpPr/>
                <p:nvPr/>
              </p:nvSpPr>
              <p:spPr>
                <a:xfrm>
                  <a:off x="1153352" y="404137"/>
                  <a:ext cx="10870885" cy="4944813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47C6F8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2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EF09D5DD-4BAD-2362-9D10-84A5C6C4407C}"/>
                    </a:ext>
                  </a:extLst>
                </p:cNvPr>
                <p:cNvSpPr/>
                <p:nvPr/>
              </p:nvSpPr>
              <p:spPr>
                <a:xfrm>
                  <a:off x="1153352" y="684742"/>
                  <a:ext cx="10800569" cy="457905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20" name="Rectangle 6">
                <a:extLst>
                  <a:ext uri="{FF2B5EF4-FFF2-40B4-BE49-F238E27FC236}">
                    <a16:creationId xmlns:a16="http://schemas.microsoft.com/office/drawing/2014/main" id="{E0A30A46-BE6B-089F-769C-9223698048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5284" y="4874385"/>
                <a:ext cx="4450474" cy="7947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en-US" sz="2800" b="1" kern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2E74B4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ea typeface="微软雅黑" pitchFamily="34" charset="-122"/>
                    <a:cs typeface="Calibri" panose="020F0502020204030204" pitchFamily="34" charset="0"/>
                  </a:rPr>
                  <a:t>1 955 dm</a:t>
                </a:r>
                <a:r>
                  <a:rPr lang="en-US" altLang="en-US" sz="2800" b="1" kern="0" baseline="3000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2E74B4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ea typeface="微软雅黑" pitchFamily="34" charset="-122"/>
                    <a:cs typeface="Calibri" panose="020F0502020204030204" pitchFamily="34" charset="0"/>
                  </a:rPr>
                  <a:t>2</a:t>
                </a:r>
                <a:endParaRPr kumimoji="0" lang="en-US" altLang="en-US" sz="2800" b="1" i="0" u="none" strike="noStrike" kern="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2E74B4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微软雅黑" pitchFamily="34" charset="-122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E582563-EE63-7381-E377-C752AF484A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556" r="80948" b="81481"/>
            <a:stretch/>
          </p:blipFill>
          <p:spPr>
            <a:xfrm>
              <a:off x="1092954" y="2386318"/>
              <a:ext cx="888921" cy="1155700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74BDF05-2E2A-7C83-E836-B3490BCA52CA}"/>
              </a:ext>
            </a:extLst>
          </p:cNvPr>
          <p:cNvGrpSpPr/>
          <p:nvPr/>
        </p:nvGrpSpPr>
        <p:grpSpPr>
          <a:xfrm>
            <a:off x="6311333" y="2121466"/>
            <a:ext cx="4382495" cy="1066023"/>
            <a:chOff x="6092322" y="2271847"/>
            <a:chExt cx="4568775" cy="1203766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5077966B-FD46-8401-7959-2D1B996F0EDF}"/>
                </a:ext>
              </a:extLst>
            </p:cNvPr>
            <p:cNvGrpSpPr/>
            <p:nvPr/>
          </p:nvGrpSpPr>
          <p:grpSpPr>
            <a:xfrm>
              <a:off x="6363536" y="2382013"/>
              <a:ext cx="4297561" cy="1093600"/>
              <a:chOff x="1122602" y="2520411"/>
              <a:chExt cx="5016486" cy="1306792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6EB99293-2358-8C62-77A3-86BB0C35F4CB}"/>
                  </a:ext>
                </a:extLst>
              </p:cNvPr>
              <p:cNvGrpSpPr/>
              <p:nvPr/>
            </p:nvGrpSpPr>
            <p:grpSpPr>
              <a:xfrm>
                <a:off x="1122602" y="2520411"/>
                <a:ext cx="5016486" cy="1306792"/>
                <a:chOff x="1183448" y="577127"/>
                <a:chExt cx="10642349" cy="4711056"/>
              </a:xfrm>
            </p:grpSpPr>
            <p:sp>
              <p:nvSpPr>
                <p:cNvPr id="28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A18A1E6E-0E99-7545-2BA1-9B0913AD3902}"/>
                    </a:ext>
                  </a:extLst>
                </p:cNvPr>
                <p:cNvSpPr/>
                <p:nvPr/>
              </p:nvSpPr>
              <p:spPr>
                <a:xfrm>
                  <a:off x="1309417" y="577127"/>
                  <a:ext cx="10516380" cy="471105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323972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9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D99C2D33-B556-EC73-B33C-37AE65A971E4}"/>
                    </a:ext>
                  </a:extLst>
                </p:cNvPr>
                <p:cNvSpPr/>
                <p:nvPr/>
              </p:nvSpPr>
              <p:spPr>
                <a:xfrm>
                  <a:off x="1183448" y="738688"/>
                  <a:ext cx="10448355" cy="4431998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27" name="Rectangle 33">
                <a:extLst>
                  <a:ext uri="{FF2B5EF4-FFF2-40B4-BE49-F238E27FC236}">
                    <a16:creationId xmlns:a16="http://schemas.microsoft.com/office/drawing/2014/main" id="{953DFFDC-45F7-BE8A-DD59-A7CFDE36C7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1462" y="2780460"/>
                <a:ext cx="4306831" cy="70600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800" b="1" i="0" u="none" strike="noStrike" kern="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323972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+mn-lt"/>
                    <a:ea typeface="微软雅黑" pitchFamily="34" charset="-122"/>
                    <a:cs typeface="Calibri" panose="020F0502020204030204" pitchFamily="34" charset="0"/>
                  </a:rPr>
                  <a:t>1 956 dm</a:t>
                </a:r>
                <a:r>
                  <a:rPr kumimoji="0" lang="en-US" altLang="en-US" sz="2800" b="1" i="0" u="none" strike="noStrike" kern="0" cap="none" spc="0" normalizeH="0" baseline="3000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323972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+mn-lt"/>
                    <a:ea typeface="微软雅黑" pitchFamily="34" charset="-122"/>
                    <a:cs typeface="Calibri" panose="020F0502020204030204" pitchFamily="34" charset="0"/>
                  </a:rPr>
                  <a:t>2</a:t>
                </a:r>
                <a:endParaRPr kumimoji="0" lang="en-US" altLang="en-US" sz="2800" b="1" i="0" u="none" strike="noStrike" kern="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323972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+mn-lt"/>
                  <a:ea typeface="微软雅黑" pitchFamily="34" charset="-122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B841999-AC57-6C49-C2BC-85DD1501A9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61" t="-1242" r="65801" b="82167"/>
            <a:stretch/>
          </p:blipFill>
          <p:spPr>
            <a:xfrm>
              <a:off x="6092322" y="2271847"/>
              <a:ext cx="763252" cy="1178800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A1F2D60-08B5-C5D0-97D4-96BC13B2138E}"/>
              </a:ext>
            </a:extLst>
          </p:cNvPr>
          <p:cNvGrpSpPr/>
          <p:nvPr/>
        </p:nvGrpSpPr>
        <p:grpSpPr>
          <a:xfrm>
            <a:off x="1738957" y="3742521"/>
            <a:ext cx="4281016" cy="921370"/>
            <a:chOff x="990071" y="3965496"/>
            <a:chExt cx="4714805" cy="1277243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6ABC6977-3535-1284-53AE-2ACD9A182371}"/>
                </a:ext>
              </a:extLst>
            </p:cNvPr>
            <p:cNvGrpSpPr/>
            <p:nvPr/>
          </p:nvGrpSpPr>
          <p:grpSpPr>
            <a:xfrm>
              <a:off x="1458184" y="3965496"/>
              <a:ext cx="4246692" cy="1277243"/>
              <a:chOff x="1181980" y="2520411"/>
              <a:chExt cx="4957108" cy="1526236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65735857-B9B7-E04D-4381-084C850237A7}"/>
                  </a:ext>
                </a:extLst>
              </p:cNvPr>
              <p:cNvGrpSpPr/>
              <p:nvPr/>
            </p:nvGrpSpPr>
            <p:grpSpPr>
              <a:xfrm>
                <a:off x="1181980" y="2520411"/>
                <a:ext cx="4957108" cy="1526236"/>
                <a:chOff x="1309417" y="577127"/>
                <a:chExt cx="10516380" cy="5502166"/>
              </a:xfrm>
            </p:grpSpPr>
            <p:sp>
              <p:nvSpPr>
                <p:cNvPr id="35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A15C52F7-0FE1-D6BD-926A-080F49AA5CF0}"/>
                    </a:ext>
                  </a:extLst>
                </p:cNvPr>
                <p:cNvSpPr/>
                <p:nvPr/>
              </p:nvSpPr>
              <p:spPr>
                <a:xfrm>
                  <a:off x="1309417" y="577127"/>
                  <a:ext cx="10516380" cy="550216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99C312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6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0D7CFF67-412F-2A9F-FDFA-BB25938E7C5A}"/>
                    </a:ext>
                  </a:extLst>
                </p:cNvPr>
                <p:cNvSpPr/>
                <p:nvPr/>
              </p:nvSpPr>
              <p:spPr>
                <a:xfrm>
                  <a:off x="1370244" y="749729"/>
                  <a:ext cx="10310145" cy="5208358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C7EEAF94-6044-D690-0747-EFF575E8DA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3860" y="2851907"/>
                <a:ext cx="4353477" cy="86670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800" b="1" i="0" u="none" strike="noStrike" kern="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99C312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+mn-lt"/>
                    <a:ea typeface="微软雅黑" pitchFamily="34" charset="-122"/>
                    <a:cs typeface="Calibri" panose="020F0502020204030204" pitchFamily="34" charset="0"/>
                  </a:rPr>
                  <a:t>1 954 dm</a:t>
                </a:r>
                <a:r>
                  <a:rPr kumimoji="0" lang="en-US" altLang="en-US" sz="2800" b="1" i="0" u="none" strike="noStrike" kern="0" cap="none" spc="0" normalizeH="0" baseline="3000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99C312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+mn-lt"/>
                    <a:ea typeface="微软雅黑" pitchFamily="34" charset="-122"/>
                    <a:cs typeface="Calibri" panose="020F0502020204030204" pitchFamily="34" charset="0"/>
                  </a:rPr>
                  <a:t>2</a:t>
                </a:r>
                <a:endParaRPr kumimoji="0" lang="en-US" altLang="en-US" sz="2800" b="1" i="0" u="none" strike="noStrike" kern="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99C312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+mn-lt"/>
                  <a:ea typeface="微软雅黑" pitchFamily="34" charset="-122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E1ABE485-488C-6E12-F192-0B0E6D3FDE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22" t="268" r="50475" b="80657"/>
            <a:stretch/>
          </p:blipFill>
          <p:spPr>
            <a:xfrm>
              <a:off x="990071" y="3965497"/>
              <a:ext cx="799425" cy="1277242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004B91E-C966-FAA0-205E-21E4066C7D7E}"/>
              </a:ext>
            </a:extLst>
          </p:cNvPr>
          <p:cNvGrpSpPr/>
          <p:nvPr/>
        </p:nvGrpSpPr>
        <p:grpSpPr>
          <a:xfrm>
            <a:off x="6352842" y="3719717"/>
            <a:ext cx="4393647" cy="1093245"/>
            <a:chOff x="6047625" y="4021001"/>
            <a:chExt cx="4664340" cy="1242022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4C609F4C-11DC-2885-EA6F-536C7A9DC490}"/>
                </a:ext>
              </a:extLst>
            </p:cNvPr>
            <p:cNvGrpSpPr/>
            <p:nvPr/>
          </p:nvGrpSpPr>
          <p:grpSpPr>
            <a:xfrm>
              <a:off x="6414405" y="4021003"/>
              <a:ext cx="4297560" cy="1173694"/>
              <a:chOff x="1122603" y="2520411"/>
              <a:chExt cx="5016485" cy="1402498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176F74C2-BC45-2C7C-9BA4-85CFA23EE3D6}"/>
                  </a:ext>
                </a:extLst>
              </p:cNvPr>
              <p:cNvGrpSpPr/>
              <p:nvPr/>
            </p:nvGrpSpPr>
            <p:grpSpPr>
              <a:xfrm>
                <a:off x="1122603" y="2520411"/>
                <a:ext cx="5016485" cy="1402498"/>
                <a:chOff x="1183450" y="577127"/>
                <a:chExt cx="10642347" cy="5056080"/>
              </a:xfrm>
            </p:grpSpPr>
            <p:sp>
              <p:nvSpPr>
                <p:cNvPr id="42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EDF237B8-5D1D-F23B-6507-AE20398A0508}"/>
                    </a:ext>
                  </a:extLst>
                </p:cNvPr>
                <p:cNvSpPr/>
                <p:nvPr/>
              </p:nvSpPr>
              <p:spPr>
                <a:xfrm>
                  <a:off x="1309418" y="577127"/>
                  <a:ext cx="10516379" cy="5056080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FF3464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3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03C778A5-5107-981D-1734-542BEAF87D8A}"/>
                    </a:ext>
                  </a:extLst>
                </p:cNvPr>
                <p:cNvSpPr/>
                <p:nvPr/>
              </p:nvSpPr>
              <p:spPr>
                <a:xfrm>
                  <a:off x="1183450" y="630896"/>
                  <a:ext cx="10448355" cy="4864077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41" name="Rectangle 33">
                <a:extLst>
                  <a:ext uri="{FF2B5EF4-FFF2-40B4-BE49-F238E27FC236}">
                    <a16:creationId xmlns:a16="http://schemas.microsoft.com/office/drawing/2014/main" id="{7F7D599F-6531-E282-2743-A05978DA8B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7365" y="2863608"/>
                <a:ext cx="4288084" cy="7103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800" b="1" i="0" u="none" strike="noStrike" kern="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FF3464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+mn-lt"/>
                    <a:ea typeface="微软雅黑" pitchFamily="34" charset="-122"/>
                    <a:cs typeface="Calibri" panose="020F0502020204030204" pitchFamily="34" charset="0"/>
                  </a:rPr>
                  <a:t>1 957 dm</a:t>
                </a:r>
                <a:r>
                  <a:rPr kumimoji="0" lang="en-US" altLang="en-US" sz="2800" b="1" i="0" u="none" strike="noStrike" kern="0" cap="none" spc="0" normalizeH="0" baseline="3000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FF3464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+mn-lt"/>
                    <a:ea typeface="微软雅黑" pitchFamily="34" charset="-122"/>
                    <a:cs typeface="Calibri" panose="020F0502020204030204" pitchFamily="34" charset="0"/>
                  </a:rPr>
                  <a:t>2</a:t>
                </a:r>
                <a:endParaRPr kumimoji="0" lang="en-US" altLang="en-US" sz="2800" b="1" i="0" u="none" strike="noStrike" kern="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FF3464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+mn-lt"/>
                  <a:ea typeface="微软雅黑" pitchFamily="34" charset="-122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E3D7F56F-1952-241B-FD2B-5342E57A14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24" t="-144" r="31943" b="81069"/>
            <a:stretch/>
          </p:blipFill>
          <p:spPr>
            <a:xfrm>
              <a:off x="6047625" y="4021001"/>
              <a:ext cx="929283" cy="1242022"/>
            </a:xfrm>
            <a:prstGeom prst="rect">
              <a:avLst/>
            </a:prstGeom>
          </p:spPr>
        </p:pic>
      </p:grpSp>
      <p:pic>
        <p:nvPicPr>
          <p:cNvPr id="5" name="Picture 4">
            <a:hlinkClick r:id="rId8" action="ppaction://hlinksldjump"/>
            <a:extLst>
              <a:ext uri="{FF2B5EF4-FFF2-40B4-BE49-F238E27FC236}">
                <a16:creationId xmlns:a16="http://schemas.microsoft.com/office/drawing/2014/main" id="{D4BA3F19-C9A8-998B-768E-613649B31BD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31095" y="5872998"/>
            <a:ext cx="1841152" cy="118272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B15A3FD-52F4-35D5-3757-E32287D7A86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5907" y="5725744"/>
            <a:ext cx="1072989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3661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1AD31E3-E4D0-69CB-66F2-6CBE70D9A32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73" b="319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组合 3">
            <a:extLst>
              <a:ext uri="{FF2B5EF4-FFF2-40B4-BE49-F238E27FC236}">
                <a16:creationId xmlns:a16="http://schemas.microsoft.com/office/drawing/2014/main" id="{45500D67-EB71-898A-650B-7B2123A19DB5}"/>
              </a:ext>
            </a:extLst>
          </p:cNvPr>
          <p:cNvGrpSpPr/>
          <p:nvPr/>
        </p:nvGrpSpPr>
        <p:grpSpPr>
          <a:xfrm>
            <a:off x="616154" y="282543"/>
            <a:ext cx="10959691" cy="5675075"/>
            <a:chOff x="781050" y="749301"/>
            <a:chExt cx="10420350" cy="5480049"/>
          </a:xfrm>
          <a:solidFill>
            <a:schemeClr val="bg1">
              <a:alpha val="74000"/>
            </a:schemeClr>
          </a:solidFill>
        </p:grpSpPr>
        <p:sp>
          <p:nvSpPr>
            <p:cNvPr id="7" name="圆角矩形 22">
              <a:extLst>
                <a:ext uri="{FF2B5EF4-FFF2-40B4-BE49-F238E27FC236}">
                  <a16:creationId xmlns:a16="http://schemas.microsoft.com/office/drawing/2014/main" id="{0160DC88-0CED-795A-0DAA-6F5DFDD213FC}"/>
                </a:ext>
              </a:extLst>
            </p:cNvPr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grp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思源黑体 CN"/>
                <a:cs typeface="+mn-cs"/>
              </a:endParaRPr>
            </a:p>
          </p:txBody>
        </p:sp>
        <p:sp>
          <p:nvSpPr>
            <p:cNvPr id="8" name="圆角矩形 25">
              <a:extLst>
                <a:ext uri="{FF2B5EF4-FFF2-40B4-BE49-F238E27FC236}">
                  <a16:creationId xmlns:a16="http://schemas.microsoft.com/office/drawing/2014/main" id="{40042854-ED9C-0C9E-7274-2A9A0D2B5B05}"/>
                </a:ext>
              </a:extLst>
            </p:cNvPr>
            <p:cNvSpPr/>
            <p:nvPr/>
          </p:nvSpPr>
          <p:spPr>
            <a:xfrm>
              <a:off x="882196" y="867227"/>
              <a:ext cx="10218058" cy="5244196"/>
            </a:xfrm>
            <a:prstGeom prst="roundRect">
              <a:avLst>
                <a:gd name="adj" fmla="val 49764"/>
              </a:avLst>
            </a:prstGeom>
            <a:grpFill/>
            <a:ln w="28575">
              <a:solidFill>
                <a:srgbClr val="3E8DB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思源黑体 CN"/>
                <a:cs typeface="+mn-cs"/>
              </a:endParaRPr>
            </a:p>
          </p:txBody>
        </p:sp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DF006EF8-DE78-837B-500C-470A375DC38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2" t="42584" r="54394" b="16936"/>
          <a:stretch/>
        </p:blipFill>
        <p:spPr>
          <a:xfrm>
            <a:off x="-289116" y="4121913"/>
            <a:ext cx="2730843" cy="277615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55E6CBA-6554-7865-9895-96BE8999B8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2816" y="5892766"/>
            <a:ext cx="1072989" cy="1286367"/>
          </a:xfrm>
          <a:prstGeom prst="rect">
            <a:avLst/>
          </a:prstGeom>
        </p:spPr>
      </p:pic>
      <p:sp>
        <p:nvSpPr>
          <p:cNvPr id="45" name="PA-文本框 54">
            <a:extLst>
              <a:ext uri="{FF2B5EF4-FFF2-40B4-BE49-F238E27FC236}">
                <a16:creationId xmlns:a16="http://schemas.microsoft.com/office/drawing/2014/main" id="{98F66E05-E91A-BD14-D8D0-B96E1C9E214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712557" y="720604"/>
            <a:ext cx="87185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lvl="0" algn="ctr">
              <a:defRPr/>
            </a:pPr>
            <a:r>
              <a:rPr kumimoji="0" lang="vi-VN" altLang="zh-CN" sz="2800" b="0" i="0" u="sng" strike="noStrike" kern="1200" cap="none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Vogue-ExtraBold" panose="020B0500000000000000" pitchFamily="34" charset="0"/>
                <a:cs typeface="Calibri" panose="020F0502020204030204" pitchFamily="34" charset="0"/>
                <a:sym typeface="思源黑体 CN" panose="020B0500000000000000" pitchFamily="34" charset="-122"/>
              </a:rPr>
              <a:t>Câu hỏ</a:t>
            </a:r>
            <a:r>
              <a:rPr kumimoji="0" lang="en-US" altLang="zh-CN" sz="2800" b="0" i="0" u="sng" strike="noStrike" kern="1200" cap="none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Vogue-ExtraBold" panose="020B0500000000000000" pitchFamily="34" charset="0"/>
                <a:cs typeface="Calibri" panose="020F0502020204030204" pitchFamily="34" charset="0"/>
                <a:sym typeface="思源黑体 CN" panose="020B0500000000000000" pitchFamily="34" charset="-122"/>
              </a:rPr>
              <a:t>i</a:t>
            </a:r>
            <a:r>
              <a:rPr kumimoji="0" lang="vi-VN" altLang="zh-CN" sz="2800" b="0" i="0" u="sng" strike="noStrike" kern="1200" cap="none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Vogue-ExtraBold" panose="020B0500000000000000" pitchFamily="34" charset="0"/>
                <a:cs typeface="Calibri" panose="020F0502020204030204" pitchFamily="34" charset="0"/>
                <a:sym typeface="思源黑体 CN" panose="020B0500000000000000" pitchFamily="34" charset="-122"/>
              </a:rPr>
              <a:t>:</a:t>
            </a:r>
            <a:r>
              <a:rPr kumimoji="0" lang="en-US" altLang="zh-CN" sz="2800" b="0" i="0" strike="noStrike" kern="1200" cap="none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Vogue-ExtraBold" panose="020B0500000000000000" pitchFamily="34" charset="0"/>
                <a:cs typeface="Calibri" panose="020F0502020204030204" pitchFamily="34" charset="0"/>
                <a:sym typeface="思源黑体 CN" panose="020B0500000000000000" pitchFamily="34" charset="-122"/>
              </a:rPr>
              <a:t> </a:t>
            </a:r>
            <a:r>
              <a:rPr lang="en-US" sz="28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Cho </a:t>
            </a:r>
            <a:r>
              <a:rPr lang="en-US" sz="2800" b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28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vuông</a:t>
            </a:r>
            <a:r>
              <a:rPr lang="en-US" sz="28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ABCD </a:t>
            </a:r>
            <a:r>
              <a:rPr lang="en-US" sz="2800" b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AB = 6 dm. </a:t>
            </a:r>
            <a:r>
              <a:rPr lang="en-US" sz="2800" b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28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sz="28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sz="28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28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vuông</a:t>
            </a:r>
            <a:r>
              <a:rPr lang="en-US" sz="28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ABCD </a:t>
            </a:r>
            <a:r>
              <a:rPr lang="en-US" sz="2800" b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28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bao</a:t>
            </a:r>
            <a:r>
              <a:rPr lang="en-US" sz="28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sz="28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đề</a:t>
            </a:r>
            <a:r>
              <a:rPr lang="en-US" sz="28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-xi-</a:t>
            </a:r>
            <a:r>
              <a:rPr lang="en-US" sz="2800" b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mét</a:t>
            </a:r>
            <a:r>
              <a:rPr lang="en-US" sz="28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vuông</a:t>
            </a:r>
            <a:r>
              <a:rPr lang="en-US" sz="28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zh-CN" altLang="en-US" sz="2800" b="1" i="0" u="none" strike="noStrike" kern="1200" cap="none" spc="-3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Vogue-ExtraBold" panose="020B0500000000000000" pitchFamily="34" charset="0"/>
              <a:cs typeface="Calibri" panose="020F0502020204030204" pitchFamily="34" charset="0"/>
              <a:sym typeface="思源黑体 CN" panose="020B0500000000000000" pitchFamily="34" charset="-122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199D8DEF-DC99-8DC0-31E0-2A8C985BE5EC}"/>
              </a:ext>
            </a:extLst>
          </p:cNvPr>
          <p:cNvGrpSpPr/>
          <p:nvPr/>
        </p:nvGrpSpPr>
        <p:grpSpPr>
          <a:xfrm>
            <a:off x="1813888" y="2148691"/>
            <a:ext cx="3976542" cy="893168"/>
            <a:chOff x="1092954" y="2371436"/>
            <a:chExt cx="4611922" cy="1170582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A12F2B2A-DCE7-1F33-5791-309289792D43}"/>
                </a:ext>
              </a:extLst>
            </p:cNvPr>
            <p:cNvGrpSpPr/>
            <p:nvPr/>
          </p:nvGrpSpPr>
          <p:grpSpPr>
            <a:xfrm>
              <a:off x="1456545" y="2371436"/>
              <a:ext cx="4248331" cy="1132616"/>
              <a:chOff x="1108416" y="4554145"/>
              <a:chExt cx="5124211" cy="1371634"/>
            </a:xfrm>
          </p:grpSpPr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D873BB41-BA51-EB0E-A99F-DC508CF6A43A}"/>
                  </a:ext>
                </a:extLst>
              </p:cNvPr>
              <p:cNvGrpSpPr/>
              <p:nvPr/>
            </p:nvGrpSpPr>
            <p:grpSpPr>
              <a:xfrm>
                <a:off x="1108416" y="4554145"/>
                <a:ext cx="5124211" cy="1371634"/>
                <a:chOff x="1153352" y="404137"/>
                <a:chExt cx="10870885" cy="4944813"/>
              </a:xfrm>
            </p:grpSpPr>
            <p:sp>
              <p:nvSpPr>
                <p:cNvPr id="53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76E917C7-0C5B-BF62-2C40-96EB2DBDC0A8}"/>
                    </a:ext>
                  </a:extLst>
                </p:cNvPr>
                <p:cNvSpPr/>
                <p:nvPr/>
              </p:nvSpPr>
              <p:spPr>
                <a:xfrm>
                  <a:off x="1153352" y="404137"/>
                  <a:ext cx="10870885" cy="4944813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47C6F8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4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EF09D5DD-4BAD-2362-9D10-84A5C6C4407C}"/>
                    </a:ext>
                  </a:extLst>
                </p:cNvPr>
                <p:cNvSpPr/>
                <p:nvPr/>
              </p:nvSpPr>
              <p:spPr>
                <a:xfrm>
                  <a:off x="1153352" y="684742"/>
                  <a:ext cx="10800569" cy="457905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50" name="Rectangle 6">
                <a:extLst>
                  <a:ext uri="{FF2B5EF4-FFF2-40B4-BE49-F238E27FC236}">
                    <a16:creationId xmlns:a16="http://schemas.microsoft.com/office/drawing/2014/main" id="{E0A30A46-BE6B-089F-769C-9223698048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5284" y="4825117"/>
                <a:ext cx="4450474" cy="63363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en-US" sz="2800" b="1" kern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2E74B4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Calibri" panose="020F0502020204030204" pitchFamily="34" charset="0"/>
                    <a:ea typeface="微软雅黑" pitchFamily="34" charset="-122"/>
                    <a:cs typeface="Calibri" panose="020F0502020204030204" pitchFamily="34" charset="0"/>
                  </a:rPr>
                  <a:t>24 dm</a:t>
                </a:r>
                <a:r>
                  <a:rPr lang="en-US" altLang="en-US" sz="2800" b="1" kern="0" baseline="3000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2E74B4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Calibri" panose="020F0502020204030204" pitchFamily="34" charset="0"/>
                    <a:ea typeface="微软雅黑" pitchFamily="34" charset="-122"/>
                    <a:cs typeface="Calibri" panose="020F0502020204030204" pitchFamily="34" charset="0"/>
                  </a:rPr>
                  <a:t>2</a:t>
                </a:r>
                <a:endParaRPr kumimoji="0" lang="en-US" altLang="en-US" sz="2800" b="1" i="0" u="none" strike="noStrike" kern="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2E74B4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 pitchFamily="34" charset="-122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BE582563-EE63-7381-E377-C752AF484A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556" r="80948" b="81481"/>
            <a:stretch/>
          </p:blipFill>
          <p:spPr>
            <a:xfrm>
              <a:off x="1092954" y="2386318"/>
              <a:ext cx="888921" cy="1155700"/>
            </a:xfrm>
            <a:prstGeom prst="rect">
              <a:avLst/>
            </a:prstGeom>
          </p:spPr>
        </p:pic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B74BDF05-2E2A-7C83-E836-B3490BCA52CA}"/>
              </a:ext>
            </a:extLst>
          </p:cNvPr>
          <p:cNvGrpSpPr/>
          <p:nvPr/>
        </p:nvGrpSpPr>
        <p:grpSpPr>
          <a:xfrm>
            <a:off x="6311333" y="2076881"/>
            <a:ext cx="4000237" cy="964978"/>
            <a:chOff x="6092322" y="2271847"/>
            <a:chExt cx="4568775" cy="1203763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5077966B-FD46-8401-7959-2D1B996F0EDF}"/>
                </a:ext>
              </a:extLst>
            </p:cNvPr>
            <p:cNvGrpSpPr/>
            <p:nvPr/>
          </p:nvGrpSpPr>
          <p:grpSpPr>
            <a:xfrm>
              <a:off x="6363536" y="2382011"/>
              <a:ext cx="4297561" cy="1093599"/>
              <a:chOff x="1122602" y="2520411"/>
              <a:chExt cx="5016486" cy="1306792"/>
            </a:xfrm>
          </p:grpSpPr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6EB99293-2358-8C62-77A3-86BB0C35F4CB}"/>
                  </a:ext>
                </a:extLst>
              </p:cNvPr>
              <p:cNvGrpSpPr/>
              <p:nvPr/>
            </p:nvGrpSpPr>
            <p:grpSpPr>
              <a:xfrm>
                <a:off x="1122602" y="2520411"/>
                <a:ext cx="5016486" cy="1306792"/>
                <a:chOff x="1183448" y="577127"/>
                <a:chExt cx="10642349" cy="4711056"/>
              </a:xfrm>
            </p:grpSpPr>
            <p:sp>
              <p:nvSpPr>
                <p:cNvPr id="60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A18A1E6E-0E99-7545-2BA1-9B0913AD3902}"/>
                    </a:ext>
                  </a:extLst>
                </p:cNvPr>
                <p:cNvSpPr/>
                <p:nvPr/>
              </p:nvSpPr>
              <p:spPr>
                <a:xfrm>
                  <a:off x="1309417" y="577127"/>
                  <a:ext cx="10516380" cy="471105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323972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61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D99C2D33-B556-EC73-B33C-37AE65A971E4}"/>
                    </a:ext>
                  </a:extLst>
                </p:cNvPr>
                <p:cNvSpPr/>
                <p:nvPr/>
              </p:nvSpPr>
              <p:spPr>
                <a:xfrm>
                  <a:off x="1183448" y="738688"/>
                  <a:ext cx="10448355" cy="4431998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59" name="Rectangle 33">
                <a:extLst>
                  <a:ext uri="{FF2B5EF4-FFF2-40B4-BE49-F238E27FC236}">
                    <a16:creationId xmlns:a16="http://schemas.microsoft.com/office/drawing/2014/main" id="{953DFFDC-45F7-BE8A-DD59-A7CFDE36C7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31707" y="2750304"/>
                <a:ext cx="4306831" cy="62522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800" b="1" i="0" u="none" strike="noStrike" kern="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323972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微软雅黑" pitchFamily="34" charset="-122"/>
                    <a:cs typeface="Calibri" panose="020F0502020204030204" pitchFamily="34" charset="0"/>
                  </a:rPr>
                  <a:t>32 dm</a:t>
                </a:r>
                <a:r>
                  <a:rPr kumimoji="0" lang="en-US" altLang="en-US" sz="2800" b="1" i="0" u="none" strike="noStrike" kern="0" cap="none" spc="0" normalizeH="0" baseline="3000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323972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微软雅黑" pitchFamily="34" charset="-122"/>
                    <a:cs typeface="Calibri" panose="020F0502020204030204" pitchFamily="34" charset="0"/>
                  </a:rPr>
                  <a:t>2</a:t>
                </a:r>
                <a:endParaRPr kumimoji="0" lang="en-US" altLang="en-US" sz="2800" b="1" i="0" u="none" strike="noStrike" kern="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323972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 pitchFamily="34" charset="-122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DB841999-AC57-6C49-C2BC-85DD1501A9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61" t="-1242" r="65801" b="82167"/>
            <a:stretch/>
          </p:blipFill>
          <p:spPr>
            <a:xfrm>
              <a:off x="6092322" y="2271847"/>
              <a:ext cx="763252" cy="1178800"/>
            </a:xfrm>
            <a:prstGeom prst="rect">
              <a:avLst/>
            </a:prstGeom>
          </p:spPr>
        </p:pic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4A1F2D60-08B5-C5D0-97D4-96BC13B2138E}"/>
              </a:ext>
            </a:extLst>
          </p:cNvPr>
          <p:cNvGrpSpPr/>
          <p:nvPr/>
        </p:nvGrpSpPr>
        <p:grpSpPr>
          <a:xfrm>
            <a:off x="1709818" y="3556862"/>
            <a:ext cx="3997730" cy="881814"/>
            <a:chOff x="990071" y="3965496"/>
            <a:chExt cx="4714805" cy="1277243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6ABC6977-3535-1284-53AE-2ACD9A182371}"/>
                </a:ext>
              </a:extLst>
            </p:cNvPr>
            <p:cNvGrpSpPr/>
            <p:nvPr/>
          </p:nvGrpSpPr>
          <p:grpSpPr>
            <a:xfrm>
              <a:off x="1458184" y="3965496"/>
              <a:ext cx="4246692" cy="1277243"/>
              <a:chOff x="1181980" y="2520411"/>
              <a:chExt cx="4957108" cy="1526236"/>
            </a:xfrm>
          </p:grpSpPr>
          <p:grpSp>
            <p:nvGrpSpPr>
              <p:cNvPr id="65" name="Group 64">
                <a:extLst>
                  <a:ext uri="{FF2B5EF4-FFF2-40B4-BE49-F238E27FC236}">
                    <a16:creationId xmlns:a16="http://schemas.microsoft.com/office/drawing/2014/main" id="{65735857-B9B7-E04D-4381-084C850237A7}"/>
                  </a:ext>
                </a:extLst>
              </p:cNvPr>
              <p:cNvGrpSpPr/>
              <p:nvPr/>
            </p:nvGrpSpPr>
            <p:grpSpPr>
              <a:xfrm>
                <a:off x="1181980" y="2520411"/>
                <a:ext cx="4957108" cy="1526236"/>
                <a:chOff x="1309417" y="577127"/>
                <a:chExt cx="10516380" cy="5502166"/>
              </a:xfrm>
            </p:grpSpPr>
            <p:sp>
              <p:nvSpPr>
                <p:cNvPr id="67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A15C52F7-0FE1-D6BD-926A-080F49AA5CF0}"/>
                    </a:ext>
                  </a:extLst>
                </p:cNvPr>
                <p:cNvSpPr/>
                <p:nvPr/>
              </p:nvSpPr>
              <p:spPr>
                <a:xfrm>
                  <a:off x="1309417" y="577127"/>
                  <a:ext cx="10516380" cy="550216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99C312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68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0D7CFF67-412F-2A9F-FDFA-BB25938E7C5A}"/>
                    </a:ext>
                  </a:extLst>
                </p:cNvPr>
                <p:cNvSpPr/>
                <p:nvPr/>
              </p:nvSpPr>
              <p:spPr>
                <a:xfrm>
                  <a:off x="1370244" y="749729"/>
                  <a:ext cx="10310145" cy="5208358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C7EEAF94-6044-D690-0747-EFF575E8DA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3860" y="2798693"/>
                <a:ext cx="4353477" cy="62521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800" b="1" i="0" u="none" strike="noStrike" kern="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99C312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微软雅黑" pitchFamily="34" charset="-122"/>
                    <a:cs typeface="Calibri" panose="020F0502020204030204" pitchFamily="34" charset="0"/>
                  </a:rPr>
                  <a:t>36 dm</a:t>
                </a:r>
                <a:r>
                  <a:rPr kumimoji="0" lang="en-US" altLang="en-US" sz="2800" b="1" i="0" u="none" strike="noStrike" kern="0" cap="none" spc="0" normalizeH="0" baseline="3000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99C312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微软雅黑" pitchFamily="34" charset="-122"/>
                    <a:cs typeface="Calibri" panose="020F0502020204030204" pitchFamily="34" charset="0"/>
                  </a:rPr>
                  <a:t>2</a:t>
                </a:r>
                <a:endParaRPr kumimoji="0" lang="en-US" altLang="en-US" sz="2800" b="1" i="0" u="none" strike="noStrike" kern="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99C312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 pitchFamily="34" charset="-122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E1ABE485-488C-6E12-F192-0B0E6D3FDE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22" t="268" r="50475" b="80657"/>
            <a:stretch/>
          </p:blipFill>
          <p:spPr>
            <a:xfrm>
              <a:off x="990071" y="3965497"/>
              <a:ext cx="799425" cy="1277242"/>
            </a:xfrm>
            <a:prstGeom prst="rect">
              <a:avLst/>
            </a:prstGeom>
          </p:spPr>
        </p:pic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E004B91E-C966-FAA0-205E-21E4066C7D7E}"/>
              </a:ext>
            </a:extLst>
          </p:cNvPr>
          <p:cNvGrpSpPr/>
          <p:nvPr/>
        </p:nvGrpSpPr>
        <p:grpSpPr>
          <a:xfrm>
            <a:off x="6352842" y="3601824"/>
            <a:ext cx="4129340" cy="954108"/>
            <a:chOff x="6047625" y="4021001"/>
            <a:chExt cx="4664340" cy="1242022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4C609F4C-11DC-2885-EA6F-536C7A9DC490}"/>
                </a:ext>
              </a:extLst>
            </p:cNvPr>
            <p:cNvGrpSpPr/>
            <p:nvPr/>
          </p:nvGrpSpPr>
          <p:grpSpPr>
            <a:xfrm>
              <a:off x="6414405" y="4021001"/>
              <a:ext cx="4297560" cy="1173693"/>
              <a:chOff x="1122603" y="2520411"/>
              <a:chExt cx="5016485" cy="1402498"/>
            </a:xfrm>
          </p:grpSpPr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176F74C2-BC45-2C7C-9BA4-85CFA23EE3D6}"/>
                  </a:ext>
                </a:extLst>
              </p:cNvPr>
              <p:cNvGrpSpPr/>
              <p:nvPr/>
            </p:nvGrpSpPr>
            <p:grpSpPr>
              <a:xfrm>
                <a:off x="1122603" y="2520411"/>
                <a:ext cx="5016485" cy="1402498"/>
                <a:chOff x="1183450" y="577127"/>
                <a:chExt cx="10642347" cy="5056080"/>
              </a:xfrm>
            </p:grpSpPr>
            <p:sp>
              <p:nvSpPr>
                <p:cNvPr id="74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EDF237B8-5D1D-F23B-6507-AE20398A0508}"/>
                    </a:ext>
                  </a:extLst>
                </p:cNvPr>
                <p:cNvSpPr/>
                <p:nvPr/>
              </p:nvSpPr>
              <p:spPr>
                <a:xfrm>
                  <a:off x="1309418" y="577127"/>
                  <a:ext cx="10516379" cy="5056080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FF3464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75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03C778A5-5107-981D-1734-542BEAF87D8A}"/>
                    </a:ext>
                  </a:extLst>
                </p:cNvPr>
                <p:cNvSpPr/>
                <p:nvPr/>
              </p:nvSpPr>
              <p:spPr>
                <a:xfrm>
                  <a:off x="1183450" y="630896"/>
                  <a:ext cx="10448355" cy="4864077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73" name="Rectangle 33">
                <a:extLst>
                  <a:ext uri="{FF2B5EF4-FFF2-40B4-BE49-F238E27FC236}">
                    <a16:creationId xmlns:a16="http://schemas.microsoft.com/office/drawing/2014/main" id="{7F7D599F-6531-E282-2743-A05978DA8B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74911" y="2858956"/>
                <a:ext cx="4288084" cy="55472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800" b="1" i="0" u="none" strike="noStrike" kern="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FF3464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微软雅黑" pitchFamily="34" charset="-122"/>
                    <a:cs typeface="Calibri" panose="020F0502020204030204" pitchFamily="34" charset="0"/>
                  </a:rPr>
                  <a:t>40 dm</a:t>
                </a:r>
                <a:r>
                  <a:rPr kumimoji="0" lang="en-US" altLang="en-US" sz="2800" b="1" i="0" u="none" strike="noStrike" kern="0" cap="none" spc="0" normalizeH="0" baseline="3000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FF3464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微软雅黑" pitchFamily="34" charset="-122"/>
                    <a:cs typeface="Calibri" panose="020F0502020204030204" pitchFamily="34" charset="0"/>
                  </a:rPr>
                  <a:t>2</a:t>
                </a:r>
                <a:endParaRPr kumimoji="0" lang="en-US" altLang="en-US" sz="2800" b="1" i="0" u="none" strike="noStrike" kern="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FF3464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 pitchFamily="34" charset="-122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E3D7F56F-1952-241B-FD2B-5342E57A14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24" t="-144" r="31943" b="81069"/>
            <a:stretch/>
          </p:blipFill>
          <p:spPr>
            <a:xfrm>
              <a:off x="6047625" y="4021001"/>
              <a:ext cx="929283" cy="1242022"/>
            </a:xfrm>
            <a:prstGeom prst="rect">
              <a:avLst/>
            </a:prstGeom>
          </p:spPr>
        </p:pic>
      </p:grpSp>
      <p:pic>
        <p:nvPicPr>
          <p:cNvPr id="76" name="Picture 75">
            <a:hlinkClick r:id="rId11" action="ppaction://hlinksldjump"/>
            <a:extLst>
              <a:ext uri="{FF2B5EF4-FFF2-40B4-BE49-F238E27FC236}">
                <a16:creationId xmlns:a16="http://schemas.microsoft.com/office/drawing/2014/main" id="{D4BA3F19-C9A8-998B-768E-613649B31BD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431095" y="5872998"/>
            <a:ext cx="1841152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2430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1AD31E3-E4D0-69CB-66F2-6CBE70D9A32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73" b="319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组合 3">
            <a:extLst>
              <a:ext uri="{FF2B5EF4-FFF2-40B4-BE49-F238E27FC236}">
                <a16:creationId xmlns:a16="http://schemas.microsoft.com/office/drawing/2014/main" id="{45500D67-EB71-898A-650B-7B2123A19DB5}"/>
              </a:ext>
            </a:extLst>
          </p:cNvPr>
          <p:cNvGrpSpPr/>
          <p:nvPr/>
        </p:nvGrpSpPr>
        <p:grpSpPr>
          <a:xfrm>
            <a:off x="616154" y="282543"/>
            <a:ext cx="10959691" cy="5675075"/>
            <a:chOff x="781050" y="749301"/>
            <a:chExt cx="10420350" cy="5480049"/>
          </a:xfrm>
          <a:solidFill>
            <a:schemeClr val="bg1">
              <a:alpha val="74000"/>
            </a:schemeClr>
          </a:solidFill>
        </p:grpSpPr>
        <p:sp>
          <p:nvSpPr>
            <p:cNvPr id="7" name="圆角矩形 22">
              <a:extLst>
                <a:ext uri="{FF2B5EF4-FFF2-40B4-BE49-F238E27FC236}">
                  <a16:creationId xmlns:a16="http://schemas.microsoft.com/office/drawing/2014/main" id="{0160DC88-0CED-795A-0DAA-6F5DFDD213FC}"/>
                </a:ext>
              </a:extLst>
            </p:cNvPr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grp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思源黑体 CN"/>
                <a:cs typeface="+mn-cs"/>
              </a:endParaRPr>
            </a:p>
          </p:txBody>
        </p:sp>
        <p:sp>
          <p:nvSpPr>
            <p:cNvPr id="8" name="圆角矩形 25">
              <a:extLst>
                <a:ext uri="{FF2B5EF4-FFF2-40B4-BE49-F238E27FC236}">
                  <a16:creationId xmlns:a16="http://schemas.microsoft.com/office/drawing/2014/main" id="{40042854-ED9C-0C9E-7274-2A9A0D2B5B05}"/>
                </a:ext>
              </a:extLst>
            </p:cNvPr>
            <p:cNvSpPr/>
            <p:nvPr/>
          </p:nvSpPr>
          <p:spPr>
            <a:xfrm>
              <a:off x="882196" y="867227"/>
              <a:ext cx="10218058" cy="5244196"/>
            </a:xfrm>
            <a:prstGeom prst="roundRect">
              <a:avLst>
                <a:gd name="adj" fmla="val 49764"/>
              </a:avLst>
            </a:prstGeom>
            <a:grpFill/>
            <a:ln w="28575">
              <a:solidFill>
                <a:srgbClr val="3E8DB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思源黑体 CN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99D8DEF-DC99-8DC0-31E0-2A8C985BE5EC}"/>
              </a:ext>
            </a:extLst>
          </p:cNvPr>
          <p:cNvGrpSpPr/>
          <p:nvPr/>
        </p:nvGrpSpPr>
        <p:grpSpPr>
          <a:xfrm>
            <a:off x="1803631" y="1744026"/>
            <a:ext cx="4190454" cy="720121"/>
            <a:chOff x="1092954" y="2371436"/>
            <a:chExt cx="4611922" cy="1170582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A12F2B2A-DCE7-1F33-5791-309289792D43}"/>
                </a:ext>
              </a:extLst>
            </p:cNvPr>
            <p:cNvGrpSpPr/>
            <p:nvPr/>
          </p:nvGrpSpPr>
          <p:grpSpPr>
            <a:xfrm>
              <a:off x="1456545" y="2371436"/>
              <a:ext cx="4248331" cy="1132616"/>
              <a:chOff x="1108416" y="4554145"/>
              <a:chExt cx="5124211" cy="1371634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D873BB41-BA51-EB0E-A99F-DC508CF6A43A}"/>
                  </a:ext>
                </a:extLst>
              </p:cNvPr>
              <p:cNvGrpSpPr/>
              <p:nvPr/>
            </p:nvGrpSpPr>
            <p:grpSpPr>
              <a:xfrm>
                <a:off x="1108416" y="4554145"/>
                <a:ext cx="5124211" cy="1371634"/>
                <a:chOff x="1153352" y="404137"/>
                <a:chExt cx="10870885" cy="4944813"/>
              </a:xfrm>
            </p:grpSpPr>
            <p:sp>
              <p:nvSpPr>
                <p:cNvPr id="21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76E917C7-0C5B-BF62-2C40-96EB2DBDC0A8}"/>
                    </a:ext>
                  </a:extLst>
                </p:cNvPr>
                <p:cNvSpPr/>
                <p:nvPr/>
              </p:nvSpPr>
              <p:spPr>
                <a:xfrm>
                  <a:off x="1153352" y="404137"/>
                  <a:ext cx="10870885" cy="4944813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47C6F8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2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EF09D5DD-4BAD-2362-9D10-84A5C6C4407C}"/>
                    </a:ext>
                  </a:extLst>
                </p:cNvPr>
                <p:cNvSpPr/>
                <p:nvPr/>
              </p:nvSpPr>
              <p:spPr>
                <a:xfrm>
                  <a:off x="1153352" y="684742"/>
                  <a:ext cx="10800569" cy="457905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20" name="Rectangle 6">
                <a:extLst>
                  <a:ext uri="{FF2B5EF4-FFF2-40B4-BE49-F238E27FC236}">
                    <a16:creationId xmlns:a16="http://schemas.microsoft.com/office/drawing/2014/main" id="{E0A30A46-BE6B-089F-769C-9223698048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5284" y="4672159"/>
                <a:ext cx="4450474" cy="63363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800" b="1" i="0" u="none" strike="noStrike" kern="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2E74B4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微软雅黑" pitchFamily="34" charset="-122"/>
                    <a:cs typeface="Calibri" panose="020F0502020204030204" pitchFamily="34" charset="0"/>
                  </a:rPr>
                  <a:t>56</a:t>
                </a:r>
              </a:p>
            </p:txBody>
          </p:sp>
        </p:grp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E582563-EE63-7381-E377-C752AF484A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556" r="80948" b="81481"/>
            <a:stretch/>
          </p:blipFill>
          <p:spPr>
            <a:xfrm>
              <a:off x="1092954" y="2386318"/>
              <a:ext cx="888921" cy="1155700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74BDF05-2E2A-7C83-E836-B3490BCA52CA}"/>
              </a:ext>
            </a:extLst>
          </p:cNvPr>
          <p:cNvGrpSpPr/>
          <p:nvPr/>
        </p:nvGrpSpPr>
        <p:grpSpPr>
          <a:xfrm>
            <a:off x="6299481" y="1682851"/>
            <a:ext cx="4278488" cy="740533"/>
            <a:chOff x="6092322" y="2271847"/>
            <a:chExt cx="4568775" cy="1203763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5077966B-FD46-8401-7959-2D1B996F0EDF}"/>
                </a:ext>
              </a:extLst>
            </p:cNvPr>
            <p:cNvGrpSpPr/>
            <p:nvPr/>
          </p:nvGrpSpPr>
          <p:grpSpPr>
            <a:xfrm>
              <a:off x="6363536" y="2382011"/>
              <a:ext cx="4297561" cy="1093599"/>
              <a:chOff x="1122602" y="2520411"/>
              <a:chExt cx="5016486" cy="1306792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6EB99293-2358-8C62-77A3-86BB0C35F4CB}"/>
                  </a:ext>
                </a:extLst>
              </p:cNvPr>
              <p:cNvGrpSpPr/>
              <p:nvPr/>
            </p:nvGrpSpPr>
            <p:grpSpPr>
              <a:xfrm>
                <a:off x="1122602" y="2520411"/>
                <a:ext cx="5016486" cy="1306792"/>
                <a:chOff x="1183448" y="577127"/>
                <a:chExt cx="10642349" cy="4711056"/>
              </a:xfrm>
            </p:grpSpPr>
            <p:sp>
              <p:nvSpPr>
                <p:cNvPr id="28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A18A1E6E-0E99-7545-2BA1-9B0913AD3902}"/>
                    </a:ext>
                  </a:extLst>
                </p:cNvPr>
                <p:cNvSpPr/>
                <p:nvPr/>
              </p:nvSpPr>
              <p:spPr>
                <a:xfrm>
                  <a:off x="1309417" y="577127"/>
                  <a:ext cx="10516380" cy="471105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323972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9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D99C2D33-B556-EC73-B33C-37AE65A971E4}"/>
                    </a:ext>
                  </a:extLst>
                </p:cNvPr>
                <p:cNvSpPr/>
                <p:nvPr/>
              </p:nvSpPr>
              <p:spPr>
                <a:xfrm>
                  <a:off x="1183448" y="738688"/>
                  <a:ext cx="10448355" cy="4431998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27" name="Rectangle 33">
                <a:extLst>
                  <a:ext uri="{FF2B5EF4-FFF2-40B4-BE49-F238E27FC236}">
                    <a16:creationId xmlns:a16="http://schemas.microsoft.com/office/drawing/2014/main" id="{953DFFDC-45F7-BE8A-DD59-A7CFDE36C7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8061" y="2533970"/>
                <a:ext cx="4306831" cy="6252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800" b="1" i="0" u="none" strike="noStrike" kern="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323972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微软雅黑" pitchFamily="34" charset="-122"/>
                    <a:cs typeface="Calibri" panose="020F0502020204030204" pitchFamily="34" charset="0"/>
                  </a:rPr>
                  <a:t>5</a:t>
                </a:r>
                <a:r>
                  <a:rPr kumimoji="0" lang="en-US" altLang="en-US" sz="2800" b="1" i="0" u="none" strike="noStrike" kern="0" cap="none" spc="0" normalizeH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323972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微软雅黑" pitchFamily="34" charset="-122"/>
                    <a:cs typeface="Calibri" panose="020F0502020204030204" pitchFamily="34" charset="0"/>
                  </a:rPr>
                  <a:t> 600</a:t>
                </a:r>
                <a:endParaRPr kumimoji="0" lang="en-US" altLang="en-US" sz="2800" b="1" i="0" u="none" strike="noStrike" kern="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323972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 pitchFamily="34" charset="-122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B841999-AC57-6C49-C2BC-85DD1501A9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61" t="-1242" r="65801" b="82167"/>
            <a:stretch/>
          </p:blipFill>
          <p:spPr>
            <a:xfrm>
              <a:off x="6092322" y="2271847"/>
              <a:ext cx="763252" cy="1178800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A1F2D60-08B5-C5D0-97D4-96BC13B2138E}"/>
              </a:ext>
            </a:extLst>
          </p:cNvPr>
          <p:cNvGrpSpPr/>
          <p:nvPr/>
        </p:nvGrpSpPr>
        <p:grpSpPr>
          <a:xfrm>
            <a:off x="1743363" y="2861419"/>
            <a:ext cx="4179417" cy="785737"/>
            <a:chOff x="990071" y="3965496"/>
            <a:chExt cx="4714805" cy="1277243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6ABC6977-3535-1284-53AE-2ACD9A182371}"/>
                </a:ext>
              </a:extLst>
            </p:cNvPr>
            <p:cNvGrpSpPr/>
            <p:nvPr/>
          </p:nvGrpSpPr>
          <p:grpSpPr>
            <a:xfrm>
              <a:off x="1458184" y="3965496"/>
              <a:ext cx="4246692" cy="1277243"/>
              <a:chOff x="1181980" y="2520411"/>
              <a:chExt cx="4957108" cy="1526236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65735857-B9B7-E04D-4381-084C850237A7}"/>
                  </a:ext>
                </a:extLst>
              </p:cNvPr>
              <p:cNvGrpSpPr/>
              <p:nvPr/>
            </p:nvGrpSpPr>
            <p:grpSpPr>
              <a:xfrm>
                <a:off x="1181980" y="2520411"/>
                <a:ext cx="4957108" cy="1526236"/>
                <a:chOff x="1309417" y="577127"/>
                <a:chExt cx="10516380" cy="5502166"/>
              </a:xfrm>
            </p:grpSpPr>
            <p:sp>
              <p:nvSpPr>
                <p:cNvPr id="35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A15C52F7-0FE1-D6BD-926A-080F49AA5CF0}"/>
                    </a:ext>
                  </a:extLst>
                </p:cNvPr>
                <p:cNvSpPr/>
                <p:nvPr/>
              </p:nvSpPr>
              <p:spPr>
                <a:xfrm>
                  <a:off x="1309417" y="577127"/>
                  <a:ext cx="10516380" cy="550216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99C312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6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0D7CFF67-412F-2A9F-FDFA-BB25938E7C5A}"/>
                    </a:ext>
                  </a:extLst>
                </p:cNvPr>
                <p:cNvSpPr/>
                <p:nvPr/>
              </p:nvSpPr>
              <p:spPr>
                <a:xfrm>
                  <a:off x="1370244" y="749729"/>
                  <a:ext cx="10310145" cy="5208358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C7EEAF94-6044-D690-0747-EFF575E8DA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73609" y="2676697"/>
                <a:ext cx="4353477" cy="62521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800" b="1" i="0" u="none" strike="noStrike" kern="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99C312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微软雅黑" pitchFamily="34" charset="-122"/>
                    <a:cs typeface="Calibri" panose="020F0502020204030204" pitchFamily="34" charset="0"/>
                  </a:rPr>
                  <a:t>560</a:t>
                </a:r>
              </a:p>
            </p:txBody>
          </p:sp>
        </p:grp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E1ABE485-488C-6E12-F192-0B0E6D3FDE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22" t="268" r="50475" b="80657"/>
            <a:stretch/>
          </p:blipFill>
          <p:spPr>
            <a:xfrm>
              <a:off x="990071" y="3965497"/>
              <a:ext cx="799425" cy="1277242"/>
            </a:xfrm>
            <a:prstGeom prst="rect">
              <a:avLst/>
            </a:prstGeom>
          </p:spPr>
        </p:pic>
      </p:grpSp>
      <p:sp>
        <p:nvSpPr>
          <p:cNvPr id="13" name="PA-文本框 54">
            <a:extLst>
              <a:ext uri="{FF2B5EF4-FFF2-40B4-BE49-F238E27FC236}">
                <a16:creationId xmlns:a16="http://schemas.microsoft.com/office/drawing/2014/main" id="{98F66E05-E91A-BD14-D8D0-B96E1C9E214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645265" y="507376"/>
            <a:ext cx="89812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800" b="0" i="0" u="none" strike="noStrike" kern="1200" cap="none" spc="-300" normalizeH="0" baseline="0" noProof="0" dirty="0">
                <a:ln>
                  <a:noFill/>
                </a:ln>
                <a:solidFill>
                  <a:srgbClr val="E35F56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Câu hỏi: </a:t>
            </a:r>
            <a:endParaRPr kumimoji="0" lang="en-US" altLang="zh-CN" sz="2800" b="0" i="0" u="none" strike="noStrike" kern="1200" cap="none" spc="-300" normalizeH="0" baseline="0" noProof="0" dirty="0">
              <a:ln>
                <a:noFill/>
              </a:ln>
              <a:solidFill>
                <a:srgbClr val="E35F56"/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  <a:sym typeface="思源黑体 CN" panose="020B0500000000000000" pitchFamily="34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0" spc="-300" dirty="0">
                <a:solidFill>
                  <a:prstClr val="black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56 dm</a:t>
            </a:r>
            <a:r>
              <a:rPr lang="en-US" altLang="zh-CN" sz="2800" b="0" spc="-300" baseline="30000" dirty="0">
                <a:solidFill>
                  <a:prstClr val="black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2</a:t>
            </a:r>
            <a:r>
              <a:rPr lang="en-US" altLang="zh-CN" sz="2800" b="0" spc="-300" dirty="0">
                <a:solidFill>
                  <a:prstClr val="black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 = … cm</a:t>
            </a:r>
            <a:r>
              <a:rPr lang="en-US" altLang="zh-CN" sz="2800" b="0" spc="-300" baseline="30000" dirty="0">
                <a:solidFill>
                  <a:prstClr val="black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2</a:t>
            </a:r>
            <a:endParaRPr kumimoji="0" lang="vi-VN" altLang="zh-CN" sz="2800" b="1" i="0" u="none" strike="noStrike" kern="1200" cap="none" spc="-30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  <a:sym typeface="思源黑体 CN" panose="020B0500000000000000" pitchFamily="34" charset="-122"/>
            </a:endParaRP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5788AAB2-B89E-1A28-C24D-BC6F99F200E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07" t="-1170" r="-1206" b="67357"/>
          <a:stretch/>
        </p:blipFill>
        <p:spPr>
          <a:xfrm flipH="1">
            <a:off x="172600" y="4437400"/>
            <a:ext cx="3249827" cy="2318950"/>
          </a:xfrm>
          <a:prstGeom prst="rect">
            <a:avLst/>
          </a:prstGeom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A518005C-98A4-18A8-0614-4E14E8EB00A6}"/>
              </a:ext>
            </a:extLst>
          </p:cNvPr>
          <p:cNvGrpSpPr/>
          <p:nvPr/>
        </p:nvGrpSpPr>
        <p:grpSpPr>
          <a:xfrm>
            <a:off x="722535" y="5822543"/>
            <a:ext cx="775186" cy="830997"/>
            <a:chOff x="1125534" y="667455"/>
            <a:chExt cx="775186" cy="830997"/>
          </a:xfrm>
        </p:grpSpPr>
        <p:sp>
          <p:nvSpPr>
            <p:cNvPr id="53" name="Flowchart: Connector 52">
              <a:extLst>
                <a:ext uri="{FF2B5EF4-FFF2-40B4-BE49-F238E27FC236}">
                  <a16:creationId xmlns:a16="http://schemas.microsoft.com/office/drawing/2014/main" id="{D533EEF2-D9BE-2FD4-B9ED-8B4F6D704001}"/>
                </a:ext>
              </a:extLst>
            </p:cNvPr>
            <p:cNvSpPr/>
            <p:nvPr/>
          </p:nvSpPr>
          <p:spPr>
            <a:xfrm>
              <a:off x="1240973" y="839756"/>
              <a:ext cx="593736" cy="593736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PA-文本框 54">
              <a:extLst>
                <a:ext uri="{FF2B5EF4-FFF2-40B4-BE49-F238E27FC236}">
                  <a16:creationId xmlns:a16="http://schemas.microsoft.com/office/drawing/2014/main" id="{354D1126-795D-C4DA-4C50-45BB20ABE155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1125534" y="667455"/>
              <a:ext cx="7751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4800" b="0" i="0" u="none" strike="noStrike" kern="1200" cap="none" spc="-300" normalizeH="0" baseline="0" noProof="0" dirty="0">
                  <a:ln>
                    <a:noFill/>
                  </a:ln>
                  <a:solidFill>
                    <a:srgbClr val="3E8DB8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3</a:t>
              </a:r>
              <a:endParaRPr kumimoji="0" lang="zh-CN" altLang="en-US" sz="4800" b="0" i="0" u="none" strike="noStrike" kern="1200" cap="none" spc="-300" normalizeH="0" baseline="0" noProof="0" dirty="0">
                <a:ln>
                  <a:noFill/>
                </a:ln>
                <a:solidFill>
                  <a:srgbClr val="3E8DB8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AC75495-DEAB-8A53-1F5E-31E81DCB6E5F}"/>
              </a:ext>
            </a:extLst>
          </p:cNvPr>
          <p:cNvGrpSpPr/>
          <p:nvPr/>
        </p:nvGrpSpPr>
        <p:grpSpPr>
          <a:xfrm>
            <a:off x="6263206" y="2916691"/>
            <a:ext cx="4289375" cy="861172"/>
            <a:chOff x="6047625" y="4021001"/>
            <a:chExt cx="4664340" cy="1242022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6E9D62FE-0E30-6170-D76D-46D023E139CB}"/>
                </a:ext>
              </a:extLst>
            </p:cNvPr>
            <p:cNvGrpSpPr/>
            <p:nvPr/>
          </p:nvGrpSpPr>
          <p:grpSpPr>
            <a:xfrm>
              <a:off x="6414405" y="4021001"/>
              <a:ext cx="4297560" cy="1173693"/>
              <a:chOff x="1122603" y="2520411"/>
              <a:chExt cx="5016485" cy="1402498"/>
            </a:xfrm>
          </p:grpSpPr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59D51BD5-C928-C41B-3FA5-9847B3D1A2BB}"/>
                  </a:ext>
                </a:extLst>
              </p:cNvPr>
              <p:cNvGrpSpPr/>
              <p:nvPr/>
            </p:nvGrpSpPr>
            <p:grpSpPr>
              <a:xfrm>
                <a:off x="1122603" y="2520411"/>
                <a:ext cx="5016485" cy="1402498"/>
                <a:chOff x="1183450" y="577127"/>
                <a:chExt cx="10642347" cy="5056080"/>
              </a:xfrm>
            </p:grpSpPr>
            <p:sp>
              <p:nvSpPr>
                <p:cNvPr id="44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7538747E-B8EA-B6EA-A347-FC8B3516045E}"/>
                    </a:ext>
                  </a:extLst>
                </p:cNvPr>
                <p:cNvSpPr/>
                <p:nvPr/>
              </p:nvSpPr>
              <p:spPr>
                <a:xfrm>
                  <a:off x="1309418" y="577127"/>
                  <a:ext cx="10516379" cy="5056080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FF3464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5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BD4AEF7B-0EFF-7728-E81F-1EE45D144FA8}"/>
                    </a:ext>
                  </a:extLst>
                </p:cNvPr>
                <p:cNvSpPr/>
                <p:nvPr/>
              </p:nvSpPr>
              <p:spPr>
                <a:xfrm>
                  <a:off x="1183450" y="630896"/>
                  <a:ext cx="10448355" cy="4864077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43" name="Rectangle 33">
                <a:extLst>
                  <a:ext uri="{FF2B5EF4-FFF2-40B4-BE49-F238E27FC236}">
                    <a16:creationId xmlns:a16="http://schemas.microsoft.com/office/drawing/2014/main" id="{1E291EE3-75F0-7074-2148-6C246C9CAE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98199" y="2709247"/>
                <a:ext cx="4288084" cy="55472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800" b="1" i="0" u="none" strike="noStrike" kern="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FF3464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微软雅黑" pitchFamily="34" charset="-122"/>
                    <a:cs typeface="Calibri" panose="020F0502020204030204" pitchFamily="34" charset="0"/>
                  </a:rPr>
                  <a:t>56 000</a:t>
                </a:r>
              </a:p>
            </p:txBody>
          </p:sp>
        </p:grp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F7A24766-8CF1-06DD-8E10-AB88DD0FB9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24" t="-144" r="31943" b="81069"/>
            <a:stretch/>
          </p:blipFill>
          <p:spPr>
            <a:xfrm>
              <a:off x="6047625" y="4021001"/>
              <a:ext cx="929283" cy="1242022"/>
            </a:xfrm>
            <a:prstGeom prst="rect">
              <a:avLst/>
            </a:prstGeom>
          </p:spPr>
        </p:pic>
      </p:grpSp>
      <p:pic>
        <p:nvPicPr>
          <p:cNvPr id="46" name="Picture 45">
            <a:hlinkClick r:id="rId11" action="ppaction://hlinksldjump"/>
            <a:extLst>
              <a:ext uri="{FF2B5EF4-FFF2-40B4-BE49-F238E27FC236}">
                <a16:creationId xmlns:a16="http://schemas.microsoft.com/office/drawing/2014/main" id="{D4BA3F19-C9A8-998B-768E-613649B31BD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431095" y="5872998"/>
            <a:ext cx="1841152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1816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8E06AE3-6F5F-F73E-C899-61CF361741A6}"/>
              </a:ext>
            </a:extLst>
          </p:cNvPr>
          <p:cNvGrpSpPr/>
          <p:nvPr/>
        </p:nvGrpSpPr>
        <p:grpSpPr>
          <a:xfrm>
            <a:off x="-97404" y="-122707"/>
            <a:ext cx="12289404" cy="6980707"/>
            <a:chOff x="-97404" y="-122707"/>
            <a:chExt cx="12289404" cy="698070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1AD31E3-E4D0-69CB-66F2-6CBE70D9A3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773" b="31978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E640293A-9BD8-105F-8CE3-401343D7AAA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97404" y="-122707"/>
              <a:ext cx="868472" cy="1054746"/>
            </a:xfrm>
            <a:prstGeom prst="rect">
              <a:avLst/>
            </a:prstGeom>
          </p:spPr>
        </p:pic>
      </p:grpSp>
      <p:grpSp>
        <p:nvGrpSpPr>
          <p:cNvPr id="6" name="组合 3">
            <a:extLst>
              <a:ext uri="{FF2B5EF4-FFF2-40B4-BE49-F238E27FC236}">
                <a16:creationId xmlns:a16="http://schemas.microsoft.com/office/drawing/2014/main" id="{45500D67-EB71-898A-650B-7B2123A19DB5}"/>
              </a:ext>
            </a:extLst>
          </p:cNvPr>
          <p:cNvGrpSpPr/>
          <p:nvPr/>
        </p:nvGrpSpPr>
        <p:grpSpPr>
          <a:xfrm>
            <a:off x="616154" y="282543"/>
            <a:ext cx="10959691" cy="5675075"/>
            <a:chOff x="781050" y="749301"/>
            <a:chExt cx="10420350" cy="5480049"/>
          </a:xfrm>
          <a:solidFill>
            <a:schemeClr val="bg1">
              <a:alpha val="74000"/>
            </a:schemeClr>
          </a:solidFill>
        </p:grpSpPr>
        <p:sp>
          <p:nvSpPr>
            <p:cNvPr id="7" name="圆角矩形 22">
              <a:extLst>
                <a:ext uri="{FF2B5EF4-FFF2-40B4-BE49-F238E27FC236}">
                  <a16:creationId xmlns:a16="http://schemas.microsoft.com/office/drawing/2014/main" id="{0160DC88-0CED-795A-0DAA-6F5DFDD213FC}"/>
                </a:ext>
              </a:extLst>
            </p:cNvPr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grp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思源黑体 CN"/>
                <a:cs typeface="+mn-cs"/>
              </a:endParaRPr>
            </a:p>
          </p:txBody>
        </p:sp>
        <p:sp>
          <p:nvSpPr>
            <p:cNvPr id="8" name="圆角矩形 25">
              <a:extLst>
                <a:ext uri="{FF2B5EF4-FFF2-40B4-BE49-F238E27FC236}">
                  <a16:creationId xmlns:a16="http://schemas.microsoft.com/office/drawing/2014/main" id="{40042854-ED9C-0C9E-7274-2A9A0D2B5B05}"/>
                </a:ext>
              </a:extLst>
            </p:cNvPr>
            <p:cNvSpPr/>
            <p:nvPr/>
          </p:nvSpPr>
          <p:spPr>
            <a:xfrm>
              <a:off x="882196" y="867227"/>
              <a:ext cx="10218058" cy="5244196"/>
            </a:xfrm>
            <a:prstGeom prst="roundRect">
              <a:avLst>
                <a:gd name="adj" fmla="val 49764"/>
              </a:avLst>
            </a:prstGeom>
            <a:grpFill/>
            <a:ln w="28575">
              <a:solidFill>
                <a:srgbClr val="3E8DB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思源黑体 CN"/>
                <a:cs typeface="+mn-cs"/>
              </a:endParaRPr>
            </a:p>
          </p:txBody>
        </p:sp>
      </p:grpSp>
      <p:sp>
        <p:nvSpPr>
          <p:cNvPr id="13" name="PA-文本框 54">
            <a:extLst>
              <a:ext uri="{FF2B5EF4-FFF2-40B4-BE49-F238E27FC236}">
                <a16:creationId xmlns:a16="http://schemas.microsoft.com/office/drawing/2014/main" id="{98F66E05-E91A-BD14-D8D0-B96E1C9E214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754375" y="184949"/>
            <a:ext cx="8531195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lvl="0" algn="ctr">
              <a:defRPr/>
            </a:pPr>
            <a:r>
              <a:rPr kumimoji="0" lang="vi-VN" altLang="zh-CN" sz="4800" b="0" i="0" u="none" strike="noStrike" kern="1200" cap="none" spc="-300" normalizeH="0" baseline="0" noProof="0" dirty="0">
                <a:ln>
                  <a:noFill/>
                </a:ln>
                <a:solidFill>
                  <a:srgbClr val="E35F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Câu hỏi: </a:t>
            </a:r>
            <a:endParaRPr kumimoji="0" lang="en-US" altLang="zh-CN" sz="4800" b="0" i="0" u="none" strike="noStrike" kern="1200" cap="none" spc="-300" normalizeH="0" baseline="0" noProof="0" dirty="0">
              <a:ln>
                <a:noFill/>
              </a:ln>
              <a:solidFill>
                <a:srgbClr val="E35F5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思源黑体 CN" panose="020B0500000000000000" pitchFamily="34" charset="-122"/>
            </a:endParaRPr>
          </a:p>
          <a:p>
            <a:pPr lvl="0" algn="ctr">
              <a:defRPr/>
            </a:pPr>
            <a:r>
              <a:rPr lang="en-US" b="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b="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b="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r>
              <a:rPr lang="en-US" b="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b="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lvl="0" algn="ctr">
              <a:defRPr/>
            </a:pPr>
            <a:r>
              <a:rPr lang="en-US" b="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3 070 cm</a:t>
            </a:r>
            <a:r>
              <a:rPr lang="en-US" b="0" baseline="300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b="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....... 30 dm</a:t>
            </a:r>
            <a:r>
              <a:rPr lang="en-US" b="0" baseline="300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b="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+ 70 cm</a:t>
            </a:r>
            <a:r>
              <a:rPr lang="en-US" b="0" baseline="300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kumimoji="0" lang="zh-CN" altLang="en-US" sz="4800" b="1" i="0" u="none" strike="noStrike" kern="1200" cap="none" spc="-30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Vogue-ExtraBold" panose="020B0500000000000000" pitchFamily="34" charset="0"/>
              <a:cs typeface="Arial" panose="020B0604020202020204" pitchFamily="34" charset="0"/>
              <a:sym typeface="思源黑体 CN" panose="020B0500000000000000" pitchFamily="34" charset="-122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99D8DEF-DC99-8DC0-31E0-2A8C985BE5EC}"/>
              </a:ext>
            </a:extLst>
          </p:cNvPr>
          <p:cNvGrpSpPr/>
          <p:nvPr/>
        </p:nvGrpSpPr>
        <p:grpSpPr>
          <a:xfrm>
            <a:off x="1819311" y="2413909"/>
            <a:ext cx="4292321" cy="1205445"/>
            <a:chOff x="1092954" y="2371437"/>
            <a:chExt cx="4611922" cy="1205445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A12F2B2A-DCE7-1F33-5791-309289792D43}"/>
                </a:ext>
              </a:extLst>
            </p:cNvPr>
            <p:cNvGrpSpPr/>
            <p:nvPr/>
          </p:nvGrpSpPr>
          <p:grpSpPr>
            <a:xfrm>
              <a:off x="1456545" y="2371437"/>
              <a:ext cx="4248331" cy="1205445"/>
              <a:chOff x="1108416" y="4554145"/>
              <a:chExt cx="5124211" cy="1459832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D873BB41-BA51-EB0E-A99F-DC508CF6A43A}"/>
                  </a:ext>
                </a:extLst>
              </p:cNvPr>
              <p:cNvGrpSpPr/>
              <p:nvPr/>
            </p:nvGrpSpPr>
            <p:grpSpPr>
              <a:xfrm>
                <a:off x="1108416" y="4554145"/>
                <a:ext cx="5124211" cy="1371634"/>
                <a:chOff x="1153352" y="404137"/>
                <a:chExt cx="10870885" cy="4944813"/>
              </a:xfrm>
            </p:grpSpPr>
            <p:sp>
              <p:nvSpPr>
                <p:cNvPr id="21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76E917C7-0C5B-BF62-2C40-96EB2DBDC0A8}"/>
                    </a:ext>
                  </a:extLst>
                </p:cNvPr>
                <p:cNvSpPr/>
                <p:nvPr/>
              </p:nvSpPr>
              <p:spPr>
                <a:xfrm>
                  <a:off x="1153352" y="404137"/>
                  <a:ext cx="10870885" cy="4944813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47C6F8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思源黑体 CN"/>
                    <a:cs typeface="+mn-cs"/>
                  </a:endParaRPr>
                </a:p>
              </p:txBody>
            </p:sp>
            <p:sp>
              <p:nvSpPr>
                <p:cNvPr id="22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EF09D5DD-4BAD-2362-9D10-84A5C6C4407C}"/>
                    </a:ext>
                  </a:extLst>
                </p:cNvPr>
                <p:cNvSpPr/>
                <p:nvPr/>
              </p:nvSpPr>
              <p:spPr>
                <a:xfrm>
                  <a:off x="1153352" y="684742"/>
                  <a:ext cx="10800569" cy="457905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思源黑体 CN"/>
                    <a:cs typeface="+mn-cs"/>
                  </a:endParaRPr>
                </a:p>
              </p:txBody>
            </p:sp>
          </p:grpSp>
          <p:sp>
            <p:nvSpPr>
              <p:cNvPr id="20" name="Rectangle 6">
                <a:extLst>
                  <a:ext uri="{FF2B5EF4-FFF2-40B4-BE49-F238E27FC236}">
                    <a16:creationId xmlns:a16="http://schemas.microsoft.com/office/drawing/2014/main" id="{E0A30A46-BE6B-089F-769C-9223698048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5284" y="4672159"/>
                <a:ext cx="4450474" cy="13418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00" b="1" i="0" u="none" strike="noStrike" kern="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2E74B4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+mn-cs"/>
                  </a:rPr>
                  <a:t>&lt;</a:t>
                </a:r>
              </a:p>
            </p:txBody>
          </p:sp>
        </p:grp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E582563-EE63-7381-E377-C752AF484A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556" r="80948" b="81481"/>
            <a:stretch/>
          </p:blipFill>
          <p:spPr>
            <a:xfrm>
              <a:off x="1092954" y="2386318"/>
              <a:ext cx="888921" cy="1155700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74BDF05-2E2A-7C83-E836-B3490BCA52CA}"/>
              </a:ext>
            </a:extLst>
          </p:cNvPr>
          <p:cNvGrpSpPr/>
          <p:nvPr/>
        </p:nvGrpSpPr>
        <p:grpSpPr>
          <a:xfrm>
            <a:off x="6311333" y="2281120"/>
            <a:ext cx="4382495" cy="1229507"/>
            <a:chOff x="6092322" y="2271847"/>
            <a:chExt cx="4568775" cy="1229507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5077966B-FD46-8401-7959-2D1B996F0EDF}"/>
                </a:ext>
              </a:extLst>
            </p:cNvPr>
            <p:cNvGrpSpPr/>
            <p:nvPr/>
          </p:nvGrpSpPr>
          <p:grpSpPr>
            <a:xfrm>
              <a:off x="6363536" y="2382012"/>
              <a:ext cx="4297561" cy="1119342"/>
              <a:chOff x="1122602" y="2520411"/>
              <a:chExt cx="5016486" cy="1337553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6EB99293-2358-8C62-77A3-86BB0C35F4CB}"/>
                  </a:ext>
                </a:extLst>
              </p:cNvPr>
              <p:cNvGrpSpPr/>
              <p:nvPr/>
            </p:nvGrpSpPr>
            <p:grpSpPr>
              <a:xfrm>
                <a:off x="1122602" y="2520411"/>
                <a:ext cx="5016486" cy="1306792"/>
                <a:chOff x="1183448" y="577127"/>
                <a:chExt cx="10642349" cy="4711056"/>
              </a:xfrm>
            </p:grpSpPr>
            <p:sp>
              <p:nvSpPr>
                <p:cNvPr id="28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A18A1E6E-0E99-7545-2BA1-9B0913AD3902}"/>
                    </a:ext>
                  </a:extLst>
                </p:cNvPr>
                <p:cNvSpPr/>
                <p:nvPr/>
              </p:nvSpPr>
              <p:spPr>
                <a:xfrm>
                  <a:off x="1309417" y="577127"/>
                  <a:ext cx="10516380" cy="471105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323972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思源黑体 CN"/>
                    <a:cs typeface="+mn-cs"/>
                  </a:endParaRPr>
                </a:p>
              </p:txBody>
            </p:sp>
            <p:sp>
              <p:nvSpPr>
                <p:cNvPr id="29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D99C2D33-B556-EC73-B33C-37AE65A971E4}"/>
                    </a:ext>
                  </a:extLst>
                </p:cNvPr>
                <p:cNvSpPr/>
                <p:nvPr/>
              </p:nvSpPr>
              <p:spPr>
                <a:xfrm>
                  <a:off x="1183448" y="738688"/>
                  <a:ext cx="10448355" cy="4431998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思源黑体 CN"/>
                    <a:cs typeface="+mn-cs"/>
                  </a:endParaRPr>
                </a:p>
              </p:txBody>
            </p:sp>
          </p:grpSp>
          <p:sp>
            <p:nvSpPr>
              <p:cNvPr id="27" name="Rectangle 33">
                <a:extLst>
                  <a:ext uri="{FF2B5EF4-FFF2-40B4-BE49-F238E27FC236}">
                    <a16:creationId xmlns:a16="http://schemas.microsoft.com/office/drawing/2014/main" id="{953DFFDC-45F7-BE8A-DD59-A7CFDE36C7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8061" y="2533970"/>
                <a:ext cx="4306831" cy="13239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00" b="1" i="0" u="none" strike="noStrike" kern="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323972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Arial" panose="020B0604020202020204" pitchFamily="34" charset="0"/>
                  </a:rPr>
                  <a:t>&gt;</a:t>
                </a:r>
              </a:p>
            </p:txBody>
          </p:sp>
        </p:grp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B841999-AC57-6C49-C2BC-85DD1501A9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61" t="-1242" r="65801" b="82167"/>
            <a:stretch/>
          </p:blipFill>
          <p:spPr>
            <a:xfrm>
              <a:off x="6092322" y="2271847"/>
              <a:ext cx="763252" cy="1178800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A1F2D60-08B5-C5D0-97D4-96BC13B2138E}"/>
              </a:ext>
            </a:extLst>
          </p:cNvPr>
          <p:cNvGrpSpPr/>
          <p:nvPr/>
        </p:nvGrpSpPr>
        <p:grpSpPr>
          <a:xfrm>
            <a:off x="1738957" y="3902174"/>
            <a:ext cx="4281016" cy="1277243"/>
            <a:chOff x="990071" y="3965496"/>
            <a:chExt cx="4714805" cy="1277243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6ABC6977-3535-1284-53AE-2ACD9A182371}"/>
                </a:ext>
              </a:extLst>
            </p:cNvPr>
            <p:cNvGrpSpPr/>
            <p:nvPr/>
          </p:nvGrpSpPr>
          <p:grpSpPr>
            <a:xfrm>
              <a:off x="1458184" y="3965496"/>
              <a:ext cx="4246692" cy="1277243"/>
              <a:chOff x="1181980" y="2520411"/>
              <a:chExt cx="4957108" cy="1526236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65735857-B9B7-E04D-4381-084C850237A7}"/>
                  </a:ext>
                </a:extLst>
              </p:cNvPr>
              <p:cNvGrpSpPr/>
              <p:nvPr/>
            </p:nvGrpSpPr>
            <p:grpSpPr>
              <a:xfrm>
                <a:off x="1181980" y="2520411"/>
                <a:ext cx="4957108" cy="1526236"/>
                <a:chOff x="1309417" y="577127"/>
                <a:chExt cx="10516380" cy="5502166"/>
              </a:xfrm>
            </p:grpSpPr>
            <p:sp>
              <p:nvSpPr>
                <p:cNvPr id="35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A15C52F7-0FE1-D6BD-926A-080F49AA5CF0}"/>
                    </a:ext>
                  </a:extLst>
                </p:cNvPr>
                <p:cNvSpPr/>
                <p:nvPr/>
              </p:nvSpPr>
              <p:spPr>
                <a:xfrm>
                  <a:off x="1309417" y="577127"/>
                  <a:ext cx="10516380" cy="550216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99C312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思源黑体 CN"/>
                    <a:cs typeface="+mn-cs"/>
                  </a:endParaRPr>
                </a:p>
              </p:txBody>
            </p:sp>
            <p:sp>
              <p:nvSpPr>
                <p:cNvPr id="36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0D7CFF67-412F-2A9F-FDFA-BB25938E7C5A}"/>
                    </a:ext>
                  </a:extLst>
                </p:cNvPr>
                <p:cNvSpPr/>
                <p:nvPr/>
              </p:nvSpPr>
              <p:spPr>
                <a:xfrm>
                  <a:off x="1370244" y="749729"/>
                  <a:ext cx="10310145" cy="5208358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思源黑体 CN"/>
                    <a:cs typeface="+mn-cs"/>
                  </a:endParaRPr>
                </a:p>
              </p:txBody>
            </p:sp>
          </p:grp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C7EEAF94-6044-D690-0747-EFF575E8DA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73609" y="2676697"/>
                <a:ext cx="4353477" cy="13239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00" b="1" i="0" u="none" strike="noStrike" kern="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99C312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Arial" panose="020B0604020202020204" pitchFamily="34" charset="0"/>
                  </a:rPr>
                  <a:t>=</a:t>
                </a:r>
              </a:p>
            </p:txBody>
          </p:sp>
        </p:grp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E1ABE485-488C-6E12-F192-0B0E6D3FDE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22" t="268" r="50475" b="80657"/>
            <a:stretch/>
          </p:blipFill>
          <p:spPr>
            <a:xfrm>
              <a:off x="990071" y="3965497"/>
              <a:ext cx="799425" cy="1277242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004B91E-C966-FAA0-205E-21E4066C7D7E}"/>
              </a:ext>
            </a:extLst>
          </p:cNvPr>
          <p:cNvGrpSpPr/>
          <p:nvPr/>
        </p:nvGrpSpPr>
        <p:grpSpPr>
          <a:xfrm>
            <a:off x="6352842" y="3879370"/>
            <a:ext cx="4393647" cy="1399865"/>
            <a:chOff x="6047625" y="4021001"/>
            <a:chExt cx="4664340" cy="1242022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4C609F4C-11DC-2885-EA6F-536C7A9DC490}"/>
                </a:ext>
              </a:extLst>
            </p:cNvPr>
            <p:cNvGrpSpPr/>
            <p:nvPr/>
          </p:nvGrpSpPr>
          <p:grpSpPr>
            <a:xfrm>
              <a:off x="6414405" y="4021001"/>
              <a:ext cx="4297560" cy="1173693"/>
              <a:chOff x="1122603" y="2520411"/>
              <a:chExt cx="5016485" cy="1402498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176F74C2-BC45-2C7C-9BA4-85CFA23EE3D6}"/>
                  </a:ext>
                </a:extLst>
              </p:cNvPr>
              <p:cNvGrpSpPr/>
              <p:nvPr/>
            </p:nvGrpSpPr>
            <p:grpSpPr>
              <a:xfrm>
                <a:off x="1122603" y="2520411"/>
                <a:ext cx="5016485" cy="1402498"/>
                <a:chOff x="1183450" y="577127"/>
                <a:chExt cx="10642347" cy="5056080"/>
              </a:xfrm>
            </p:grpSpPr>
            <p:sp>
              <p:nvSpPr>
                <p:cNvPr id="42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EDF237B8-5D1D-F23B-6507-AE20398A0508}"/>
                    </a:ext>
                  </a:extLst>
                </p:cNvPr>
                <p:cNvSpPr/>
                <p:nvPr/>
              </p:nvSpPr>
              <p:spPr>
                <a:xfrm>
                  <a:off x="1309418" y="577127"/>
                  <a:ext cx="10516379" cy="5056080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FF3464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思源黑体 CN"/>
                    <a:cs typeface="+mn-cs"/>
                  </a:endParaRPr>
                </a:p>
              </p:txBody>
            </p:sp>
            <p:sp>
              <p:nvSpPr>
                <p:cNvPr id="43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03C778A5-5107-981D-1734-542BEAF87D8A}"/>
                    </a:ext>
                  </a:extLst>
                </p:cNvPr>
                <p:cNvSpPr/>
                <p:nvPr/>
              </p:nvSpPr>
              <p:spPr>
                <a:xfrm>
                  <a:off x="1183450" y="630896"/>
                  <a:ext cx="10448355" cy="4864077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思源黑体 CN"/>
                    <a:cs typeface="+mn-cs"/>
                  </a:endParaRPr>
                </a:p>
              </p:txBody>
            </p:sp>
          </p:grpSp>
          <p:sp>
            <p:nvSpPr>
              <p:cNvPr id="41" name="Rectangle 33">
                <a:extLst>
                  <a:ext uri="{FF2B5EF4-FFF2-40B4-BE49-F238E27FC236}">
                    <a16:creationId xmlns:a16="http://schemas.microsoft.com/office/drawing/2014/main" id="{7F7D599F-6531-E282-2743-A05978DA8B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98199" y="2709247"/>
                <a:ext cx="4288084" cy="117470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00" b="1" i="0" u="none" strike="noStrike" kern="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FF3464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Arial" panose="020B0604020202020204" pitchFamily="34" charset="0"/>
                  </a:rPr>
                  <a:t>+</a:t>
                </a:r>
              </a:p>
            </p:txBody>
          </p:sp>
        </p:grp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E3D7F56F-1952-241B-FD2B-5342E57A14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24" t="-144" r="31943" b="81069"/>
            <a:stretch/>
          </p:blipFill>
          <p:spPr>
            <a:xfrm>
              <a:off x="6047625" y="4021001"/>
              <a:ext cx="929283" cy="1242022"/>
            </a:xfrm>
            <a:prstGeom prst="rect">
              <a:avLst/>
            </a:prstGeom>
          </p:spPr>
        </p:pic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E7D38093-E4F0-E628-718A-2343271687B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40" t="36036" r="-5007" b="33573"/>
          <a:stretch/>
        </p:blipFill>
        <p:spPr>
          <a:xfrm>
            <a:off x="-93439" y="4496737"/>
            <a:ext cx="3118021" cy="2084174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064FE1B0-7794-F9BC-5FE0-7D7EDE6E5079}"/>
              </a:ext>
            </a:extLst>
          </p:cNvPr>
          <p:cNvGrpSpPr/>
          <p:nvPr/>
        </p:nvGrpSpPr>
        <p:grpSpPr>
          <a:xfrm>
            <a:off x="406182" y="6067069"/>
            <a:ext cx="775186" cy="830997"/>
            <a:chOff x="1125534" y="667455"/>
            <a:chExt cx="775186" cy="830997"/>
          </a:xfrm>
        </p:grpSpPr>
        <p:sp>
          <p:nvSpPr>
            <p:cNvPr id="46" name="Flowchart: Connector 45">
              <a:extLst>
                <a:ext uri="{FF2B5EF4-FFF2-40B4-BE49-F238E27FC236}">
                  <a16:creationId xmlns:a16="http://schemas.microsoft.com/office/drawing/2014/main" id="{4958E5B5-86E7-6F43-1B55-49EBC85B4882}"/>
                </a:ext>
              </a:extLst>
            </p:cNvPr>
            <p:cNvSpPr/>
            <p:nvPr/>
          </p:nvSpPr>
          <p:spPr>
            <a:xfrm>
              <a:off x="1240973" y="839756"/>
              <a:ext cx="593736" cy="593736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PA-文本框 54">
              <a:extLst>
                <a:ext uri="{FF2B5EF4-FFF2-40B4-BE49-F238E27FC236}">
                  <a16:creationId xmlns:a16="http://schemas.microsoft.com/office/drawing/2014/main" id="{B94A9C07-8612-8B71-E1EE-D9988F65C84D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1125534" y="667455"/>
              <a:ext cx="7751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4800" b="0" i="0" u="none" strike="noStrike" kern="1200" cap="none" spc="-300" normalizeH="0" baseline="0" noProof="0" dirty="0">
                  <a:ln>
                    <a:noFill/>
                  </a:ln>
                  <a:solidFill>
                    <a:srgbClr val="3E8DB8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4</a:t>
              </a:r>
              <a:endParaRPr kumimoji="0" lang="zh-CN" altLang="en-US" sz="4800" b="0" i="0" u="none" strike="noStrike" kern="1200" cap="none" spc="-300" normalizeH="0" baseline="0" noProof="0" dirty="0">
                <a:ln>
                  <a:noFill/>
                </a:ln>
                <a:solidFill>
                  <a:srgbClr val="3E8DB8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pic>
        <p:nvPicPr>
          <p:cNvPr id="50" name="Picture 49">
            <a:hlinkClick r:id="rId9" action="ppaction://hlinksldjump"/>
            <a:extLst>
              <a:ext uri="{FF2B5EF4-FFF2-40B4-BE49-F238E27FC236}">
                <a16:creationId xmlns:a16="http://schemas.microsoft.com/office/drawing/2014/main" id="{D4BA3F19-C9A8-998B-768E-613649B31BD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31095" y="5872998"/>
            <a:ext cx="1841152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0018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171809C-39CD-40A1-A859-3AF6A0CCC4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34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3507068-CC56-455C-8DA9-DCBE6B710FB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19388B4E-2D65-4D96-A153-24478A48D41D}"/>
              </a:ext>
            </a:extLst>
          </p:cNvPr>
          <p:cNvSpPr/>
          <p:nvPr/>
        </p:nvSpPr>
        <p:spPr>
          <a:xfrm>
            <a:off x="607707" y="457200"/>
            <a:ext cx="10976586" cy="6172200"/>
          </a:xfrm>
          <a:prstGeom prst="roundRect">
            <a:avLst>
              <a:gd name="adj" fmla="val 1709"/>
            </a:avLst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2062" y="550599"/>
            <a:ext cx="8333954" cy="78035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92066" y="1484843"/>
            <a:ext cx="966314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800" b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1: </a:t>
            </a:r>
            <a:r>
              <a:rPr lang="en-US" sz="2800" i="1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Điền</a:t>
            </a:r>
            <a:r>
              <a:rPr lang="en-US" sz="2800" i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i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2800" i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2800" i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800" i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US" sz="2800" i="1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trống</a:t>
            </a:r>
            <a:r>
              <a:rPr lang="en-US" sz="2800" i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  <a:p>
            <a:pPr algn="ctr"/>
            <a:r>
              <a:rPr lang="en-US" sz="28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en-US" sz="28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tấn</a:t>
            </a:r>
            <a:r>
              <a:rPr lang="en-US" sz="28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34 kg : 3 + 7 </a:t>
            </a:r>
            <a:r>
              <a:rPr lang="en-US" sz="28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</a:t>
            </a:r>
            <a:r>
              <a:rPr lang="en-US" sz="28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14 kg : 6 = ......... kg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92066" y="3005861"/>
            <a:ext cx="975352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800" b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2: </a:t>
            </a:r>
            <a:r>
              <a:rPr lang="en-US" sz="2800" i="1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Điền</a:t>
            </a:r>
            <a:r>
              <a:rPr lang="en-US" sz="2800" i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sz="2800" i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&gt; , &lt; , = </a:t>
            </a:r>
            <a:r>
              <a:rPr lang="en-US" sz="2800" i="1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2800" i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2800" i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800" i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US" sz="2800" i="1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trống</a:t>
            </a:r>
            <a:r>
              <a:rPr lang="en-US" sz="2800" i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  <a:p>
            <a:pPr algn="ctr"/>
            <a:r>
              <a:rPr lang="en-US" sz="28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</a:t>
            </a:r>
            <a:r>
              <a:rPr lang="en-US" sz="28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tấn</a:t>
            </a:r>
            <a:r>
              <a:rPr lang="en-US" sz="28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35 kg  ..... 835 kg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92066" y="4473201"/>
            <a:ext cx="1035001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800" b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3: </a:t>
            </a:r>
            <a:r>
              <a:rPr lang="vi-VN" sz="2800" i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Điền số thích hợp vào ô trống: </a:t>
            </a:r>
            <a:endParaRPr lang="en-US" sz="2800" i="1" dirty="0">
              <a:solidFill>
                <a:srgbClr val="333333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28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bao gạo giống nhau cân được 235kg. Vậy 8 bao gạo như vậy nặng .......... kg?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071148" y="2441651"/>
            <a:ext cx="102709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i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2 034 kg : 3 + 714 kg : 6 = 678 kg + 119 kg = 797 kg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586994" y="1859578"/>
            <a:ext cx="10300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i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797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105972" y="3894679"/>
            <a:ext cx="45110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i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</a:t>
            </a:r>
            <a:r>
              <a:rPr lang="en-US" sz="2800" i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tấn</a:t>
            </a:r>
            <a:r>
              <a:rPr lang="en-US" sz="2800" i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35 kg = 8 035 kg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037943" y="3365854"/>
            <a:ext cx="10300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&gt;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419628" y="5334976"/>
            <a:ext cx="45110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i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235 : 5 x 8 = 376 kg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938728" y="5252495"/>
            <a:ext cx="10965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i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376</a:t>
            </a:r>
          </a:p>
        </p:txBody>
      </p:sp>
    </p:spTree>
    <p:extLst>
      <p:ext uri="{BB962C8B-B14F-4D97-AF65-F5344CB8AC3E}">
        <p14:creationId xmlns:p14="http://schemas.microsoft.com/office/powerpoint/2010/main" val="3784323731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/>
      <p:bldP spid="6" grpId="0"/>
      <p:bldP spid="7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1AD31E3-E4D0-69CB-66F2-6CBE70D9A32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73" b="319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组合 3">
            <a:extLst>
              <a:ext uri="{FF2B5EF4-FFF2-40B4-BE49-F238E27FC236}">
                <a16:creationId xmlns:a16="http://schemas.microsoft.com/office/drawing/2014/main" id="{45500D67-EB71-898A-650B-7B2123A19DB5}"/>
              </a:ext>
            </a:extLst>
          </p:cNvPr>
          <p:cNvGrpSpPr/>
          <p:nvPr/>
        </p:nvGrpSpPr>
        <p:grpSpPr>
          <a:xfrm>
            <a:off x="616154" y="282543"/>
            <a:ext cx="10959691" cy="5675075"/>
            <a:chOff x="781050" y="749301"/>
            <a:chExt cx="10420350" cy="5480049"/>
          </a:xfrm>
          <a:solidFill>
            <a:schemeClr val="bg1">
              <a:alpha val="74000"/>
            </a:schemeClr>
          </a:solidFill>
        </p:grpSpPr>
        <p:sp>
          <p:nvSpPr>
            <p:cNvPr id="7" name="圆角矩形 22">
              <a:extLst>
                <a:ext uri="{FF2B5EF4-FFF2-40B4-BE49-F238E27FC236}">
                  <a16:creationId xmlns:a16="http://schemas.microsoft.com/office/drawing/2014/main" id="{0160DC88-0CED-795A-0DAA-6F5DFDD213FC}"/>
                </a:ext>
              </a:extLst>
            </p:cNvPr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grp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思源黑体 CN"/>
                <a:cs typeface="+mn-cs"/>
              </a:endParaRPr>
            </a:p>
          </p:txBody>
        </p:sp>
        <p:sp>
          <p:nvSpPr>
            <p:cNvPr id="8" name="圆角矩形 25">
              <a:extLst>
                <a:ext uri="{FF2B5EF4-FFF2-40B4-BE49-F238E27FC236}">
                  <a16:creationId xmlns:a16="http://schemas.microsoft.com/office/drawing/2014/main" id="{40042854-ED9C-0C9E-7274-2A9A0D2B5B05}"/>
                </a:ext>
              </a:extLst>
            </p:cNvPr>
            <p:cNvSpPr/>
            <p:nvPr/>
          </p:nvSpPr>
          <p:spPr>
            <a:xfrm>
              <a:off x="882196" y="867227"/>
              <a:ext cx="10218058" cy="5244196"/>
            </a:xfrm>
            <a:prstGeom prst="roundRect">
              <a:avLst>
                <a:gd name="adj" fmla="val 49764"/>
              </a:avLst>
            </a:prstGeom>
            <a:grpFill/>
            <a:ln w="28575">
              <a:solidFill>
                <a:srgbClr val="3E8DB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思源黑体 CN"/>
                <a:cs typeface="+mn-cs"/>
              </a:endParaRPr>
            </a:p>
          </p:txBody>
        </p:sp>
      </p:grpSp>
      <p:sp>
        <p:nvSpPr>
          <p:cNvPr id="13" name="PA-文本框 54">
            <a:extLst>
              <a:ext uri="{FF2B5EF4-FFF2-40B4-BE49-F238E27FC236}">
                <a16:creationId xmlns:a16="http://schemas.microsoft.com/office/drawing/2014/main" id="{98F66E05-E91A-BD14-D8D0-B96E1C9E214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712557" y="720604"/>
            <a:ext cx="85311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algn="ctr"/>
            <a:r>
              <a:rPr kumimoji="0" lang="vi-VN" altLang="zh-CN" sz="2800" b="0" i="0" u="none" strike="noStrike" kern="1200" cap="none" spc="-30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Câu hỏi: </a:t>
            </a:r>
            <a:r>
              <a:rPr kumimoji="0" lang="en-US" altLang="zh-CN" sz="2800" b="0" i="0" u="none" strike="noStrike" kern="1200" cap="none" spc="-3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思源黑体 CN" panose="020B0500000000000000" pitchFamily="34" charset="-122"/>
              </a:rPr>
              <a:t>C</a:t>
            </a:r>
            <a:r>
              <a:rPr lang="en-US" sz="2800" b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họn</a:t>
            </a:r>
            <a:r>
              <a:rPr lang="en-US" sz="28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đáp</a:t>
            </a:r>
            <a:r>
              <a:rPr lang="en-US" sz="28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án</a:t>
            </a:r>
            <a:r>
              <a:rPr lang="en-US" sz="28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đúng</a:t>
            </a:r>
            <a:endParaRPr lang="en-US" sz="2800" b="0" dirty="0">
              <a:solidFill>
                <a:schemeClr val="tx1"/>
              </a:solidFill>
              <a:effectLst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algn="ctr"/>
            <a:r>
              <a:rPr lang="en-US" sz="28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5 dm</a:t>
            </a:r>
            <a:r>
              <a:rPr lang="en-US" sz="2800" b="0" baseline="300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2</a:t>
            </a:r>
            <a:r>
              <a:rPr lang="en-US" sz="28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+ 9 cm</a:t>
            </a:r>
            <a:r>
              <a:rPr lang="en-US" sz="2800" b="0" baseline="300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2</a:t>
            </a:r>
            <a:r>
              <a:rPr lang="en-US" sz="28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 = ....... cm</a:t>
            </a:r>
            <a:r>
              <a:rPr lang="en-US" sz="2800" b="0" baseline="300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2</a:t>
            </a:r>
            <a:endParaRPr lang="en-US" sz="2800" b="0" dirty="0">
              <a:solidFill>
                <a:schemeClr val="tx1"/>
              </a:solidFill>
              <a:effectLst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99D8DEF-DC99-8DC0-31E0-2A8C985BE5EC}"/>
              </a:ext>
            </a:extLst>
          </p:cNvPr>
          <p:cNvGrpSpPr/>
          <p:nvPr/>
        </p:nvGrpSpPr>
        <p:grpSpPr>
          <a:xfrm>
            <a:off x="1656331" y="1883774"/>
            <a:ext cx="4201463" cy="914184"/>
            <a:chOff x="1092954" y="2371436"/>
            <a:chExt cx="4611922" cy="1170582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A12F2B2A-DCE7-1F33-5791-309289792D43}"/>
                </a:ext>
              </a:extLst>
            </p:cNvPr>
            <p:cNvGrpSpPr/>
            <p:nvPr/>
          </p:nvGrpSpPr>
          <p:grpSpPr>
            <a:xfrm>
              <a:off x="1456545" y="2371436"/>
              <a:ext cx="4248331" cy="1132616"/>
              <a:chOff x="1108416" y="4554145"/>
              <a:chExt cx="5124211" cy="1371634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D873BB41-BA51-EB0E-A99F-DC508CF6A43A}"/>
                  </a:ext>
                </a:extLst>
              </p:cNvPr>
              <p:cNvGrpSpPr/>
              <p:nvPr/>
            </p:nvGrpSpPr>
            <p:grpSpPr>
              <a:xfrm>
                <a:off x="1108416" y="4554145"/>
                <a:ext cx="5124211" cy="1371634"/>
                <a:chOff x="1153352" y="404137"/>
                <a:chExt cx="10870885" cy="4944813"/>
              </a:xfrm>
            </p:grpSpPr>
            <p:sp>
              <p:nvSpPr>
                <p:cNvPr id="21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76E917C7-0C5B-BF62-2C40-96EB2DBDC0A8}"/>
                    </a:ext>
                  </a:extLst>
                </p:cNvPr>
                <p:cNvSpPr/>
                <p:nvPr/>
              </p:nvSpPr>
              <p:spPr>
                <a:xfrm>
                  <a:off x="1153352" y="404137"/>
                  <a:ext cx="10870885" cy="4944813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47C6F8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思源黑体 CN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2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EF09D5DD-4BAD-2362-9D10-84A5C6C4407C}"/>
                    </a:ext>
                  </a:extLst>
                </p:cNvPr>
                <p:cNvSpPr/>
                <p:nvPr/>
              </p:nvSpPr>
              <p:spPr>
                <a:xfrm>
                  <a:off x="1153352" y="684742"/>
                  <a:ext cx="10800569" cy="457905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思源黑体 CN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20" name="Rectangle 6">
                <a:extLst>
                  <a:ext uri="{FF2B5EF4-FFF2-40B4-BE49-F238E27FC236}">
                    <a16:creationId xmlns:a16="http://schemas.microsoft.com/office/drawing/2014/main" id="{E0A30A46-BE6B-089F-769C-9223698048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5283" y="4824307"/>
                <a:ext cx="4450474" cy="63363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800" b="1" i="0" u="none" strike="noStrike" kern="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2E74B4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微软雅黑" pitchFamily="34" charset="-122"/>
                    <a:cs typeface="Calibri" panose="020F0502020204030204" pitchFamily="34" charset="0"/>
                  </a:rPr>
                  <a:t>59</a:t>
                </a:r>
              </a:p>
            </p:txBody>
          </p:sp>
        </p:grp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E582563-EE63-7381-E377-C752AF484A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556" r="80948" b="81481"/>
            <a:stretch/>
          </p:blipFill>
          <p:spPr>
            <a:xfrm>
              <a:off x="1092954" y="2386318"/>
              <a:ext cx="888921" cy="1155700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74BDF05-2E2A-7C83-E836-B3490BCA52CA}"/>
              </a:ext>
            </a:extLst>
          </p:cNvPr>
          <p:cNvGrpSpPr/>
          <p:nvPr/>
        </p:nvGrpSpPr>
        <p:grpSpPr>
          <a:xfrm>
            <a:off x="6204580" y="1857861"/>
            <a:ext cx="4289728" cy="940097"/>
            <a:chOff x="6092322" y="2271847"/>
            <a:chExt cx="4568775" cy="1203763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5077966B-FD46-8401-7959-2D1B996F0EDF}"/>
                </a:ext>
              </a:extLst>
            </p:cNvPr>
            <p:cNvGrpSpPr/>
            <p:nvPr/>
          </p:nvGrpSpPr>
          <p:grpSpPr>
            <a:xfrm>
              <a:off x="6363536" y="2382011"/>
              <a:ext cx="4297561" cy="1093599"/>
              <a:chOff x="1122602" y="2520411"/>
              <a:chExt cx="5016486" cy="1306792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6EB99293-2358-8C62-77A3-86BB0C35F4CB}"/>
                  </a:ext>
                </a:extLst>
              </p:cNvPr>
              <p:cNvGrpSpPr/>
              <p:nvPr/>
            </p:nvGrpSpPr>
            <p:grpSpPr>
              <a:xfrm>
                <a:off x="1122602" y="2520411"/>
                <a:ext cx="5016486" cy="1306792"/>
                <a:chOff x="1183448" y="577127"/>
                <a:chExt cx="10642349" cy="4711056"/>
              </a:xfrm>
            </p:grpSpPr>
            <p:sp>
              <p:nvSpPr>
                <p:cNvPr id="28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A18A1E6E-0E99-7545-2BA1-9B0913AD3902}"/>
                    </a:ext>
                  </a:extLst>
                </p:cNvPr>
                <p:cNvSpPr/>
                <p:nvPr/>
              </p:nvSpPr>
              <p:spPr>
                <a:xfrm>
                  <a:off x="1309417" y="577127"/>
                  <a:ext cx="10516380" cy="471105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323972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思源黑体 CN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9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D99C2D33-B556-EC73-B33C-37AE65A971E4}"/>
                    </a:ext>
                  </a:extLst>
                </p:cNvPr>
                <p:cNvSpPr/>
                <p:nvPr/>
              </p:nvSpPr>
              <p:spPr>
                <a:xfrm>
                  <a:off x="1183448" y="738688"/>
                  <a:ext cx="10448355" cy="4431998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思源黑体 CN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27" name="Rectangle 33">
                <a:extLst>
                  <a:ext uri="{FF2B5EF4-FFF2-40B4-BE49-F238E27FC236}">
                    <a16:creationId xmlns:a16="http://schemas.microsoft.com/office/drawing/2014/main" id="{953DFFDC-45F7-BE8A-DD59-A7CFDE36C7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20761" y="2780462"/>
                <a:ext cx="4306831" cy="6252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800" b="1" i="0" u="none" strike="noStrike" kern="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323972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微软雅黑" pitchFamily="34" charset="-122"/>
                    <a:cs typeface="Calibri" panose="020F0502020204030204" pitchFamily="34" charset="0"/>
                  </a:rPr>
                  <a:t>590</a:t>
                </a:r>
              </a:p>
            </p:txBody>
          </p:sp>
        </p:grp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B841999-AC57-6C49-C2BC-85DD1501A9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61" t="-1242" r="65801" b="82167"/>
            <a:stretch/>
          </p:blipFill>
          <p:spPr>
            <a:xfrm>
              <a:off x="6092322" y="2271847"/>
              <a:ext cx="763252" cy="1178800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A1F2D60-08B5-C5D0-97D4-96BC13B2138E}"/>
              </a:ext>
            </a:extLst>
          </p:cNvPr>
          <p:cNvGrpSpPr/>
          <p:nvPr/>
        </p:nvGrpSpPr>
        <p:grpSpPr>
          <a:xfrm>
            <a:off x="1658933" y="3294801"/>
            <a:ext cx="4261107" cy="839961"/>
            <a:chOff x="990071" y="3965496"/>
            <a:chExt cx="4714805" cy="1277243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6ABC6977-3535-1284-53AE-2ACD9A182371}"/>
                </a:ext>
              </a:extLst>
            </p:cNvPr>
            <p:cNvGrpSpPr/>
            <p:nvPr/>
          </p:nvGrpSpPr>
          <p:grpSpPr>
            <a:xfrm>
              <a:off x="1458184" y="3965496"/>
              <a:ext cx="4246692" cy="1277243"/>
              <a:chOff x="1181980" y="2520411"/>
              <a:chExt cx="4957108" cy="1526236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65735857-B9B7-E04D-4381-084C850237A7}"/>
                  </a:ext>
                </a:extLst>
              </p:cNvPr>
              <p:cNvGrpSpPr/>
              <p:nvPr/>
            </p:nvGrpSpPr>
            <p:grpSpPr>
              <a:xfrm>
                <a:off x="1181980" y="2520411"/>
                <a:ext cx="4957108" cy="1526236"/>
                <a:chOff x="1309417" y="577127"/>
                <a:chExt cx="10516380" cy="5502166"/>
              </a:xfrm>
            </p:grpSpPr>
            <p:sp>
              <p:nvSpPr>
                <p:cNvPr id="35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A15C52F7-0FE1-D6BD-926A-080F49AA5CF0}"/>
                    </a:ext>
                  </a:extLst>
                </p:cNvPr>
                <p:cNvSpPr/>
                <p:nvPr/>
              </p:nvSpPr>
              <p:spPr>
                <a:xfrm>
                  <a:off x="1309417" y="577127"/>
                  <a:ext cx="10516380" cy="550216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99C312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思源黑体 CN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6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0D7CFF67-412F-2A9F-FDFA-BB25938E7C5A}"/>
                    </a:ext>
                  </a:extLst>
                </p:cNvPr>
                <p:cNvSpPr/>
                <p:nvPr/>
              </p:nvSpPr>
              <p:spPr>
                <a:xfrm>
                  <a:off x="1370244" y="749729"/>
                  <a:ext cx="10310145" cy="5208358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思源黑体 CN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C7EEAF94-6044-D690-0747-EFF575E8DA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10652" y="2676697"/>
                <a:ext cx="4716433" cy="62521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800" b="1" i="0" u="none" strike="noStrike" kern="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99C312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微软雅黑" pitchFamily="34" charset="-122"/>
                    <a:cs typeface="Calibri" panose="020F0502020204030204" pitchFamily="34" charset="0"/>
                  </a:rPr>
                  <a:t>5 900</a:t>
                </a:r>
              </a:p>
            </p:txBody>
          </p:sp>
        </p:grp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E1ABE485-488C-6E12-F192-0B0E6D3FDE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22" t="268" r="50475" b="80657"/>
            <a:stretch/>
          </p:blipFill>
          <p:spPr>
            <a:xfrm>
              <a:off x="990071" y="3965497"/>
              <a:ext cx="799425" cy="1277242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004B91E-C966-FAA0-205E-21E4066C7D7E}"/>
              </a:ext>
            </a:extLst>
          </p:cNvPr>
          <p:cNvGrpSpPr/>
          <p:nvPr/>
        </p:nvGrpSpPr>
        <p:grpSpPr>
          <a:xfrm>
            <a:off x="6272819" y="3271997"/>
            <a:ext cx="4373214" cy="920602"/>
            <a:chOff x="6047625" y="4021001"/>
            <a:chExt cx="4664340" cy="1242022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4C609F4C-11DC-2885-EA6F-536C7A9DC490}"/>
                </a:ext>
              </a:extLst>
            </p:cNvPr>
            <p:cNvGrpSpPr/>
            <p:nvPr/>
          </p:nvGrpSpPr>
          <p:grpSpPr>
            <a:xfrm>
              <a:off x="6414405" y="4021001"/>
              <a:ext cx="4297560" cy="1173693"/>
              <a:chOff x="1122603" y="2520411"/>
              <a:chExt cx="5016485" cy="1402498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176F74C2-BC45-2C7C-9BA4-85CFA23EE3D6}"/>
                  </a:ext>
                </a:extLst>
              </p:cNvPr>
              <p:cNvGrpSpPr/>
              <p:nvPr/>
            </p:nvGrpSpPr>
            <p:grpSpPr>
              <a:xfrm>
                <a:off x="1122603" y="2520411"/>
                <a:ext cx="5016485" cy="1402498"/>
                <a:chOff x="1183450" y="577127"/>
                <a:chExt cx="10642347" cy="5056080"/>
              </a:xfrm>
            </p:grpSpPr>
            <p:sp>
              <p:nvSpPr>
                <p:cNvPr id="42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EDF237B8-5D1D-F23B-6507-AE20398A0508}"/>
                    </a:ext>
                  </a:extLst>
                </p:cNvPr>
                <p:cNvSpPr/>
                <p:nvPr/>
              </p:nvSpPr>
              <p:spPr>
                <a:xfrm>
                  <a:off x="1309418" y="577127"/>
                  <a:ext cx="10516379" cy="5056080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FF3464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思源黑体 CN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3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03C778A5-5107-981D-1734-542BEAF87D8A}"/>
                    </a:ext>
                  </a:extLst>
                </p:cNvPr>
                <p:cNvSpPr/>
                <p:nvPr/>
              </p:nvSpPr>
              <p:spPr>
                <a:xfrm>
                  <a:off x="1183450" y="630896"/>
                  <a:ext cx="10448355" cy="4864077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思源黑体 CN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41" name="Rectangle 33">
                <a:extLst>
                  <a:ext uri="{FF2B5EF4-FFF2-40B4-BE49-F238E27FC236}">
                    <a16:creationId xmlns:a16="http://schemas.microsoft.com/office/drawing/2014/main" id="{7F7D599F-6531-E282-2743-A05978DA8B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98199" y="2709247"/>
                <a:ext cx="4288084" cy="55472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800" b="1" i="0" u="none" strike="noStrike" kern="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FF3464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微软雅黑" pitchFamily="34" charset="-122"/>
                    <a:cs typeface="Calibri" panose="020F0502020204030204" pitchFamily="34" charset="0"/>
                  </a:rPr>
                  <a:t>509</a:t>
                </a:r>
              </a:p>
            </p:txBody>
          </p:sp>
        </p:grp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E3D7F56F-1952-241B-FD2B-5342E57A14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24" t="-144" r="31943" b="81069"/>
            <a:stretch/>
          </p:blipFill>
          <p:spPr>
            <a:xfrm>
              <a:off x="6047625" y="4021001"/>
              <a:ext cx="929283" cy="1242022"/>
            </a:xfrm>
            <a:prstGeom prst="rect">
              <a:avLst/>
            </a:prstGeom>
          </p:spPr>
        </p:pic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48BC7C9B-DA62-CEDD-7C7A-4A675E99BF2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85" t="65886" r="7647" b="-1021"/>
          <a:stretch/>
        </p:blipFill>
        <p:spPr>
          <a:xfrm>
            <a:off x="-77068" y="4381761"/>
            <a:ext cx="3249827" cy="2409567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2C825F4D-49A3-A1A8-26AD-57A3C04954BB}"/>
              </a:ext>
            </a:extLst>
          </p:cNvPr>
          <p:cNvGrpSpPr/>
          <p:nvPr/>
        </p:nvGrpSpPr>
        <p:grpSpPr>
          <a:xfrm>
            <a:off x="334942" y="5993667"/>
            <a:ext cx="775186" cy="830997"/>
            <a:chOff x="1125534" y="667455"/>
            <a:chExt cx="775186" cy="830997"/>
          </a:xfrm>
        </p:grpSpPr>
        <p:sp>
          <p:nvSpPr>
            <p:cNvPr id="46" name="Flowchart: Connector 45">
              <a:extLst>
                <a:ext uri="{FF2B5EF4-FFF2-40B4-BE49-F238E27FC236}">
                  <a16:creationId xmlns:a16="http://schemas.microsoft.com/office/drawing/2014/main" id="{EC774D3F-BC1E-9D15-794F-346CE2D6C1F7}"/>
                </a:ext>
              </a:extLst>
            </p:cNvPr>
            <p:cNvSpPr/>
            <p:nvPr/>
          </p:nvSpPr>
          <p:spPr>
            <a:xfrm>
              <a:off x="1240973" y="839756"/>
              <a:ext cx="593736" cy="593736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PA-文本框 54">
              <a:extLst>
                <a:ext uri="{FF2B5EF4-FFF2-40B4-BE49-F238E27FC236}">
                  <a16:creationId xmlns:a16="http://schemas.microsoft.com/office/drawing/2014/main" id="{19500255-C2D4-A2C8-EF40-AE268315526B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1125534" y="667455"/>
              <a:ext cx="7751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4800" b="0" i="0" u="none" strike="noStrike" kern="1200" cap="none" spc="-300" normalizeH="0" baseline="0" noProof="0" dirty="0">
                  <a:ln>
                    <a:noFill/>
                  </a:ln>
                  <a:solidFill>
                    <a:srgbClr val="3E8DB8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5</a:t>
              </a:r>
              <a:endParaRPr kumimoji="0" lang="zh-CN" altLang="en-US" sz="4800" b="0" i="0" u="none" strike="noStrike" kern="1200" cap="none" spc="-300" normalizeH="0" baseline="0" noProof="0" dirty="0">
                <a:ln>
                  <a:noFill/>
                </a:ln>
                <a:solidFill>
                  <a:srgbClr val="3E8DB8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pic>
        <p:nvPicPr>
          <p:cNvPr id="50" name="Picture 49">
            <a:hlinkClick r:id="rId10" action="ppaction://hlinksldjump"/>
            <a:extLst>
              <a:ext uri="{FF2B5EF4-FFF2-40B4-BE49-F238E27FC236}">
                <a16:creationId xmlns:a16="http://schemas.microsoft.com/office/drawing/2014/main" id="{D4BA3F19-C9A8-998B-768E-613649B31BD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431095" y="5872998"/>
            <a:ext cx="1841152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6521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680E695-DB3D-E7FF-7211-CA08F0540DC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73" b="31978"/>
          <a:stretch/>
        </p:blipFill>
        <p:spPr>
          <a:xfrm>
            <a:off x="-6350" y="1829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97461EC-3DDF-97FC-0755-B31586BFB42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59" b="66126"/>
          <a:stretch/>
        </p:blipFill>
        <p:spPr>
          <a:xfrm>
            <a:off x="-8798918" y="3429000"/>
            <a:ext cx="3462855" cy="23230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8E51385-918B-354C-76A8-E1F5091E292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2" t="42584" r="54394" b="16936"/>
          <a:stretch/>
        </p:blipFill>
        <p:spPr>
          <a:xfrm>
            <a:off x="-3672851" y="4414001"/>
            <a:ext cx="2370241" cy="24095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F439B1E-29A1-A071-CAC7-744DD7A6914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40" t="36036" r="-5007" b="33573"/>
          <a:stretch/>
        </p:blipFill>
        <p:spPr>
          <a:xfrm>
            <a:off x="-3550491" y="8321040"/>
            <a:ext cx="2808112" cy="187702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905AA3C-4F1E-26C9-967B-FBAE56FF725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85" t="65886" r="7647" b="-1021"/>
          <a:stretch/>
        </p:blipFill>
        <p:spPr>
          <a:xfrm>
            <a:off x="-1302610" y="7004241"/>
            <a:ext cx="3249827" cy="24095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043355B-C0AC-6D1C-F9B8-A82701E0CA0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01" b="65601"/>
          <a:stretch/>
        </p:blipFill>
        <p:spPr>
          <a:xfrm>
            <a:off x="-9150750" y="6553961"/>
            <a:ext cx="4952129" cy="3310126"/>
          </a:xfrm>
          <a:prstGeom prst="rect">
            <a:avLst/>
          </a:prstGeom>
        </p:spPr>
      </p:pic>
      <p:grpSp>
        <p:nvGrpSpPr>
          <p:cNvPr id="15" name="组合 12">
            <a:extLst>
              <a:ext uri="{FF2B5EF4-FFF2-40B4-BE49-F238E27FC236}">
                <a16:creationId xmlns:a16="http://schemas.microsoft.com/office/drawing/2014/main" id="{8470AD2B-CBFE-44AB-4364-B7E9F5FBDD1A}"/>
              </a:ext>
            </a:extLst>
          </p:cNvPr>
          <p:cNvGrpSpPr/>
          <p:nvPr/>
        </p:nvGrpSpPr>
        <p:grpSpPr>
          <a:xfrm>
            <a:off x="522742" y="1986222"/>
            <a:ext cx="11146515" cy="1468258"/>
            <a:chOff x="2078964" y="1673038"/>
            <a:chExt cx="8032746" cy="46267605"/>
          </a:xfrm>
          <a:effectLst>
            <a:outerShdw blurRad="254000" sx="102000" sy="102000" algn="ctr" rotWithShape="0">
              <a:prstClr val="black">
                <a:alpha val="30000"/>
              </a:prstClr>
            </a:outerShdw>
          </a:effectLst>
        </p:grpSpPr>
        <p:sp>
          <p:nvSpPr>
            <p:cNvPr id="16" name="PA-文本框 54">
              <a:extLst>
                <a:ext uri="{FF2B5EF4-FFF2-40B4-BE49-F238E27FC236}">
                  <a16:creationId xmlns:a16="http://schemas.microsoft.com/office/drawing/2014/main" id="{E55A02B3-32E3-60F8-6945-F27177076FAB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2081344" y="2357098"/>
              <a:ext cx="8030366" cy="45583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b="0" i="0" u="none" strike="noStrike" kern="1200" cap="none" spc="-300" normalizeH="0" baseline="0" noProof="0" dirty="0">
                  <a:ln w="1905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ĐƯA THUYỀN VỀ CẢNG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b="0" i="0" u="none" strike="noStrike" kern="1200" cap="none" spc="-300" normalizeH="0" baseline="0" noProof="0" dirty="0">
                  <a:ln w="1905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THÀNH CÔNG!</a:t>
              </a:r>
              <a:endParaRPr kumimoji="0" lang="zh-CN" altLang="en-US" b="0" i="0" u="none" strike="noStrike" kern="1200" cap="none" spc="-300" normalizeH="0" baseline="0" noProof="0" dirty="0">
                <a:ln w="190500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  <p:sp>
          <p:nvSpPr>
            <p:cNvPr id="17" name="PA-文本框 54">
              <a:extLst>
                <a:ext uri="{FF2B5EF4-FFF2-40B4-BE49-F238E27FC236}">
                  <a16:creationId xmlns:a16="http://schemas.microsoft.com/office/drawing/2014/main" id="{144FF45D-1489-3BBD-B313-C9D308334F35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2078964" y="1673038"/>
              <a:ext cx="8030366" cy="45583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b="0" i="0" u="none" strike="noStrike" kern="1200" cap="none" spc="-300" normalizeH="0" baseline="0" noProof="0" dirty="0">
                  <a:ln>
                    <a:noFill/>
                  </a:ln>
                  <a:solidFill>
                    <a:srgbClr val="E94E1B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ĐƯA THUYỀN VỀ CẢNG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b="0" i="0" u="none" strike="noStrike" kern="1200" cap="none" spc="-300" normalizeH="0" baseline="0" noProof="0" dirty="0">
                  <a:ln>
                    <a:noFill/>
                  </a:ln>
                  <a:solidFill>
                    <a:srgbClr val="E94E1B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THÀNH CÔNG!</a:t>
              </a:r>
              <a:endParaRPr kumimoji="0" lang="zh-CN" altLang="en-US" b="0" i="0" u="none" strike="noStrike" kern="1200" cap="none" spc="-300" normalizeH="0" baseline="0" noProof="0" dirty="0">
                <a:ln>
                  <a:noFill/>
                </a:ln>
                <a:solidFill>
                  <a:srgbClr val="E94E1B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51964616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96296E-6 L 0.91875 -0.34583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37" y="-1729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2.96296E-6 L 0.80573 -0.51504 " pathEditMode="relative" rAng="0" ptsTypes="AA">
                                      <p:cBhvr>
                                        <p:cTn id="9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286" y="-257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000"/>
                            </p:stCondLst>
                            <p:childTnLst>
                              <p:par>
                                <p:cTn id="1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48148E-6 L 0.79062 -0.80833 " pathEditMode="relative" rAng="0" ptsTypes="AA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531" y="-40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9000"/>
                            </p:stCondLst>
                            <p:childTnLst>
                              <p:par>
                                <p:cTn id="1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7.40741E-7 L 0.57045 -0.35139 " pathEditMode="relative" rAng="0" ptsTypes="AA">
                                      <p:cBhvr>
                                        <p:cTn id="15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516" y="-17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7.40741E-7 L 0.7724 -0.4463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20" y="-2231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397779BC-85D7-46C4-B97A-A803FF151B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34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699B1A7-B4C7-4A27-A274-1D4D4BC076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272"/>
          <a:stretch/>
        </p:blipFill>
        <p:spPr>
          <a:xfrm>
            <a:off x="0" y="0"/>
            <a:ext cx="3032567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7FD0FE2-12B4-4FF4-89AA-05D34B78356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59" t="6092" r="28183"/>
          <a:stretch/>
        </p:blipFill>
        <p:spPr>
          <a:xfrm flipH="1">
            <a:off x="2762177" y="1082235"/>
            <a:ext cx="2743201" cy="5451086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8AE048A-7457-4291-9302-028B24BD8AC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7039" y="0"/>
            <a:ext cx="2862803" cy="286280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0FA13476-84BF-409C-BAE4-69CE7FF3F24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586481" y="4027701"/>
            <a:ext cx="2862803" cy="286280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0886" y="1478904"/>
            <a:ext cx="4188315" cy="465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503323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397779BC-85D7-46C4-B97A-A803FF151B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34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699B1A7-B4C7-4A27-A274-1D4D4BC076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272"/>
          <a:stretch/>
        </p:blipFill>
        <p:spPr>
          <a:xfrm>
            <a:off x="0" y="0"/>
            <a:ext cx="3032567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7FD0FE2-12B4-4FF4-89AA-05D34B78356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59" t="6092" r="28183"/>
          <a:stretch/>
        </p:blipFill>
        <p:spPr>
          <a:xfrm flipH="1">
            <a:off x="2057399" y="1464052"/>
            <a:ext cx="3009491" cy="59802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0010" y="-201692"/>
            <a:ext cx="1951989" cy="19519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02311" y="139572"/>
            <a:ext cx="7968163" cy="6657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462594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171809C-39CD-40A1-A859-3AF6A0CCC4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34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3507068-CC56-455C-8DA9-DCBE6B710F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19388B4E-2D65-4D96-A153-24478A48D41D}"/>
              </a:ext>
            </a:extLst>
          </p:cNvPr>
          <p:cNvSpPr/>
          <p:nvPr/>
        </p:nvSpPr>
        <p:spPr>
          <a:xfrm>
            <a:off x="607707" y="457200"/>
            <a:ext cx="10976586" cy="6172200"/>
          </a:xfrm>
          <a:prstGeom prst="roundRect">
            <a:avLst>
              <a:gd name="adj" fmla="val 1709"/>
            </a:avLst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153257" y="1606600"/>
                <a:ext cx="9885484" cy="41344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0" indent="-457200" algn="just">
                  <a:spcAft>
                    <a:spcPts val="0"/>
                  </a:spcAft>
                  <a:buFont typeface="Wingdings" panose="05000000000000000000" pitchFamily="2" charset="2"/>
                  <a:buChar char="§"/>
                </a:pPr>
                <a:r>
                  <a:rPr lang="vi-VN" sz="3200" b="1" kern="100" dirty="0">
                    <a:latin typeface="Times New Roman" panose="02020603050405020304" pitchFamily="18" charset="0"/>
                    <a:ea typeface="Calibri" panose="020F0502020204030204" pitchFamily="34" charset="0"/>
                  </a:rPr>
                  <a:t>Năng lực đặc thù:</a:t>
                </a:r>
                <a:endParaRPr lang="en-US" sz="3200" b="1" kern="100" dirty="0"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  <a:p>
                <a:pPr algn="just">
                  <a:spcAft>
                    <a:spcPts val="0"/>
                  </a:spcAft>
                </a:pPr>
                <a:r>
                  <a:rPr lang="vi-VN" sz="3200" kern="100" dirty="0">
                    <a:latin typeface="Times New Roman" panose="02020603050405020304" pitchFamily="18" charset="0"/>
                    <a:ea typeface="Calibri" panose="020F0502020204030204" pitchFamily="34" charset="0"/>
                  </a:rPr>
                  <a:t>- Nhận biết được đơn vị đo diện tích đề-xi-mét vuông, biết kí hiệu của đề-xi-mét vuông: dm</a:t>
                </a:r>
                <a:r>
                  <a:rPr lang="vi-VN" sz="3200" kern="100" baseline="30000" dirty="0">
                    <a:latin typeface="Times New Roman" panose="02020603050405020304" pitchFamily="18" charset="0"/>
                    <a:ea typeface="Calibri" panose="020F0502020204030204" pitchFamily="34" charset="0"/>
                  </a:rPr>
                  <a:t>2</a:t>
                </a:r>
                <a:r>
                  <a:rPr lang="vi-VN" sz="3200" kern="100" dirty="0">
                    <a:latin typeface="Times New Roman" panose="02020603050405020304" pitchFamily="18" charset="0"/>
                    <a:ea typeface="Calibri" panose="020F0502020204030204" pitchFamily="34" charset="0"/>
                  </a:rPr>
                  <a:t>.</a:t>
                </a:r>
                <a:endParaRPr lang="en-US" sz="3200" kern="100" dirty="0"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  <a:p>
                <a:pPr algn="just">
                  <a:spcAft>
                    <a:spcPts val="0"/>
                  </a:spcAft>
                </a:pPr>
                <a:r>
                  <a:rPr lang="vi-VN" sz="3200" kern="100" dirty="0">
                    <a:latin typeface="Times New Roman" panose="02020603050405020304" pitchFamily="18" charset="0"/>
                    <a:ea typeface="Calibri" panose="020F0502020204030204" pitchFamily="34" charset="0"/>
                  </a:rPr>
                  <a:t>- Biết đổi và tính toán với các số đo diện tích (cm</a:t>
                </a:r>
                <a:r>
                  <a:rPr lang="vi-VN" sz="3200" kern="100" baseline="30000" dirty="0">
                    <a:latin typeface="Times New Roman" panose="02020603050405020304" pitchFamily="18" charset="0"/>
                    <a:ea typeface="Calibri" panose="020F0502020204030204" pitchFamily="34" charset="0"/>
                  </a:rPr>
                  <a:t>2</a:t>
                </a:r>
                <a:r>
                  <a:rPr lang="vi-VN" sz="3200" kern="100" dirty="0">
                    <a:latin typeface="Times New Roman" panose="02020603050405020304" pitchFamily="18" charset="0"/>
                    <a:ea typeface="Calibri" panose="020F0502020204030204" pitchFamily="34" charset="0"/>
                  </a:rPr>
                  <a:t>,</a:t>
                </a:r>
                <a:r>
                  <a:rPr lang="en-US" sz="3200" kern="100" dirty="0"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vi-VN" sz="3200" kern="100" dirty="0">
                    <a:latin typeface="Times New Roman" panose="02020603050405020304" pitchFamily="18" charset="0"/>
                    <a:ea typeface="Calibri" panose="020F0502020204030204" pitchFamily="34" charset="0"/>
                  </a:rPr>
                  <a:t>dm</a:t>
                </a:r>
                <a:r>
                  <a:rPr lang="vi-VN" sz="3200" kern="100" baseline="30000" dirty="0">
                    <a:latin typeface="Times New Roman" panose="02020603050405020304" pitchFamily="18" charset="0"/>
                    <a:ea typeface="Calibri" panose="020F0502020204030204" pitchFamily="34" charset="0"/>
                  </a:rPr>
                  <a:t>2</a:t>
                </a:r>
                <a14:m>
                  <m:oMath xmlns:m="http://schemas.openxmlformats.org/officeDocument/2006/math">
                    <m:r>
                      <a:rPr lang="vi-VN" sz="3200" i="1" kern="100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)</m:t>
                    </m:r>
                  </m:oMath>
                </a14:m>
                <a:endParaRPr lang="en-US" sz="3200" kern="100" dirty="0"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  <a:p>
                <a:pPr marL="457200" indent="-457200" algn="just">
                  <a:spcAft>
                    <a:spcPts val="0"/>
                  </a:spcAft>
                  <a:buFont typeface="Wingdings" panose="05000000000000000000" pitchFamily="2" charset="2"/>
                  <a:buChar char="§"/>
                </a:pPr>
                <a:r>
                  <a:rPr lang="vi-VN" sz="3200" b="1" kern="100" dirty="0">
                    <a:latin typeface="Times New Roman" panose="02020603050405020304" pitchFamily="18" charset="0"/>
                    <a:ea typeface="Calibri" panose="020F0502020204030204" pitchFamily="34" charset="0"/>
                  </a:rPr>
                  <a:t>Năng lực chung: </a:t>
                </a:r>
                <a:endParaRPr lang="en-US" sz="3200" b="1" kern="100" dirty="0"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  <a:p>
                <a:pPr algn="just">
                  <a:spcAft>
                    <a:spcPts val="0"/>
                  </a:spcAft>
                </a:pPr>
                <a:r>
                  <a:rPr lang="en-US" sz="3200" b="1" kern="100" dirty="0">
                    <a:latin typeface="Times New Roman" panose="02020603050405020304" pitchFamily="18" charset="0"/>
                    <a:ea typeface="Calibri" panose="020F0502020204030204" pitchFamily="34" charset="0"/>
                  </a:rPr>
                  <a:t>- </a:t>
                </a:r>
                <a:r>
                  <a:rPr lang="vi-VN" sz="3200" kern="100" dirty="0">
                    <a:latin typeface="Times New Roman" panose="02020603050405020304" pitchFamily="18" charset="0"/>
                    <a:ea typeface="Calibri" panose="020F0502020204030204" pitchFamily="34" charset="0"/>
                  </a:rPr>
                  <a:t>Năng lực tư duy, giải quyết vấn đề, giao tiếp hợp tác.</a:t>
                </a:r>
                <a:endParaRPr lang="en-US" sz="3200" kern="100" dirty="0"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  <a:p>
                <a:pPr marL="457200" indent="-457200" algn="just">
                  <a:buFont typeface="Wingdings" panose="05000000000000000000" pitchFamily="2" charset="2"/>
                  <a:buChar char="§"/>
                </a:pPr>
                <a:r>
                  <a:rPr lang="vi-VN" sz="3200" b="1" kern="100" dirty="0">
                    <a:latin typeface="Times New Roman" panose="02020603050405020304" pitchFamily="18" charset="0"/>
                    <a:ea typeface="Calibri" panose="020F0502020204030204" pitchFamily="34" charset="0"/>
                  </a:rPr>
                  <a:t>Phẩm chất: </a:t>
                </a:r>
                <a:endParaRPr lang="en-US" sz="3200" b="1" kern="100" dirty="0"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  <a:p>
                <a:pPr algn="just"/>
                <a:r>
                  <a:rPr lang="en-US" sz="3200" kern="100" dirty="0">
                    <a:latin typeface="Times New Roman" panose="02020603050405020304" pitchFamily="18" charset="0"/>
                    <a:ea typeface="Calibri" panose="020F0502020204030204" pitchFamily="34" charset="0"/>
                  </a:rPr>
                  <a:t>- </a:t>
                </a:r>
                <a:r>
                  <a:rPr lang="vi-VN" sz="3200" kern="100" dirty="0">
                    <a:latin typeface="Times New Roman" panose="02020603050405020304" pitchFamily="18" charset="0"/>
                    <a:ea typeface="Calibri" panose="020F0502020204030204" pitchFamily="34" charset="0"/>
                  </a:rPr>
                  <a:t>Chăm chỉ, cẩn thận, có tinh thần tự học.</a:t>
                </a:r>
                <a:endParaRPr lang="en-US" sz="3200" kern="100" dirty="0"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3257" y="1606600"/>
                <a:ext cx="9885484" cy="4134465"/>
              </a:xfrm>
              <a:prstGeom prst="rect">
                <a:avLst/>
              </a:prstGeom>
              <a:blipFill>
                <a:blip r:embed="rId4"/>
                <a:stretch>
                  <a:fillRect l="-1541" t="-2065" r="-1541" b="-13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2853" y="599047"/>
            <a:ext cx="5425910" cy="865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751389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397779BC-85D7-46C4-B97A-A803FF151B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34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062B54D-AD29-47FC-9039-E6185F6862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422" y="1075439"/>
            <a:ext cx="5096021" cy="467135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59A50DE-241A-4700-95BD-F6A95504D1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0754" y="-12544"/>
            <a:ext cx="2862803" cy="286280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149DFEF-8182-48EF-B3E9-E567E3929D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090041" y="4035224"/>
            <a:ext cx="2862803" cy="28628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6685" y="1406064"/>
            <a:ext cx="4865030" cy="434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708149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íṧ1ïḍê">
            <a:extLst>
              <a:ext uri="{FF2B5EF4-FFF2-40B4-BE49-F238E27FC236}">
                <a16:creationId xmlns:a16="http://schemas.microsoft.com/office/drawing/2014/main" id="{13AEFE13-CFA1-4CDD-A2D2-DF1142BE5292}"/>
              </a:ext>
            </a:extLst>
          </p:cNvPr>
          <p:cNvSpPr/>
          <p:nvPr/>
        </p:nvSpPr>
        <p:spPr>
          <a:xfrm>
            <a:off x="553915" y="342900"/>
            <a:ext cx="11215591" cy="6196497"/>
          </a:xfrm>
          <a:prstGeom prst="rect">
            <a:avLst/>
          </a:prstGeom>
          <a:solidFill>
            <a:schemeClr val="bg1"/>
          </a:solidFill>
          <a:ln w="57150" cap="rnd">
            <a:solidFill>
              <a:schemeClr val="tx1"/>
            </a:solidFill>
            <a:prstDash val="solid"/>
            <a:round/>
            <a:headEnd/>
            <a:tailE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1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1141"/>
          <a:stretch/>
        </p:blipFill>
        <p:spPr>
          <a:xfrm>
            <a:off x="688543" y="697948"/>
            <a:ext cx="10961265" cy="54863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92637680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íṧ1ïḍê">
            <a:extLst>
              <a:ext uri="{FF2B5EF4-FFF2-40B4-BE49-F238E27FC236}">
                <a16:creationId xmlns:a16="http://schemas.microsoft.com/office/drawing/2014/main" id="{13AEFE13-CFA1-4CDD-A2D2-DF1142BE5292}"/>
              </a:ext>
            </a:extLst>
          </p:cNvPr>
          <p:cNvSpPr/>
          <p:nvPr/>
        </p:nvSpPr>
        <p:spPr>
          <a:xfrm>
            <a:off x="553915" y="342900"/>
            <a:ext cx="11215591" cy="6196497"/>
          </a:xfrm>
          <a:prstGeom prst="rect">
            <a:avLst/>
          </a:prstGeom>
          <a:solidFill>
            <a:schemeClr val="bg1">
              <a:lumMod val="95000"/>
            </a:schemeClr>
          </a:solidFill>
          <a:ln w="57150" cap="rnd">
            <a:solidFill>
              <a:schemeClr val="tx1"/>
            </a:solidFill>
            <a:prstDash val="solid"/>
            <a:round/>
            <a:headEnd/>
            <a:tailE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24D8876-682B-4CF1-B0B4-B02404E7C3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8443" y="3156438"/>
            <a:ext cx="4033466" cy="403346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58004" y="1794221"/>
            <a:ext cx="800716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-xi-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US" sz="28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28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28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8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8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-xi-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8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8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28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28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28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1dm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-xi-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tắt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en-US" sz="2800" b="1" baseline="300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dm</a:t>
            </a:r>
            <a:r>
              <a:rPr lang="en-US" sz="2800" b="1" baseline="300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 100 cm</a:t>
            </a:r>
            <a:r>
              <a:rPr lang="en-US" sz="2800" b="1" baseline="300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769" y="607101"/>
            <a:ext cx="5535648" cy="10120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6340921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íṧ1ïḍê">
            <a:extLst>
              <a:ext uri="{FF2B5EF4-FFF2-40B4-BE49-F238E27FC236}">
                <a16:creationId xmlns:a16="http://schemas.microsoft.com/office/drawing/2014/main" id="{13AEFE13-CFA1-4CDD-A2D2-DF1142BE5292}"/>
              </a:ext>
            </a:extLst>
          </p:cNvPr>
          <p:cNvSpPr/>
          <p:nvPr/>
        </p:nvSpPr>
        <p:spPr>
          <a:xfrm>
            <a:off x="553915" y="342900"/>
            <a:ext cx="11215591" cy="6196497"/>
          </a:xfrm>
          <a:prstGeom prst="rect">
            <a:avLst/>
          </a:prstGeom>
          <a:solidFill>
            <a:schemeClr val="bg1">
              <a:lumMod val="95000"/>
            </a:schemeClr>
          </a:solidFill>
          <a:ln w="57150" cap="rnd">
            <a:solidFill>
              <a:schemeClr val="tx1"/>
            </a:solidFill>
            <a:prstDash val="solid"/>
            <a:round/>
            <a:headEnd/>
            <a:tailE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51635" y="1688383"/>
            <a:ext cx="5536528" cy="64633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con: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8683" y="1946034"/>
            <a:ext cx="5328366" cy="532226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694790" y="3317801"/>
            <a:ext cx="6650218" cy="9541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sáu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mươi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lăm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/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-xi-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694790" y="2515142"/>
            <a:ext cx="6650218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Ba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mươi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bảy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-xi-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694790" y="4506956"/>
            <a:ext cx="6650218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85 dm</a:t>
            </a:r>
            <a:r>
              <a:rPr lang="en-US" sz="28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= … cm</a:t>
            </a:r>
            <a:r>
              <a:rPr lang="en-US" sz="28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694790" y="5351822"/>
            <a:ext cx="6650218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9 600 cm</a:t>
            </a:r>
            <a:r>
              <a:rPr lang="en-US" sz="28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= … dm</a:t>
            </a:r>
            <a:r>
              <a:rPr lang="en-US" sz="28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9067" y="581586"/>
            <a:ext cx="5535648" cy="10120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90797757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7" grpId="0" animBg="1"/>
      <p:bldP spid="18" grpId="0" animBg="1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397779BC-85D7-46C4-B97A-A803FF151B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34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062B54D-AD29-47FC-9039-E6185F6862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422" y="1075439"/>
            <a:ext cx="5096021" cy="467135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59A50DE-241A-4700-95BD-F6A95504D1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0754" y="-12544"/>
            <a:ext cx="2862803" cy="286280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149DFEF-8182-48EF-B3E9-E567E3929D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090041" y="4035224"/>
            <a:ext cx="2862803" cy="286280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7610" y="1418857"/>
            <a:ext cx="4865030" cy="434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969729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264832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264832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264832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126555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126555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126555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185</TotalTime>
  <Words>595</Words>
  <Application>Microsoft Office PowerPoint</Application>
  <PresentationFormat>Widescreen</PresentationFormat>
  <Paragraphs>112</Paragraphs>
  <Slides>22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22</vt:i4>
      </vt:variant>
    </vt:vector>
  </HeadingPairs>
  <TitlesOfParts>
    <vt:vector size="41" baseType="lpstr">
      <vt:lpstr>#9Slide07 HoneyCream</vt:lpstr>
      <vt:lpstr>Arial</vt:lpstr>
      <vt:lpstr>Calibri</vt:lpstr>
      <vt:lpstr>Calibri Light</vt:lpstr>
      <vt:lpstr>Cambria</vt:lpstr>
      <vt:lpstr>Cambria Math</vt:lpstr>
      <vt:lpstr>SVN-Cookies</vt:lpstr>
      <vt:lpstr>SVN-Newton</vt:lpstr>
      <vt:lpstr>Times New Roman</vt:lpstr>
      <vt:lpstr>UTM Avo</vt:lpstr>
      <vt:lpstr>Wingdings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HP</dc:creator>
  <dc:description>9Slide.vn</dc:description>
  <cp:lastModifiedBy>Hà Lê</cp:lastModifiedBy>
  <cp:revision>26</cp:revision>
  <dcterms:created xsi:type="dcterms:W3CDTF">2023-08-30T07:21:32Z</dcterms:created>
  <dcterms:modified xsi:type="dcterms:W3CDTF">2023-10-21T02:36:55Z</dcterms:modified>
  <cp:category>9Slide.vn</cp:category>
</cp:coreProperties>
</file>