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3" r:id="rId3"/>
  </p:sldMasterIdLst>
  <p:notesMasterIdLst>
    <p:notesMasterId r:id="rId23"/>
  </p:notesMasterIdLst>
  <p:sldIdLst>
    <p:sldId id="256" r:id="rId4"/>
    <p:sldId id="504" r:id="rId5"/>
    <p:sldId id="543" r:id="rId6"/>
    <p:sldId id="534" r:id="rId7"/>
    <p:sldId id="524" r:id="rId8"/>
    <p:sldId id="526" r:id="rId9"/>
    <p:sldId id="508" r:id="rId10"/>
    <p:sldId id="509" r:id="rId11"/>
    <p:sldId id="535" r:id="rId12"/>
    <p:sldId id="544" r:id="rId13"/>
    <p:sldId id="506" r:id="rId14"/>
    <p:sldId id="536" r:id="rId15"/>
    <p:sldId id="537" r:id="rId16"/>
    <p:sldId id="538" r:id="rId17"/>
    <p:sldId id="539" r:id="rId18"/>
    <p:sldId id="540" r:id="rId19"/>
    <p:sldId id="541" r:id="rId20"/>
    <p:sldId id="522" r:id="rId21"/>
    <p:sldId id="545" r:id="rId2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EDA6"/>
    <a:srgbClr val="FFFF00"/>
    <a:srgbClr val="94E4FD"/>
    <a:srgbClr val="F07AAE"/>
    <a:srgbClr val="8F3389"/>
    <a:srgbClr val="F15422"/>
    <a:srgbClr val="45BB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 showGuides="1">
      <p:cViewPr varScale="1">
        <p:scale>
          <a:sx n="68" d="100"/>
          <a:sy n="68" d="100"/>
        </p:scale>
        <p:origin x="294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BEA5AD-06D0-465A-94BC-EF5D998667C5}" type="datetimeFigureOut">
              <a:rPr lang="zh-CN" altLang="en-US" smtClean="0"/>
              <a:t>2023/10/20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35062F-E0CB-44A0-A18F-49777A0C6FD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03253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vào từng hạt ngọc trai có đánh số để đến câu hỏi.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352AC3-3556-40C3-B090-763E0DB396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7439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vào hạt ngọc trai về lại trò chơi Săn Ngọc Trai.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352AC3-3556-40C3-B090-763E0DB396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91456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6981011-A45D-480D-BFE9-1E87E2FB7D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0AB09B3-80FC-4727-9242-DF621943E7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0EDF76B-0623-40D4-919E-841CA460D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9BD3-B187-4136-853B-C29146C354BD}" type="datetimeFigureOut">
              <a:rPr lang="zh-CN" altLang="en-US" smtClean="0"/>
              <a:t>2023/10/20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1325CE-43FC-42E2-BD47-937E639E0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432209F-2510-489A-9D77-A53843CB1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B9693-D295-49C7-B4B0-B2D108526C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956352"/>
      </p:ext>
    </p:extLst>
  </p:cSld>
  <p:clrMapOvr>
    <a:masterClrMapping/>
  </p:clrMapOvr>
  <p:transition spd="slow">
    <p:wheel spokes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C882ADC-A6CE-484F-840E-7EF79319E3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A2AE4B9-2FDB-4C8B-8556-C2A74A108B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88CE4F6-528F-4B0E-B91C-5286E2F5A7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9BD3-B187-4136-853B-C29146C354BD}" type="datetimeFigureOut">
              <a:rPr lang="zh-CN" altLang="en-US" smtClean="0"/>
              <a:t>2023/10/20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5877157-575C-47A9-9D9B-29C5B15461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4226B4B-2A6A-4D99-BC2A-6C271AFFE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B9693-D295-49C7-B4B0-B2D108526C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6196238"/>
      </p:ext>
    </p:extLst>
  </p:cSld>
  <p:clrMapOvr>
    <a:masterClrMapping/>
  </p:clrMapOvr>
  <p:transition spd="slow">
    <p:wheel spokes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308B23A-415A-497D-9279-339B6F4FB29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49A3377-5AD5-4D6A-9093-C40B7ED8F9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38E98A7-1345-46AC-9F3E-184E6C686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9BD3-B187-4136-853B-C29146C354BD}" type="datetimeFigureOut">
              <a:rPr lang="zh-CN" altLang="en-US" smtClean="0"/>
              <a:t>2023/10/20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11D0C16-E935-43A2-B5A6-826EED27E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F420F35-944C-4BF9-8AAC-31430143C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B9693-D295-49C7-B4B0-B2D108526C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4795758"/>
      </p:ext>
    </p:extLst>
  </p:cSld>
  <p:clrMapOvr>
    <a:masterClrMapping/>
  </p:clrMapOvr>
  <p:transition spd="slow">
    <p:wheel spokes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6564618"/>
      </p:ext>
    </p:extLst>
  </p:cSld>
  <p:clrMapOvr>
    <a:masterClrMapping/>
  </p:clrMapOvr>
  <p:transition spd="slow">
    <p:wheel spokes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C716D3-B784-47D1-89E1-6E91C6546B41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10/20/2023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D9E8AA-2294-4D28-9AEC-745AEC4BF83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30276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C716D3-B784-47D1-89E1-6E91C6546B41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10/20/2023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D9E8AA-2294-4D28-9AEC-745AEC4BF83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47597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C716D3-B784-47D1-89E1-6E91C6546B41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10/20/2023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D9E8AA-2294-4D28-9AEC-745AEC4BF83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99098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C716D3-B784-47D1-89E1-6E91C6546B41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10/20/2023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D9E8AA-2294-4D28-9AEC-745AEC4BF83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43003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C716D3-B784-47D1-89E1-6E91C6546B41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10/20/2023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D9E8AA-2294-4D28-9AEC-745AEC4BF83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91531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C716D3-B784-47D1-89E1-6E91C6546B41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10/20/2023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D9E8AA-2294-4D28-9AEC-745AEC4BF83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28955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C716D3-B784-47D1-89E1-6E91C6546B41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10/20/2023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D9E8AA-2294-4D28-9AEC-745AEC4BF83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8568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AD8E6D1-B9EA-4CDD-BBA4-FC508D967B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B14B452-F329-43FC-B860-53CFB0D568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0FB894C-2594-4611-9913-C49181EFC5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9BD3-B187-4136-853B-C29146C354BD}" type="datetimeFigureOut">
              <a:rPr lang="zh-CN" altLang="en-US" smtClean="0"/>
              <a:t>2023/10/20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A1CA80D-995B-4906-9B8B-FF55813F8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499B751-B7CA-4404-AAB1-D782C5247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B9693-D295-49C7-B4B0-B2D108526C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8988802"/>
      </p:ext>
    </p:extLst>
  </p:cSld>
  <p:clrMapOvr>
    <a:masterClrMapping/>
  </p:clrMapOvr>
  <p:transition spd="slow">
    <p:wheel spokes="1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C716D3-B784-47D1-89E1-6E91C6546B41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10/20/2023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D9E8AA-2294-4D28-9AEC-745AEC4BF83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24625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C716D3-B784-47D1-89E1-6E91C6546B41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10/20/2023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D9E8AA-2294-4D28-9AEC-745AEC4BF83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14712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C716D3-B784-47D1-89E1-6E91C6546B41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10/20/2023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D9E8AA-2294-4D28-9AEC-745AEC4BF83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16355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C716D3-B784-47D1-89E1-6E91C6546B41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10/20/2023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D9E8AA-2294-4D28-9AEC-745AEC4BF83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06089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4FFBA4-380A-4607-A017-3E86F5F760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03AE79-3528-4ED8-84E2-C19DEDF2A4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779ADC-DBB4-4187-A2CA-E444D65C95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C20B76-471B-4267-B751-D79351EBA3C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10/20/2023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7BFC43-944F-439B-8B77-98C1BBE22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5FAA73-EA48-49B5-BF09-D92C7E11F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B54DF-ACF0-47F8-8126-4AD250B41D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82761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81E29-CA3E-4AE3-9B3F-5A53D0834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5422BA-68F9-446A-A003-AF60A1A949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1F2A88-EC77-4C11-9702-77AFD7192E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C20B76-471B-4267-B751-D79351EBA3C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10/20/2023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F94A40-E7DA-4533-A02E-7760DA2AB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1170AD-70E0-4DC2-833F-9523F0D19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B54DF-ACF0-47F8-8126-4AD250B41D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01062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4A54D-FD63-4F09-AAF6-AA3FB95D3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08A6D2-2F67-458A-9AB4-7D0E2BC9AB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0E37A9-EE64-4063-AF53-0DE8F014E6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C20B76-471B-4267-B751-D79351EBA3C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10/20/2023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3F9679-AD9F-47C5-80A7-4BC64DBA5D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4434E5-DB09-4BB7-ACBB-FB1E4C695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B54DF-ACF0-47F8-8126-4AD250B41D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45967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95D04D-FFB2-4B58-9031-71B682B04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61686F-D084-4556-9B0E-CD0C6C2506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AF152A-5056-471A-AADC-42F86A8B53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5BCB89-6FB2-4B7B-BCC7-2ED11CB2D3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C20B76-471B-4267-B751-D79351EBA3C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10/20/2023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09C20F-5230-42DD-BDD8-640869C3B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AEA15A-D29B-4BAF-823B-6A248F72B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B54DF-ACF0-47F8-8126-4AD250B41D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84076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C5A0A0-C8D2-447E-AC8C-97B1D4AA0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349BEB-3F55-46A6-A5AB-1BC9FCEC4E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D2BF7B-02A3-4592-8268-946108E749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FF6A7D-F417-4255-ADE7-BAD28B8961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3A71748-A2AF-4A79-8628-435CCD5AB2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EB7D6EC-4A9A-41F5-8C07-59FF5E03E6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C20B76-471B-4267-B751-D79351EBA3C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10/20/2023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C8CCE00-DBDB-4F22-B210-70695CF26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2127A3E-04F2-45E1-8AE6-F4F1883F3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B54DF-ACF0-47F8-8126-4AD250B41D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27525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181CE-139A-4932-9557-BA643E6863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9F798F-52F2-4B18-BC44-03AD267E16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C20B76-471B-4267-B751-D79351EBA3C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10/20/2023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BD140E-5009-4377-85CB-D11E324B24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A96852-D83F-4484-8D49-26FAEA08C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B54DF-ACF0-47F8-8126-4AD250B41D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33853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1A14E7-1890-4AD2-B6EC-FA504C277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5983186-F95A-4B5E-96FC-E7883D1FD2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54BAECC-D455-40D4-9D58-1CA3075DD1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9BD3-B187-4136-853B-C29146C354BD}" type="datetimeFigureOut">
              <a:rPr lang="zh-CN" altLang="en-US" smtClean="0"/>
              <a:t>2023/10/20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095A9E8-F107-43A9-B7C7-4D20C5E3F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7C90E26-0E12-474D-9454-A9A76D758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B9693-D295-49C7-B4B0-B2D108526C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3628698"/>
      </p:ext>
    </p:extLst>
  </p:cSld>
  <p:clrMapOvr>
    <a:masterClrMapping/>
  </p:clrMapOvr>
  <p:transition spd="slow">
    <p:wheel spokes="1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AAC289D-2AF0-4BFD-AE09-C7DC13CCFA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C20B76-471B-4267-B751-D79351EBA3C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10/20/2023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D0174DA-D42F-4F41-AD31-6F38AF6C5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E41168-1F6F-47E3-A78F-64B0BE9F3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B54DF-ACF0-47F8-8126-4AD250B41D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916049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2C9628-3956-4E5C-91FA-508E7BA57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5C47D0-D9BE-4065-9B6A-D5DEC1C0AE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A0715C-4A57-4CDE-A262-A3363EDAC3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5A697C-2814-47E1-897F-5310974C48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C20B76-471B-4267-B751-D79351EBA3C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10/20/2023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BB498B-BD5C-423F-8103-33307206EF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98929D-FDF1-403A-9ABD-0A787E048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B54DF-ACF0-47F8-8126-4AD250B41D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5283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C0FBF-CC49-4BC7-955B-C44B61281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20568E3-5DF6-4C26-B252-F741B7A6B2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37D26E-4F4C-47A9-AF3B-5FED09A07E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AF1237-E0CD-41EC-9B4E-6675769C20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C20B76-471B-4267-B751-D79351EBA3C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10/20/2023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EF2037-E371-42E9-9FD6-549A3A061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9B4E5F-8217-4A70-8CF6-786C5010A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B54DF-ACF0-47F8-8126-4AD250B41D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65273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EEE5C-212D-4EE3-B3E0-BCCDD19AE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24FC5E-2A28-4C18-927E-6F11D9A2D7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70D685-81F2-4451-9201-9EAE0CD800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C20B76-471B-4267-B751-D79351EBA3C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10/20/2023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6AB344-40FC-4644-A58D-E67C90BA9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35511B-B910-4CAD-9D0D-B76AA8AB5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B54DF-ACF0-47F8-8126-4AD250B41D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79504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51E3083-E35C-4D79-BCC1-EEC9427583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D0E528-B624-4A73-BE18-BC179F6DC7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84965E-F465-484E-911D-E6EAA352AF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C20B76-471B-4267-B751-D79351EBA3C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10/20/2023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88ED23-4577-49A9-B1A2-E0CE05BBC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A9AFD2-83CB-49C5-9777-5D5F71E5C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B54DF-ACF0-47F8-8126-4AD250B41D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39321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89BBD60-D271-4A66-804C-B63BD97B15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3F62D45-7A51-4207-ACD1-F376B19DC2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BA4C7F4-3DE6-4354-9201-A2A5148790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50108C9-170E-42F4-A1F6-B84F8BAD4A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9BD3-B187-4136-853B-C29146C354BD}" type="datetimeFigureOut">
              <a:rPr lang="zh-CN" altLang="en-US" smtClean="0"/>
              <a:t>2023/10/20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68FF449-D986-4677-A3B8-A5E9D0708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7A1D4D0-88D1-4F38-9BD9-BD1914FEC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B9693-D295-49C7-B4B0-B2D108526C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1030707"/>
      </p:ext>
    </p:extLst>
  </p:cSld>
  <p:clrMapOvr>
    <a:masterClrMapping/>
  </p:clrMapOvr>
  <p:transition spd="slow">
    <p:wheel spokes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A41F2B-A923-444D-A594-75EB7BBDF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D077390-B8D8-4787-8327-16605FA503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822E8C9-9702-4D11-AFBB-8108FDB0BE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BCC9D6E-8C13-4185-A0A0-E33AC36C7D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AAEE1D5-B9EF-4946-B08E-BB8E3D402D3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2066AE6-9BA9-4B93-95FC-EF0C2BBDB0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9BD3-B187-4136-853B-C29146C354BD}" type="datetimeFigureOut">
              <a:rPr lang="zh-CN" altLang="en-US" smtClean="0"/>
              <a:t>2023/10/20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ACCAFD1-5EAC-4442-B240-245A10A8F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7960A5E5-99BA-485F-A3C5-3B72D7774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B9693-D295-49C7-B4B0-B2D108526C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3153037"/>
      </p:ext>
    </p:extLst>
  </p:cSld>
  <p:clrMapOvr>
    <a:masterClrMapping/>
  </p:clrMapOvr>
  <p:transition spd="slow">
    <p:wheel spokes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3497BEE-3377-4CD1-9E98-F7CB7DE7B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4EA95B4-F2CF-4AC2-A81F-88A9C145E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9BD3-B187-4136-853B-C29146C354BD}" type="datetimeFigureOut">
              <a:rPr lang="zh-CN" altLang="en-US" smtClean="0"/>
              <a:t>2023/10/20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75DDFF8-ED04-48E6-B134-48511AD90F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C0675FA5-8929-47E5-B2C0-F0D74EE4F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B9693-D295-49C7-B4B0-B2D108526C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3290505"/>
      </p:ext>
    </p:extLst>
  </p:cSld>
  <p:clrMapOvr>
    <a:masterClrMapping/>
  </p:clrMapOvr>
  <p:transition spd="slow">
    <p:wheel spokes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B1C58EB-2F9F-48E9-988F-2D13066513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9BD3-B187-4136-853B-C29146C354BD}" type="datetimeFigureOut">
              <a:rPr lang="zh-CN" altLang="en-US" smtClean="0"/>
              <a:t>2023/10/20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2805BE8-7740-43CB-97A2-708E30BAA1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D573138-3F9A-4101-A7B9-23B1DFE6E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B9693-D295-49C7-B4B0-B2D108526C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5640093"/>
      </p:ext>
    </p:extLst>
  </p:cSld>
  <p:clrMapOvr>
    <a:masterClrMapping/>
  </p:clrMapOvr>
  <p:transition spd="slow">
    <p:wheel spokes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A5A5A4-1DF2-4738-97C2-C158328DC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052CFC6-50E5-41B1-AB1B-D911AA7C71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7CC2078-4672-4167-84AA-891FF9CB4C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E688C45-E6BB-46C0-B40C-88F2D72B7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9BD3-B187-4136-853B-C29146C354BD}" type="datetimeFigureOut">
              <a:rPr lang="zh-CN" altLang="en-US" smtClean="0"/>
              <a:t>2023/10/20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8C21004-2D3E-4F35-B768-DB89BFF0A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AF5807D-035B-48BF-9B24-3773BC562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B9693-D295-49C7-B4B0-B2D108526C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8055526"/>
      </p:ext>
    </p:extLst>
  </p:cSld>
  <p:clrMapOvr>
    <a:masterClrMapping/>
  </p:clrMapOvr>
  <p:transition spd="slow">
    <p:wheel spokes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DCF7BEE-226A-4FDD-B036-9668DEB68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828F5CA8-327F-4692-ACE1-38DDB9A195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70EA790-0932-4790-B27E-0DAB0B8EEA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9C1532C-47BA-4D3D-9F71-8F6FAD6E3C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9BD3-B187-4136-853B-C29146C354BD}" type="datetimeFigureOut">
              <a:rPr lang="zh-CN" altLang="en-US" smtClean="0"/>
              <a:t>2023/10/20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46ABC6A-BDD4-4E73-BB9D-79FEE88818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1BBF36E-715A-4623-A73B-629F43119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B9693-D295-49C7-B4B0-B2D108526C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3634719"/>
      </p:ext>
    </p:extLst>
  </p:cSld>
  <p:clrMapOvr>
    <a:masterClrMapping/>
  </p:clrMapOvr>
  <p:transition spd="slow">
    <p:wheel spokes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B213ADBE-EB41-4DD7-A8E8-7B7AFD97223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C0D0045-0BD1-4676-812C-13BD97F7D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C0610AA-EC62-4CB1-A9AB-1D7A536D55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A6F3BE-678C-4DB0-A8B5-9341DF2036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9BD3-B187-4136-853B-C29146C354BD}" type="datetimeFigureOut">
              <a:rPr lang="zh-CN" altLang="en-US" smtClean="0"/>
              <a:t>2023/10/20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12FE047-9FD4-4E46-A54D-B47184B2B5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A6F0ABD-27D3-432D-9C75-71E05C500F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6B9693-D295-49C7-B4B0-B2D108526CC2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196037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slow">
    <p:wheel spokes="1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9A8BB48E-2EF1-4565-929B-D7EB94D8A8B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416624" y="7232658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2981908" y="8311813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164373" y="-7874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By:Linh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D63A75"/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&amp;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Hiền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462712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矩形 28">
            <a:extLst>
              <a:ext uri="{FF2B5EF4-FFF2-40B4-BE49-F238E27FC236}">
                <a16:creationId xmlns:a16="http://schemas.microsoft.com/office/drawing/2014/main" id="{2CF9EF54-DFD3-41AD-B058-6D0FC0E7350B}"/>
              </a:ext>
            </a:extLst>
          </p:cNvPr>
          <p:cNvSpPr/>
          <p:nvPr userDrawn="1"/>
        </p:nvSpPr>
        <p:spPr>
          <a:xfrm rot="5400000">
            <a:off x="-339593" y="3468831"/>
            <a:ext cx="1106393" cy="338554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>
                <a:ln>
                  <a:solidFill>
                    <a:prstClr val="black"/>
                  </a:solidFill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#9Slide05 SVNSnell Roundhand Sc" panose="020B0500000000000000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Hồng Linh</a:t>
            </a:r>
            <a:endParaRPr kumimoji="0" lang="zh-CN" altLang="en-US" sz="16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#9Slide05 SVNSnell Roundhand Sc" panose="020B0500000000000000" pitchFamily="34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7555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FE2E8497-75A9-40EF-A658-4456166F599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11" name="矩形 28">
            <a:extLst>
              <a:ext uri="{FF2B5EF4-FFF2-40B4-BE49-F238E27FC236}">
                <a16:creationId xmlns:a16="http://schemas.microsoft.com/office/drawing/2014/main" id="{CA7D9C78-67DD-4FE1-8558-7BB034BF7E1D}"/>
              </a:ext>
            </a:extLst>
          </p:cNvPr>
          <p:cNvSpPr/>
          <p:nvPr userDrawn="1"/>
        </p:nvSpPr>
        <p:spPr>
          <a:xfrm rot="5400000">
            <a:off x="-846574" y="3450902"/>
            <a:ext cx="1098378" cy="338554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#9Slide05 SVNSnell Roundhand Sc" panose="020B0500000000000000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Diệu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#9Slide05 SVNSnell Roundhand Sc" panose="020B0500000000000000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16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#9Slide05 SVNSnell Roundhand Sc" panose="020B0500000000000000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Hiền</a:t>
            </a:r>
            <a:endParaRPr kumimoji="0" lang="zh-CN" altLang="en-US" sz="16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chemeClr val="bg1"/>
              </a:solidFill>
              <a:effectLst/>
              <a:uLnTx/>
              <a:uFillTx/>
              <a:latin typeface="#9Slide05 SVNSnell Roundhand Sc" panose="020B0500000000000000" pitchFamily="34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25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31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935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6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39.png"/><Relationship Id="rId18" Type="http://schemas.openxmlformats.org/officeDocument/2006/relationships/slide" Target="slide15.xml"/><Relationship Id="rId3" Type="http://schemas.openxmlformats.org/officeDocument/2006/relationships/image" Target="../media/image33.png"/><Relationship Id="rId21" Type="http://schemas.openxmlformats.org/officeDocument/2006/relationships/image" Target="../media/image43.png"/><Relationship Id="rId7" Type="http://schemas.openxmlformats.org/officeDocument/2006/relationships/image" Target="../media/image36.png"/><Relationship Id="rId12" Type="http://schemas.openxmlformats.org/officeDocument/2006/relationships/slide" Target="slide13.xml"/><Relationship Id="rId17" Type="http://schemas.openxmlformats.org/officeDocument/2006/relationships/image" Target="../media/image41.png"/><Relationship Id="rId2" Type="http://schemas.openxmlformats.org/officeDocument/2006/relationships/notesSlide" Target="../notesSlides/notesSlide1.xml"/><Relationship Id="rId16" Type="http://schemas.openxmlformats.org/officeDocument/2006/relationships/slide" Target="slide16.xml"/><Relationship Id="rId20" Type="http://schemas.openxmlformats.org/officeDocument/2006/relationships/slide" Target="slide17.xml"/><Relationship Id="rId1" Type="http://schemas.openxmlformats.org/officeDocument/2006/relationships/slideLayout" Target="../slideLayouts/slideLayout19.xml"/><Relationship Id="rId6" Type="http://schemas.microsoft.com/office/2007/relationships/hdphoto" Target="../media/hdphoto1.wdp"/><Relationship Id="rId11" Type="http://schemas.openxmlformats.org/officeDocument/2006/relationships/image" Target="../media/image38.gif"/><Relationship Id="rId5" Type="http://schemas.openxmlformats.org/officeDocument/2006/relationships/image" Target="../media/image35.png"/><Relationship Id="rId15" Type="http://schemas.openxmlformats.org/officeDocument/2006/relationships/image" Target="../media/image40.png"/><Relationship Id="rId10" Type="http://schemas.microsoft.com/office/2007/relationships/hdphoto" Target="../media/hdphoto3.wdp"/><Relationship Id="rId19" Type="http://schemas.openxmlformats.org/officeDocument/2006/relationships/image" Target="../media/image42.png"/><Relationship Id="rId4" Type="http://schemas.openxmlformats.org/officeDocument/2006/relationships/image" Target="../media/image34.png"/><Relationship Id="rId9" Type="http://schemas.openxmlformats.org/officeDocument/2006/relationships/image" Target="../media/image37.png"/><Relationship Id="rId14" Type="http://schemas.openxmlformats.org/officeDocument/2006/relationships/slide" Target="slide1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image" Target="../media/image47.png"/><Relationship Id="rId3" Type="http://schemas.openxmlformats.org/officeDocument/2006/relationships/audio" Target="../media/audio2.wav"/><Relationship Id="rId7" Type="http://schemas.openxmlformats.org/officeDocument/2006/relationships/image" Target="../media/image38.gif"/><Relationship Id="rId12" Type="http://schemas.microsoft.com/office/2007/relationships/hdphoto" Target="../media/hdphoto5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4.png"/><Relationship Id="rId11" Type="http://schemas.openxmlformats.org/officeDocument/2006/relationships/image" Target="../media/image46.png"/><Relationship Id="rId5" Type="http://schemas.openxmlformats.org/officeDocument/2006/relationships/audio" Target="../media/audio4.wav"/><Relationship Id="rId15" Type="http://schemas.openxmlformats.org/officeDocument/2006/relationships/image" Target="../media/image49.png"/><Relationship Id="rId10" Type="http://schemas.microsoft.com/office/2007/relationships/hdphoto" Target="../media/hdphoto4.wdp"/><Relationship Id="rId4" Type="http://schemas.openxmlformats.org/officeDocument/2006/relationships/audio" Target="../media/audio3.wav"/><Relationship Id="rId9" Type="http://schemas.openxmlformats.org/officeDocument/2006/relationships/image" Target="../media/image45.png"/><Relationship Id="rId1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9.png"/><Relationship Id="rId3" Type="http://schemas.openxmlformats.org/officeDocument/2006/relationships/audio" Target="../media/audio2.wav"/><Relationship Id="rId7" Type="http://schemas.openxmlformats.org/officeDocument/2006/relationships/slide" Target="slide12.xml"/><Relationship Id="rId12" Type="http://schemas.openxmlformats.org/officeDocument/2006/relationships/image" Target="../media/image48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8.gif"/><Relationship Id="rId11" Type="http://schemas.microsoft.com/office/2007/relationships/hdphoto" Target="../media/hdphoto5.wdp"/><Relationship Id="rId5" Type="http://schemas.openxmlformats.org/officeDocument/2006/relationships/image" Target="../media/image50.png"/><Relationship Id="rId10" Type="http://schemas.openxmlformats.org/officeDocument/2006/relationships/image" Target="../media/image46.png"/><Relationship Id="rId4" Type="http://schemas.openxmlformats.org/officeDocument/2006/relationships/audio" Target="../media/audio3.wav"/><Relationship Id="rId9" Type="http://schemas.microsoft.com/office/2007/relationships/hdphoto" Target="../media/hdphoto4.wdp"/><Relationship Id="rId1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47.png"/><Relationship Id="rId3" Type="http://schemas.openxmlformats.org/officeDocument/2006/relationships/audio" Target="../media/audio2.wav"/><Relationship Id="rId7" Type="http://schemas.openxmlformats.org/officeDocument/2006/relationships/slide" Target="slide12.xml"/><Relationship Id="rId12" Type="http://schemas.openxmlformats.org/officeDocument/2006/relationships/image" Target="../media/image49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8.gif"/><Relationship Id="rId11" Type="http://schemas.microsoft.com/office/2007/relationships/hdphoto" Target="../media/hdphoto5.wdp"/><Relationship Id="rId5" Type="http://schemas.openxmlformats.org/officeDocument/2006/relationships/image" Target="../media/image51.png"/><Relationship Id="rId10" Type="http://schemas.openxmlformats.org/officeDocument/2006/relationships/image" Target="../media/image46.png"/><Relationship Id="rId4" Type="http://schemas.openxmlformats.org/officeDocument/2006/relationships/audio" Target="../media/audio3.wav"/><Relationship Id="rId9" Type="http://schemas.microsoft.com/office/2007/relationships/hdphoto" Target="../media/hdphoto4.wdp"/><Relationship Id="rId1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4.png"/><Relationship Id="rId18" Type="http://schemas.openxmlformats.org/officeDocument/2006/relationships/image" Target="../media/image64.png"/><Relationship Id="rId26" Type="http://schemas.openxmlformats.org/officeDocument/2006/relationships/image" Target="../media/image71.png"/><Relationship Id="rId3" Type="http://schemas.openxmlformats.org/officeDocument/2006/relationships/audio" Target="../media/audio2.wav"/><Relationship Id="rId21" Type="http://schemas.microsoft.com/office/2007/relationships/hdphoto" Target="../media/hdphoto7.wdp"/><Relationship Id="rId34" Type="http://schemas.openxmlformats.org/officeDocument/2006/relationships/image" Target="../media/image48.png"/><Relationship Id="rId7" Type="http://schemas.openxmlformats.org/officeDocument/2006/relationships/image" Target="../media/image55.png"/><Relationship Id="rId12" Type="http://schemas.openxmlformats.org/officeDocument/2006/relationships/image" Target="../media/image60.png"/><Relationship Id="rId17" Type="http://schemas.openxmlformats.org/officeDocument/2006/relationships/image" Target="../media/image63.png"/><Relationship Id="rId25" Type="http://schemas.openxmlformats.org/officeDocument/2006/relationships/image" Target="../media/image70.png"/><Relationship Id="rId33" Type="http://schemas.microsoft.com/office/2007/relationships/hdphoto" Target="../media/hdphoto5.wdp"/><Relationship Id="rId2" Type="http://schemas.openxmlformats.org/officeDocument/2006/relationships/audio" Target="../media/audio4.wav"/><Relationship Id="rId16" Type="http://schemas.microsoft.com/office/2007/relationships/hdphoto" Target="../media/hdphoto6.wdp"/><Relationship Id="rId20" Type="http://schemas.openxmlformats.org/officeDocument/2006/relationships/image" Target="../media/image66.png"/><Relationship Id="rId29" Type="http://schemas.openxmlformats.org/officeDocument/2006/relationships/slide" Target="slide1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24" Type="http://schemas.openxmlformats.org/officeDocument/2006/relationships/image" Target="../media/image69.png"/><Relationship Id="rId32" Type="http://schemas.openxmlformats.org/officeDocument/2006/relationships/image" Target="../media/image46.png"/><Relationship Id="rId5" Type="http://schemas.openxmlformats.org/officeDocument/2006/relationships/image" Target="../media/image53.png"/><Relationship Id="rId15" Type="http://schemas.openxmlformats.org/officeDocument/2006/relationships/image" Target="../media/image62.png"/><Relationship Id="rId23" Type="http://schemas.openxmlformats.org/officeDocument/2006/relationships/image" Target="../media/image68.png"/><Relationship Id="rId28" Type="http://schemas.openxmlformats.org/officeDocument/2006/relationships/image" Target="../media/image38.gif"/><Relationship Id="rId36" Type="http://schemas.openxmlformats.org/officeDocument/2006/relationships/image" Target="../media/image47.png"/><Relationship Id="rId10" Type="http://schemas.openxmlformats.org/officeDocument/2006/relationships/image" Target="../media/image58.png"/><Relationship Id="rId19" Type="http://schemas.openxmlformats.org/officeDocument/2006/relationships/image" Target="../media/image65.png"/><Relationship Id="rId31" Type="http://schemas.microsoft.com/office/2007/relationships/hdphoto" Target="../media/hdphoto4.wdp"/><Relationship Id="rId4" Type="http://schemas.openxmlformats.org/officeDocument/2006/relationships/audio" Target="../media/audio3.wav"/><Relationship Id="rId9" Type="http://schemas.openxmlformats.org/officeDocument/2006/relationships/image" Target="../media/image57.png"/><Relationship Id="rId14" Type="http://schemas.openxmlformats.org/officeDocument/2006/relationships/image" Target="../media/image61.png"/><Relationship Id="rId22" Type="http://schemas.openxmlformats.org/officeDocument/2006/relationships/image" Target="../media/image67.png"/><Relationship Id="rId27" Type="http://schemas.openxmlformats.org/officeDocument/2006/relationships/image" Target="../media/image72.png"/><Relationship Id="rId30" Type="http://schemas.openxmlformats.org/officeDocument/2006/relationships/image" Target="../media/image73.png"/><Relationship Id="rId35" Type="http://schemas.openxmlformats.org/officeDocument/2006/relationships/image" Target="../media/image49.png"/><Relationship Id="rId8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8.png"/><Relationship Id="rId3" Type="http://schemas.openxmlformats.org/officeDocument/2006/relationships/audio" Target="../media/audio3.wav"/><Relationship Id="rId7" Type="http://schemas.openxmlformats.org/officeDocument/2006/relationships/slide" Target="slide12.xml"/><Relationship Id="rId12" Type="http://schemas.openxmlformats.org/officeDocument/2006/relationships/image" Target="../media/image4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8.gif"/><Relationship Id="rId11" Type="http://schemas.microsoft.com/office/2007/relationships/hdphoto" Target="../media/hdphoto5.wdp"/><Relationship Id="rId5" Type="http://schemas.openxmlformats.org/officeDocument/2006/relationships/image" Target="../media/image44.png"/><Relationship Id="rId10" Type="http://schemas.openxmlformats.org/officeDocument/2006/relationships/image" Target="../media/image46.png"/><Relationship Id="rId4" Type="http://schemas.openxmlformats.org/officeDocument/2006/relationships/audio" Target="../media/audio4.wav"/><Relationship Id="rId9" Type="http://schemas.microsoft.com/office/2007/relationships/hdphoto" Target="../media/hdphoto4.wdp"/><Relationship Id="rId1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20.png"/><Relationship Id="rId5" Type="http://schemas.openxmlformats.org/officeDocument/2006/relationships/image" Target="../media/image9.png"/><Relationship Id="rId10" Type="http://schemas.openxmlformats.org/officeDocument/2006/relationships/image" Target="../media/image16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1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2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6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6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3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159DA4B-464F-48FD-B888-212605B4C9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C8ED48D9-08B0-4F16-A521-35D0F36D8C48}"/>
              </a:ext>
            </a:extLst>
          </p:cNvPr>
          <p:cNvGrpSpPr/>
          <p:nvPr/>
        </p:nvGrpSpPr>
        <p:grpSpPr>
          <a:xfrm>
            <a:off x="1" y="3111500"/>
            <a:ext cx="12191999" cy="3746500"/>
            <a:chOff x="1" y="3111500"/>
            <a:chExt cx="12191999" cy="374650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EE0FFFB4-1E37-49B7-85C2-CDCF9F0461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64773" t="8475"/>
            <a:stretch>
              <a:fillRect/>
            </a:stretch>
          </p:blipFill>
          <p:spPr>
            <a:xfrm>
              <a:off x="6096000" y="3429000"/>
              <a:ext cx="6096000" cy="3429000"/>
            </a:xfrm>
            <a:custGeom>
              <a:avLst/>
              <a:gdLst>
                <a:gd name="connsiteX0" fmla="*/ 0 w 6096000"/>
                <a:gd name="connsiteY0" fmla="*/ 0 h 3429000"/>
                <a:gd name="connsiteX1" fmla="*/ 6096000 w 6096000"/>
                <a:gd name="connsiteY1" fmla="*/ 0 h 3429000"/>
                <a:gd name="connsiteX2" fmla="*/ 6096000 w 6096000"/>
                <a:gd name="connsiteY2" fmla="*/ 3429000 h 3429000"/>
                <a:gd name="connsiteX3" fmla="*/ 0 w 6096000"/>
                <a:gd name="connsiteY3" fmla="*/ 3429000 h 3429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96000" h="3429000">
                  <a:moveTo>
                    <a:pt x="0" y="0"/>
                  </a:moveTo>
                  <a:lnTo>
                    <a:pt x="6096000" y="0"/>
                  </a:lnTo>
                  <a:lnTo>
                    <a:pt x="6096000" y="3429000"/>
                  </a:lnTo>
                  <a:lnTo>
                    <a:pt x="0" y="3429000"/>
                  </a:lnTo>
                  <a:close/>
                </a:path>
              </a:pathLst>
            </a:cu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DE8CFB63-1A91-4B8C-8E9E-87153D3091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r="64773"/>
            <a:stretch>
              <a:fillRect/>
            </a:stretch>
          </p:blipFill>
          <p:spPr>
            <a:xfrm>
              <a:off x="1" y="3111500"/>
              <a:ext cx="6095999" cy="3746500"/>
            </a:xfrm>
            <a:custGeom>
              <a:avLst/>
              <a:gdLst>
                <a:gd name="connsiteX0" fmla="*/ 0 w 6095999"/>
                <a:gd name="connsiteY0" fmla="*/ 0 h 3746500"/>
                <a:gd name="connsiteX1" fmla="*/ 6095999 w 6095999"/>
                <a:gd name="connsiteY1" fmla="*/ 0 h 3746500"/>
                <a:gd name="connsiteX2" fmla="*/ 6095999 w 6095999"/>
                <a:gd name="connsiteY2" fmla="*/ 3746500 h 3746500"/>
                <a:gd name="connsiteX3" fmla="*/ 0 w 6095999"/>
                <a:gd name="connsiteY3" fmla="*/ 3746500 h 3746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95999" h="3746500">
                  <a:moveTo>
                    <a:pt x="0" y="0"/>
                  </a:moveTo>
                  <a:lnTo>
                    <a:pt x="6095999" y="0"/>
                  </a:lnTo>
                  <a:lnTo>
                    <a:pt x="6095999" y="3746500"/>
                  </a:lnTo>
                  <a:lnTo>
                    <a:pt x="0" y="3746500"/>
                  </a:lnTo>
                  <a:close/>
                </a:path>
              </a:pathLst>
            </a:custGeom>
          </p:spPr>
        </p:pic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BFFF4EE1-F883-4683-82D7-11E814F392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7730" y="0"/>
            <a:ext cx="9416541" cy="644759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1F6C156-10FA-4406-879F-2E857CA60A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03927" y="527023"/>
            <a:ext cx="3041710" cy="1905341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DF125F45-D966-4C5A-85F2-E879C59ABF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3520" y="2432363"/>
            <a:ext cx="1428417" cy="2520296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DB5EFFC-7986-4366-BE70-74C979A73C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27266" y="5166030"/>
            <a:ext cx="963251" cy="1066892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992F818-9F2A-4278-9A6A-0B64F83C73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47857" y="-1"/>
            <a:ext cx="4844143" cy="183270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77C84E5-86D6-4B1E-8A14-AF5E0E788D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11876" y="1796975"/>
            <a:ext cx="1428417" cy="1058405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94549737-5F38-45B4-BC9D-337F3DF64E5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68405" y="3429000"/>
            <a:ext cx="743776" cy="865707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6CFC1B82-422A-4BC2-8854-570EE3EEB5E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02774" y="1481984"/>
            <a:ext cx="999831" cy="707197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6D6BD30A-141E-4089-ACAA-3093C1A1799B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78" t="13495" r="14493" b="73452"/>
          <a:stretch>
            <a:fillRect/>
          </a:stretch>
        </p:blipFill>
        <p:spPr>
          <a:xfrm>
            <a:off x="9363766" y="4800271"/>
            <a:ext cx="587203" cy="624485"/>
          </a:xfrm>
          <a:custGeom>
            <a:avLst/>
            <a:gdLst>
              <a:gd name="connsiteX0" fmla="*/ 0 w 778476"/>
              <a:gd name="connsiteY0" fmla="*/ 0 h 827902"/>
              <a:gd name="connsiteX1" fmla="*/ 778476 w 778476"/>
              <a:gd name="connsiteY1" fmla="*/ 0 h 827902"/>
              <a:gd name="connsiteX2" fmla="*/ 778476 w 778476"/>
              <a:gd name="connsiteY2" fmla="*/ 827902 h 827902"/>
              <a:gd name="connsiteX3" fmla="*/ 0 w 778476"/>
              <a:gd name="connsiteY3" fmla="*/ 827902 h 827902"/>
              <a:gd name="connsiteX4" fmla="*/ 0 w 778476"/>
              <a:gd name="connsiteY4" fmla="*/ 0 h 827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8476" h="827902">
                <a:moveTo>
                  <a:pt x="0" y="0"/>
                </a:moveTo>
                <a:lnTo>
                  <a:pt x="778476" y="0"/>
                </a:lnTo>
                <a:lnTo>
                  <a:pt x="778476" y="827902"/>
                </a:lnTo>
                <a:lnTo>
                  <a:pt x="0" y="827902"/>
                </a:lnTo>
                <a:lnTo>
                  <a:pt x="0" y="0"/>
                </a:lnTo>
                <a:close/>
              </a:path>
            </a:pathLst>
          </a:cu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E198EEF8-E686-49A0-A465-CE8865F3BBF9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9" t="31903" r="85158" b="55108"/>
          <a:stretch>
            <a:fillRect/>
          </a:stretch>
        </p:blipFill>
        <p:spPr>
          <a:xfrm>
            <a:off x="4749244" y="5473554"/>
            <a:ext cx="595408" cy="603838"/>
          </a:xfrm>
          <a:custGeom>
            <a:avLst/>
            <a:gdLst>
              <a:gd name="connsiteX0" fmla="*/ 0 w 812321"/>
              <a:gd name="connsiteY0" fmla="*/ 0 h 823823"/>
              <a:gd name="connsiteX1" fmla="*/ 812321 w 812321"/>
              <a:gd name="connsiteY1" fmla="*/ 0 h 823823"/>
              <a:gd name="connsiteX2" fmla="*/ 812321 w 812321"/>
              <a:gd name="connsiteY2" fmla="*/ 823823 h 823823"/>
              <a:gd name="connsiteX3" fmla="*/ 0 w 812321"/>
              <a:gd name="connsiteY3" fmla="*/ 823823 h 823823"/>
              <a:gd name="connsiteX4" fmla="*/ 0 w 812321"/>
              <a:gd name="connsiteY4" fmla="*/ 0 h 823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2321" h="823823">
                <a:moveTo>
                  <a:pt x="0" y="0"/>
                </a:moveTo>
                <a:lnTo>
                  <a:pt x="812321" y="0"/>
                </a:lnTo>
                <a:lnTo>
                  <a:pt x="812321" y="823823"/>
                </a:lnTo>
                <a:lnTo>
                  <a:pt x="0" y="823823"/>
                </a:lnTo>
                <a:lnTo>
                  <a:pt x="0" y="0"/>
                </a:lnTo>
                <a:close/>
              </a:path>
            </a:pathLst>
          </a:cu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95CC6022-3483-4D5A-BEF1-F39E43AADFE3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79" t="31903" r="49182" b="55312"/>
          <a:stretch>
            <a:fillRect/>
          </a:stretch>
        </p:blipFill>
        <p:spPr>
          <a:xfrm>
            <a:off x="9606035" y="3545994"/>
            <a:ext cx="585007" cy="522063"/>
          </a:xfrm>
          <a:custGeom>
            <a:avLst/>
            <a:gdLst>
              <a:gd name="connsiteX0" fmla="*/ 135150 w 908649"/>
              <a:gd name="connsiteY0" fmla="*/ 0 h 810883"/>
              <a:gd name="connsiteX1" fmla="*/ 773499 w 908649"/>
              <a:gd name="connsiteY1" fmla="*/ 0 h 810883"/>
              <a:gd name="connsiteX2" fmla="*/ 908649 w 908649"/>
              <a:gd name="connsiteY2" fmla="*/ 135150 h 810883"/>
              <a:gd name="connsiteX3" fmla="*/ 908649 w 908649"/>
              <a:gd name="connsiteY3" fmla="*/ 675733 h 810883"/>
              <a:gd name="connsiteX4" fmla="*/ 773499 w 908649"/>
              <a:gd name="connsiteY4" fmla="*/ 810883 h 810883"/>
              <a:gd name="connsiteX5" fmla="*/ 135150 w 908649"/>
              <a:gd name="connsiteY5" fmla="*/ 810883 h 810883"/>
              <a:gd name="connsiteX6" fmla="*/ 0 w 908649"/>
              <a:gd name="connsiteY6" fmla="*/ 675733 h 810883"/>
              <a:gd name="connsiteX7" fmla="*/ 0 w 908649"/>
              <a:gd name="connsiteY7" fmla="*/ 135150 h 810883"/>
              <a:gd name="connsiteX8" fmla="*/ 135150 w 908649"/>
              <a:gd name="connsiteY8" fmla="*/ 0 h 810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08649" h="810883">
                <a:moveTo>
                  <a:pt x="135150" y="0"/>
                </a:moveTo>
                <a:lnTo>
                  <a:pt x="773499" y="0"/>
                </a:lnTo>
                <a:cubicBezTo>
                  <a:pt x="848140" y="0"/>
                  <a:pt x="908649" y="60509"/>
                  <a:pt x="908649" y="135150"/>
                </a:cubicBezTo>
                <a:lnTo>
                  <a:pt x="908649" y="675733"/>
                </a:lnTo>
                <a:cubicBezTo>
                  <a:pt x="908649" y="750374"/>
                  <a:pt x="848140" y="810883"/>
                  <a:pt x="773499" y="810883"/>
                </a:cubicBezTo>
                <a:lnTo>
                  <a:pt x="135150" y="810883"/>
                </a:lnTo>
                <a:cubicBezTo>
                  <a:pt x="60509" y="810883"/>
                  <a:pt x="0" y="750374"/>
                  <a:pt x="0" y="675733"/>
                </a:cubicBezTo>
                <a:lnTo>
                  <a:pt x="0" y="135150"/>
                </a:lnTo>
                <a:cubicBezTo>
                  <a:pt x="0" y="60509"/>
                  <a:pt x="60509" y="0"/>
                  <a:pt x="135150" y="0"/>
                </a:cubicBezTo>
                <a:close/>
              </a:path>
            </a:pathLst>
          </a:cu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5D2DAC46-4C02-4CEE-A969-55A8EDDE7F0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05" t="32084" r="26722" b="55108"/>
          <a:stretch>
            <a:fillRect/>
          </a:stretch>
        </p:blipFill>
        <p:spPr>
          <a:xfrm>
            <a:off x="8979709" y="1425606"/>
            <a:ext cx="1166046" cy="1166046"/>
          </a:xfrm>
          <a:custGeom>
            <a:avLst/>
            <a:gdLst>
              <a:gd name="connsiteX0" fmla="*/ 406161 w 812322"/>
              <a:gd name="connsiteY0" fmla="*/ 0 h 812322"/>
              <a:gd name="connsiteX1" fmla="*/ 812322 w 812322"/>
              <a:gd name="connsiteY1" fmla="*/ 406161 h 812322"/>
              <a:gd name="connsiteX2" fmla="*/ 406161 w 812322"/>
              <a:gd name="connsiteY2" fmla="*/ 812322 h 812322"/>
              <a:gd name="connsiteX3" fmla="*/ 0 w 812322"/>
              <a:gd name="connsiteY3" fmla="*/ 406161 h 812322"/>
              <a:gd name="connsiteX4" fmla="*/ 406161 w 812322"/>
              <a:gd name="connsiteY4" fmla="*/ 0 h 812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2322" h="812322">
                <a:moveTo>
                  <a:pt x="406161" y="0"/>
                </a:moveTo>
                <a:cubicBezTo>
                  <a:pt x="630478" y="0"/>
                  <a:pt x="812322" y="181844"/>
                  <a:pt x="812322" y="406161"/>
                </a:cubicBezTo>
                <a:cubicBezTo>
                  <a:pt x="812322" y="630478"/>
                  <a:pt x="630478" y="812322"/>
                  <a:pt x="406161" y="812322"/>
                </a:cubicBezTo>
                <a:cubicBezTo>
                  <a:pt x="181844" y="812322"/>
                  <a:pt x="0" y="630478"/>
                  <a:pt x="0" y="406161"/>
                </a:cubicBezTo>
                <a:cubicBezTo>
                  <a:pt x="0" y="181844"/>
                  <a:pt x="181844" y="0"/>
                  <a:pt x="406161" y="0"/>
                </a:cubicBezTo>
                <a:close/>
              </a:path>
            </a:pathLst>
          </a:cu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98" y="116622"/>
            <a:ext cx="1468740" cy="14687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5487" y="116621"/>
            <a:ext cx="9894666" cy="649889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DBFCA83-3380-4CAB-9416-8708712DD7B3}"/>
              </a:ext>
            </a:extLst>
          </p:cNvPr>
          <p:cNvSpPr/>
          <p:nvPr/>
        </p:nvSpPr>
        <p:spPr>
          <a:xfrm>
            <a:off x="0" y="5424757"/>
            <a:ext cx="1428417" cy="1307384"/>
          </a:xfrm>
          <a:prstGeom prst="rect">
            <a:avLst/>
          </a:prstGeom>
          <a:solidFill>
            <a:srgbClr val="FBED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16444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159DA4B-464F-48FD-B888-212605B4C9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C8ED48D9-08B0-4F16-A521-35D0F36D8C48}"/>
              </a:ext>
            </a:extLst>
          </p:cNvPr>
          <p:cNvGrpSpPr/>
          <p:nvPr/>
        </p:nvGrpSpPr>
        <p:grpSpPr>
          <a:xfrm>
            <a:off x="1" y="3111500"/>
            <a:ext cx="12191999" cy="3746500"/>
            <a:chOff x="1" y="3111500"/>
            <a:chExt cx="12191999" cy="374650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EE0FFFB4-1E37-49B7-85C2-CDCF9F0461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64773" t="8475"/>
            <a:stretch>
              <a:fillRect/>
            </a:stretch>
          </p:blipFill>
          <p:spPr>
            <a:xfrm>
              <a:off x="6096000" y="3429000"/>
              <a:ext cx="6096000" cy="3429000"/>
            </a:xfrm>
            <a:custGeom>
              <a:avLst/>
              <a:gdLst>
                <a:gd name="connsiteX0" fmla="*/ 0 w 6096000"/>
                <a:gd name="connsiteY0" fmla="*/ 0 h 3429000"/>
                <a:gd name="connsiteX1" fmla="*/ 6096000 w 6096000"/>
                <a:gd name="connsiteY1" fmla="*/ 0 h 3429000"/>
                <a:gd name="connsiteX2" fmla="*/ 6096000 w 6096000"/>
                <a:gd name="connsiteY2" fmla="*/ 3429000 h 3429000"/>
                <a:gd name="connsiteX3" fmla="*/ 0 w 6096000"/>
                <a:gd name="connsiteY3" fmla="*/ 3429000 h 3429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96000" h="3429000">
                  <a:moveTo>
                    <a:pt x="0" y="0"/>
                  </a:moveTo>
                  <a:lnTo>
                    <a:pt x="6096000" y="0"/>
                  </a:lnTo>
                  <a:lnTo>
                    <a:pt x="6096000" y="3429000"/>
                  </a:lnTo>
                  <a:lnTo>
                    <a:pt x="0" y="3429000"/>
                  </a:lnTo>
                  <a:close/>
                </a:path>
              </a:pathLst>
            </a:cu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DE8CFB63-1A91-4B8C-8E9E-87153D3091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r="64773"/>
            <a:stretch>
              <a:fillRect/>
            </a:stretch>
          </p:blipFill>
          <p:spPr>
            <a:xfrm>
              <a:off x="1" y="3111500"/>
              <a:ext cx="6095999" cy="3746500"/>
            </a:xfrm>
            <a:custGeom>
              <a:avLst/>
              <a:gdLst>
                <a:gd name="connsiteX0" fmla="*/ 0 w 6095999"/>
                <a:gd name="connsiteY0" fmla="*/ 0 h 3746500"/>
                <a:gd name="connsiteX1" fmla="*/ 6095999 w 6095999"/>
                <a:gd name="connsiteY1" fmla="*/ 0 h 3746500"/>
                <a:gd name="connsiteX2" fmla="*/ 6095999 w 6095999"/>
                <a:gd name="connsiteY2" fmla="*/ 3746500 h 3746500"/>
                <a:gd name="connsiteX3" fmla="*/ 0 w 6095999"/>
                <a:gd name="connsiteY3" fmla="*/ 3746500 h 3746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95999" h="3746500">
                  <a:moveTo>
                    <a:pt x="0" y="0"/>
                  </a:moveTo>
                  <a:lnTo>
                    <a:pt x="6095999" y="0"/>
                  </a:lnTo>
                  <a:lnTo>
                    <a:pt x="6095999" y="3746500"/>
                  </a:lnTo>
                  <a:lnTo>
                    <a:pt x="0" y="3746500"/>
                  </a:lnTo>
                  <a:close/>
                </a:path>
              </a:pathLst>
            </a:custGeom>
          </p:spPr>
        </p:pic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BFFF4EE1-F883-4683-82D7-11E814F392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372" y="0"/>
            <a:ext cx="10479314" cy="644759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1F6C156-10FA-4406-879F-2E857CA60A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03927" y="527023"/>
            <a:ext cx="3041710" cy="1905341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87016A4-2B14-405E-9E4B-BF52C1C444D0}"/>
              </a:ext>
            </a:extLst>
          </p:cNvPr>
          <p:cNvSpPr/>
          <p:nvPr/>
        </p:nvSpPr>
        <p:spPr>
          <a:xfrm>
            <a:off x="1850812" y="2287153"/>
            <a:ext cx="8069943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n-US" sz="3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 cách phân tích cấu tạo số, cách đọc và cách viết các số trong phạm vi lớp triệu.</a:t>
            </a:r>
          </a:p>
          <a:p>
            <a:pPr marL="285750" indent="-285750" algn="just">
              <a:buFontTx/>
              <a:buChar char="-"/>
            </a:pPr>
            <a:r>
              <a:rPr lang="en-US" sz="3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Củng cố kiến thức về hàng, lớp.</a:t>
            </a:r>
          </a:p>
          <a:p>
            <a:pPr algn="just"/>
            <a:r>
              <a:rPr lang="en-US" sz="3000" b="1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Phát triển năng lực:</a:t>
            </a:r>
          </a:p>
          <a:p>
            <a:pPr marL="285750" indent="-285750" algn="just">
              <a:buFontTx/>
              <a:buChar char="-"/>
            </a:pPr>
            <a:r>
              <a:rPr lang="en-US" sz="3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Năng lực giao tiếp toán học thông qua rèn luyện kĩ năng đọc và viết số.</a:t>
            </a:r>
          </a:p>
          <a:p>
            <a:pPr marL="285750" indent="-285750" algn="just">
              <a:buFontTx/>
              <a:buChar char="-"/>
            </a:pPr>
            <a:r>
              <a:rPr lang="en-US" sz="3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Năng lực tư duy khi tìm ra các số thích hợp theo yêu cầu cho trước.</a:t>
            </a:r>
            <a:endParaRPr lang="en-US" sz="3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1A2298-F019-4B97-B13E-CC51EF4FEFD7}"/>
              </a:ext>
            </a:extLst>
          </p:cNvPr>
          <p:cNvSpPr txBox="1"/>
          <p:nvPr/>
        </p:nvSpPr>
        <p:spPr>
          <a:xfrm>
            <a:off x="3784720" y="1551814"/>
            <a:ext cx="4622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</a:p>
        </p:txBody>
      </p:sp>
    </p:spTree>
    <p:extLst>
      <p:ext uri="{BB962C8B-B14F-4D97-AF65-F5344CB8AC3E}">
        <p14:creationId xmlns:p14="http://schemas.microsoft.com/office/powerpoint/2010/main" val="268348407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159DA4B-464F-48FD-B888-212605B4C9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C8ED48D9-08B0-4F16-A521-35D0F36D8C48}"/>
              </a:ext>
            </a:extLst>
          </p:cNvPr>
          <p:cNvGrpSpPr/>
          <p:nvPr/>
        </p:nvGrpSpPr>
        <p:grpSpPr>
          <a:xfrm>
            <a:off x="1" y="3111500"/>
            <a:ext cx="12191999" cy="3746500"/>
            <a:chOff x="1" y="3111500"/>
            <a:chExt cx="12191999" cy="374650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EE0FFFB4-1E37-49B7-85C2-CDCF9F0461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64773" t="8475"/>
            <a:stretch>
              <a:fillRect/>
            </a:stretch>
          </p:blipFill>
          <p:spPr>
            <a:xfrm>
              <a:off x="6096000" y="3429000"/>
              <a:ext cx="6096000" cy="3429000"/>
            </a:xfrm>
            <a:custGeom>
              <a:avLst/>
              <a:gdLst>
                <a:gd name="connsiteX0" fmla="*/ 0 w 6096000"/>
                <a:gd name="connsiteY0" fmla="*/ 0 h 3429000"/>
                <a:gd name="connsiteX1" fmla="*/ 6096000 w 6096000"/>
                <a:gd name="connsiteY1" fmla="*/ 0 h 3429000"/>
                <a:gd name="connsiteX2" fmla="*/ 6096000 w 6096000"/>
                <a:gd name="connsiteY2" fmla="*/ 3429000 h 3429000"/>
                <a:gd name="connsiteX3" fmla="*/ 0 w 6096000"/>
                <a:gd name="connsiteY3" fmla="*/ 3429000 h 3429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96000" h="3429000">
                  <a:moveTo>
                    <a:pt x="0" y="0"/>
                  </a:moveTo>
                  <a:lnTo>
                    <a:pt x="6096000" y="0"/>
                  </a:lnTo>
                  <a:lnTo>
                    <a:pt x="6096000" y="3429000"/>
                  </a:lnTo>
                  <a:lnTo>
                    <a:pt x="0" y="3429000"/>
                  </a:lnTo>
                  <a:close/>
                </a:path>
              </a:pathLst>
            </a:cu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DE8CFB63-1A91-4B8C-8E9E-87153D3091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r="64773"/>
            <a:stretch>
              <a:fillRect/>
            </a:stretch>
          </p:blipFill>
          <p:spPr>
            <a:xfrm>
              <a:off x="1" y="3111500"/>
              <a:ext cx="6095999" cy="3746500"/>
            </a:xfrm>
            <a:custGeom>
              <a:avLst/>
              <a:gdLst>
                <a:gd name="connsiteX0" fmla="*/ 0 w 6095999"/>
                <a:gd name="connsiteY0" fmla="*/ 0 h 3746500"/>
                <a:gd name="connsiteX1" fmla="*/ 6095999 w 6095999"/>
                <a:gd name="connsiteY1" fmla="*/ 0 h 3746500"/>
                <a:gd name="connsiteX2" fmla="*/ 6095999 w 6095999"/>
                <a:gd name="connsiteY2" fmla="*/ 3746500 h 3746500"/>
                <a:gd name="connsiteX3" fmla="*/ 0 w 6095999"/>
                <a:gd name="connsiteY3" fmla="*/ 3746500 h 3746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95999" h="3746500">
                  <a:moveTo>
                    <a:pt x="0" y="0"/>
                  </a:moveTo>
                  <a:lnTo>
                    <a:pt x="6095999" y="0"/>
                  </a:lnTo>
                  <a:lnTo>
                    <a:pt x="6095999" y="3746500"/>
                  </a:lnTo>
                  <a:lnTo>
                    <a:pt x="0" y="3746500"/>
                  </a:lnTo>
                  <a:close/>
                </a:path>
              </a:pathLst>
            </a:custGeom>
          </p:spPr>
        </p:pic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BFFF4EE1-F883-4683-82D7-11E814F392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7730" y="0"/>
            <a:ext cx="9416541" cy="644759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1F6C156-10FA-4406-879F-2E857CA60A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03927" y="527023"/>
            <a:ext cx="3041710" cy="1905341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DF125F45-D966-4C5A-85F2-E879C59ABF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3520" y="2432363"/>
            <a:ext cx="1428417" cy="2520296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DB5EFFC-7986-4366-BE70-74C979A73C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27266" y="5166030"/>
            <a:ext cx="963251" cy="1066892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992F818-9F2A-4278-9A6A-0B64F83C73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47857" y="-1"/>
            <a:ext cx="4844143" cy="183270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77C84E5-86D6-4B1E-8A14-AF5E0E788D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11876" y="1796975"/>
            <a:ext cx="1428417" cy="1058405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94549737-5F38-45B4-BC9D-337F3DF64E5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11284" y="3532534"/>
            <a:ext cx="743776" cy="865707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sp>
        <p:nvSpPr>
          <p:cNvPr id="25" name="文本框 40">
            <a:extLst>
              <a:ext uri="{FF2B5EF4-FFF2-40B4-BE49-F238E27FC236}">
                <a16:creationId xmlns:a16="http://schemas.microsoft.com/office/drawing/2014/main" id="{BFDA2D62-47C0-400E-B5CE-3EC06D538AD8}"/>
              </a:ext>
            </a:extLst>
          </p:cNvPr>
          <p:cNvSpPr txBox="1"/>
          <p:nvPr/>
        </p:nvSpPr>
        <p:spPr>
          <a:xfrm>
            <a:off x="1921288" y="2980668"/>
            <a:ext cx="834942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0" dirty="0" err="1">
                <a:ln w="38100">
                  <a:solidFill>
                    <a:schemeClr val="bg1"/>
                  </a:solidFill>
                  <a:prstDash val="solid"/>
                </a:ln>
                <a:solidFill>
                  <a:srgbClr val="F07AA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7 IcielCrocante" panose="02000000000000000000" pitchFamily="2" charset="0"/>
                <a:ea typeface="字魂21号-不齐素圆体" panose="00000500000000000000" pitchFamily="2" charset="-122"/>
              </a:rPr>
              <a:t>Vận</a:t>
            </a:r>
            <a:r>
              <a:rPr lang="en-US" altLang="zh-CN" sz="12000" dirty="0">
                <a:ln w="38100">
                  <a:solidFill>
                    <a:schemeClr val="bg1"/>
                  </a:solidFill>
                  <a:prstDash val="solid"/>
                </a:ln>
                <a:solidFill>
                  <a:srgbClr val="F07AA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7 IcielCrocante" panose="02000000000000000000" pitchFamily="2" charset="0"/>
                <a:ea typeface="字魂21号-不齐素圆体" panose="00000500000000000000" pitchFamily="2" charset="-122"/>
              </a:rPr>
              <a:t> </a:t>
            </a:r>
            <a:r>
              <a:rPr lang="en-US" altLang="zh-CN" sz="12000" dirty="0" err="1">
                <a:ln w="38100">
                  <a:solidFill>
                    <a:schemeClr val="bg1"/>
                  </a:solidFill>
                  <a:prstDash val="solid"/>
                </a:ln>
                <a:solidFill>
                  <a:srgbClr val="F07AA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7 IcielCrocante" panose="02000000000000000000" pitchFamily="2" charset="0"/>
                <a:ea typeface="字魂21号-不齐素圆体" panose="00000500000000000000" pitchFamily="2" charset="-122"/>
              </a:rPr>
              <a:t>dụng</a:t>
            </a:r>
            <a:endParaRPr lang="zh-CN" altLang="en-US" sz="12000" dirty="0">
              <a:ln w="38100">
                <a:solidFill>
                  <a:schemeClr val="bg1"/>
                </a:solidFill>
                <a:prstDash val="solid"/>
              </a:ln>
              <a:solidFill>
                <a:srgbClr val="F07AA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#9Slide07 IcielCrocante" panose="02000000000000000000" pitchFamily="2" charset="0"/>
              <a:ea typeface="字魂21号-不齐素圆体" panose="00000500000000000000" pitchFamily="2" charset="-122"/>
            </a:endParaRPr>
          </a:p>
        </p:txBody>
      </p:sp>
      <p:grpSp>
        <p:nvGrpSpPr>
          <p:cNvPr id="22" name="组合 2">
            <a:extLst>
              <a:ext uri="{FF2B5EF4-FFF2-40B4-BE49-F238E27FC236}">
                <a16:creationId xmlns:a16="http://schemas.microsoft.com/office/drawing/2014/main" id="{EEF84B00-7987-407C-A71D-0FB052232ADB}"/>
              </a:ext>
            </a:extLst>
          </p:cNvPr>
          <p:cNvGrpSpPr/>
          <p:nvPr/>
        </p:nvGrpSpPr>
        <p:grpSpPr>
          <a:xfrm>
            <a:off x="3964056" y="2189946"/>
            <a:ext cx="4204438" cy="951470"/>
            <a:chOff x="3971269" y="2421346"/>
            <a:chExt cx="4204438" cy="951470"/>
          </a:xfrm>
        </p:grpSpPr>
        <p:pic>
          <p:nvPicPr>
            <p:cNvPr id="30" name="图片 13">
              <a:extLst>
                <a:ext uri="{FF2B5EF4-FFF2-40B4-BE49-F238E27FC236}">
                  <a16:creationId xmlns:a16="http://schemas.microsoft.com/office/drawing/2014/main" id="{83264643-CAA1-4520-81F3-D6FD5F8345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278" t="13495" r="14493" b="73452"/>
            <a:stretch>
              <a:fillRect/>
            </a:stretch>
          </p:blipFill>
          <p:spPr>
            <a:xfrm>
              <a:off x="4870269" y="2483130"/>
              <a:ext cx="778476" cy="827902"/>
            </a:xfrm>
            <a:custGeom>
              <a:avLst/>
              <a:gdLst>
                <a:gd name="connsiteX0" fmla="*/ 0 w 778476"/>
                <a:gd name="connsiteY0" fmla="*/ 0 h 827902"/>
                <a:gd name="connsiteX1" fmla="*/ 778476 w 778476"/>
                <a:gd name="connsiteY1" fmla="*/ 0 h 827902"/>
                <a:gd name="connsiteX2" fmla="*/ 778476 w 778476"/>
                <a:gd name="connsiteY2" fmla="*/ 827902 h 827902"/>
                <a:gd name="connsiteX3" fmla="*/ 0 w 778476"/>
                <a:gd name="connsiteY3" fmla="*/ 827902 h 827902"/>
                <a:gd name="connsiteX4" fmla="*/ 0 w 778476"/>
                <a:gd name="connsiteY4" fmla="*/ 0 h 827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8476" h="827902">
                  <a:moveTo>
                    <a:pt x="0" y="0"/>
                  </a:moveTo>
                  <a:lnTo>
                    <a:pt x="778476" y="0"/>
                  </a:lnTo>
                  <a:lnTo>
                    <a:pt x="778476" y="827902"/>
                  </a:lnTo>
                  <a:lnTo>
                    <a:pt x="0" y="827902"/>
                  </a:lnTo>
                  <a:lnTo>
                    <a:pt x="0" y="0"/>
                  </a:lnTo>
                  <a:close/>
                </a:path>
              </a:pathLst>
            </a:cu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1" name="图片 14">
              <a:extLst>
                <a:ext uri="{FF2B5EF4-FFF2-40B4-BE49-F238E27FC236}">
                  <a16:creationId xmlns:a16="http://schemas.microsoft.com/office/drawing/2014/main" id="{9AFF4B40-576F-41AA-8AB0-607CC8C1E94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649" t="12911" r="44260" b="74621"/>
            <a:stretch>
              <a:fillRect/>
            </a:stretch>
          </p:blipFill>
          <p:spPr>
            <a:xfrm>
              <a:off x="7483729" y="2501665"/>
              <a:ext cx="691978" cy="790832"/>
            </a:xfrm>
            <a:custGeom>
              <a:avLst/>
              <a:gdLst>
                <a:gd name="connsiteX0" fmla="*/ 0 w 691978"/>
                <a:gd name="connsiteY0" fmla="*/ 0 h 790832"/>
                <a:gd name="connsiteX1" fmla="*/ 691978 w 691978"/>
                <a:gd name="connsiteY1" fmla="*/ 0 h 790832"/>
                <a:gd name="connsiteX2" fmla="*/ 691978 w 691978"/>
                <a:gd name="connsiteY2" fmla="*/ 790832 h 790832"/>
                <a:gd name="connsiteX3" fmla="*/ 0 w 691978"/>
                <a:gd name="connsiteY3" fmla="*/ 790832 h 790832"/>
                <a:gd name="connsiteX4" fmla="*/ 0 w 691978"/>
                <a:gd name="connsiteY4" fmla="*/ 0 h 790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1978" h="790832">
                  <a:moveTo>
                    <a:pt x="0" y="0"/>
                  </a:moveTo>
                  <a:lnTo>
                    <a:pt x="691978" y="0"/>
                  </a:lnTo>
                  <a:lnTo>
                    <a:pt x="691978" y="790832"/>
                  </a:lnTo>
                  <a:lnTo>
                    <a:pt x="0" y="790832"/>
                  </a:lnTo>
                  <a:lnTo>
                    <a:pt x="0" y="0"/>
                  </a:lnTo>
                  <a:close/>
                </a:path>
              </a:pathLst>
            </a:cu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2" name="图片 17">
              <a:extLst>
                <a:ext uri="{FF2B5EF4-FFF2-40B4-BE49-F238E27FC236}">
                  <a16:creationId xmlns:a16="http://schemas.microsoft.com/office/drawing/2014/main" id="{C520DC96-AE92-470A-B9EF-E714FC9D81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649" t="12911" r="44260" b="74621"/>
            <a:stretch>
              <a:fillRect/>
            </a:stretch>
          </p:blipFill>
          <p:spPr>
            <a:xfrm>
              <a:off x="6681522" y="2501665"/>
              <a:ext cx="691978" cy="790832"/>
            </a:xfrm>
            <a:custGeom>
              <a:avLst/>
              <a:gdLst>
                <a:gd name="connsiteX0" fmla="*/ 0 w 691978"/>
                <a:gd name="connsiteY0" fmla="*/ 0 h 790832"/>
                <a:gd name="connsiteX1" fmla="*/ 691978 w 691978"/>
                <a:gd name="connsiteY1" fmla="*/ 0 h 790832"/>
                <a:gd name="connsiteX2" fmla="*/ 691978 w 691978"/>
                <a:gd name="connsiteY2" fmla="*/ 790832 h 790832"/>
                <a:gd name="connsiteX3" fmla="*/ 0 w 691978"/>
                <a:gd name="connsiteY3" fmla="*/ 790832 h 790832"/>
                <a:gd name="connsiteX4" fmla="*/ 0 w 691978"/>
                <a:gd name="connsiteY4" fmla="*/ 0 h 790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1978" h="790832">
                  <a:moveTo>
                    <a:pt x="0" y="0"/>
                  </a:moveTo>
                  <a:lnTo>
                    <a:pt x="691978" y="0"/>
                  </a:lnTo>
                  <a:lnTo>
                    <a:pt x="691978" y="790832"/>
                  </a:lnTo>
                  <a:lnTo>
                    <a:pt x="0" y="790832"/>
                  </a:lnTo>
                  <a:lnTo>
                    <a:pt x="0" y="0"/>
                  </a:lnTo>
                  <a:close/>
                </a:path>
              </a:pathLst>
            </a:cu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3" name="图片 18">
              <a:extLst>
                <a:ext uri="{FF2B5EF4-FFF2-40B4-BE49-F238E27FC236}">
                  <a16:creationId xmlns:a16="http://schemas.microsoft.com/office/drawing/2014/main" id="{27441405-284A-4B94-A946-F01931E9DA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57" t="50027" r="77570" b="34971"/>
            <a:stretch>
              <a:fillRect/>
            </a:stretch>
          </p:blipFill>
          <p:spPr>
            <a:xfrm>
              <a:off x="5758973" y="2421346"/>
              <a:ext cx="812321" cy="951470"/>
            </a:xfrm>
            <a:custGeom>
              <a:avLst/>
              <a:gdLst>
                <a:gd name="connsiteX0" fmla="*/ 0 w 812321"/>
                <a:gd name="connsiteY0" fmla="*/ 0 h 951470"/>
                <a:gd name="connsiteX1" fmla="*/ 812321 w 812321"/>
                <a:gd name="connsiteY1" fmla="*/ 0 h 951470"/>
                <a:gd name="connsiteX2" fmla="*/ 812321 w 812321"/>
                <a:gd name="connsiteY2" fmla="*/ 951470 h 951470"/>
                <a:gd name="connsiteX3" fmla="*/ 0 w 812321"/>
                <a:gd name="connsiteY3" fmla="*/ 951470 h 951470"/>
                <a:gd name="connsiteX4" fmla="*/ 0 w 812321"/>
                <a:gd name="connsiteY4" fmla="*/ 0 h 951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2321" h="951470">
                  <a:moveTo>
                    <a:pt x="0" y="0"/>
                  </a:moveTo>
                  <a:lnTo>
                    <a:pt x="812321" y="0"/>
                  </a:lnTo>
                  <a:lnTo>
                    <a:pt x="812321" y="951470"/>
                  </a:lnTo>
                  <a:lnTo>
                    <a:pt x="0" y="951470"/>
                  </a:lnTo>
                  <a:lnTo>
                    <a:pt x="0" y="0"/>
                  </a:lnTo>
                  <a:close/>
                </a:path>
              </a:pathLst>
            </a:cu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4" name="图片 21">
              <a:extLst>
                <a:ext uri="{FF2B5EF4-FFF2-40B4-BE49-F238E27FC236}">
                  <a16:creationId xmlns:a16="http://schemas.microsoft.com/office/drawing/2014/main" id="{D925A020-C4A8-4DD2-818B-C38B07E087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08" t="50511" r="55029" b="34487"/>
            <a:stretch>
              <a:fillRect/>
            </a:stretch>
          </p:blipFill>
          <p:spPr>
            <a:xfrm>
              <a:off x="3971269" y="2421346"/>
              <a:ext cx="788772" cy="951470"/>
            </a:xfrm>
            <a:custGeom>
              <a:avLst/>
              <a:gdLst>
                <a:gd name="connsiteX0" fmla="*/ 0 w 788772"/>
                <a:gd name="connsiteY0" fmla="*/ 0 h 951470"/>
                <a:gd name="connsiteX1" fmla="*/ 788772 w 788772"/>
                <a:gd name="connsiteY1" fmla="*/ 0 h 951470"/>
                <a:gd name="connsiteX2" fmla="*/ 788772 w 788772"/>
                <a:gd name="connsiteY2" fmla="*/ 951470 h 951470"/>
                <a:gd name="connsiteX3" fmla="*/ 0 w 788772"/>
                <a:gd name="connsiteY3" fmla="*/ 951470 h 951470"/>
                <a:gd name="connsiteX4" fmla="*/ 0 w 788772"/>
                <a:gd name="connsiteY4" fmla="*/ 0 h 951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8772" h="951470">
                  <a:moveTo>
                    <a:pt x="0" y="0"/>
                  </a:moveTo>
                  <a:lnTo>
                    <a:pt x="788772" y="0"/>
                  </a:lnTo>
                  <a:lnTo>
                    <a:pt x="788772" y="951470"/>
                  </a:lnTo>
                  <a:lnTo>
                    <a:pt x="0" y="951470"/>
                  </a:lnTo>
                  <a:lnTo>
                    <a:pt x="0" y="0"/>
                  </a:lnTo>
                  <a:close/>
                </a:path>
              </a:pathLst>
            </a:cu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416828655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32AE57B-98E7-4CAD-9E6C-B2E623597C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226205D-4A3F-4A85-B464-8F4E8B19CC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88761">
            <a:off x="5308468" y="5694483"/>
            <a:ext cx="1279687" cy="79171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EBE4AC5-CD14-44F8-86A1-3F066D3A57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408" y="3463692"/>
            <a:ext cx="1846385" cy="1038470"/>
          </a:xfrm>
          <a:prstGeom prst="rect">
            <a:avLst/>
          </a:prstGeom>
        </p:spPr>
      </p:pic>
      <p:pic>
        <p:nvPicPr>
          <p:cNvPr id="15" name="Picture 2" descr="Краб Мультяшный Псд, HD Png Download , Transparent Png Image - PNGitem">
            <a:extLst>
              <a:ext uri="{FF2B5EF4-FFF2-40B4-BE49-F238E27FC236}">
                <a16:creationId xmlns:a16="http://schemas.microsoft.com/office/drawing/2014/main" id="{88BC8921-C1FE-492C-B405-01C9ED191B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577" b="91508" l="10000" r="90000">
                        <a14:foregroundMark x1="61279" y1="5830" x2="61279" y2="5830"/>
                        <a14:foregroundMark x1="69767" y1="91508" x2="69767" y2="91508"/>
                        <a14:foregroundMark x1="73953" y1="91508" x2="73953" y2="91508"/>
                        <a14:foregroundMark x1="66628" y1="37516" x2="66628" y2="375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0569" y="5316691"/>
            <a:ext cx="1559956" cy="1431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ình ảnh Tôm Hùm, Tôm Hùm Clipart, Con Tôm, Tôm Hoạt Hình miễn phí tải tập  tin PNG PSDComment và Vector">
            <a:extLst>
              <a:ext uri="{FF2B5EF4-FFF2-40B4-BE49-F238E27FC236}">
                <a16:creationId xmlns:a16="http://schemas.microsoft.com/office/drawing/2014/main" id="{C1D665FF-4C7D-4542-BE64-BA11442A93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32031" y1="49375" x2="32031" y2="49375"/>
                        <a14:foregroundMark x1="64219" y1="40000" x2="64219" y2="40000"/>
                        <a14:foregroundMark x1="60625" y1="45000" x2="60625" y2="45000"/>
                        <a14:foregroundMark x1="58594" y1="43125" x2="60625" y2="51094"/>
                        <a14:foregroundMark x1="59531" y1="46406" x2="62656" y2="48750"/>
                        <a14:foregroundMark x1="56563" y1="46875" x2="57344" y2="50000"/>
                        <a14:foregroundMark x1="45156" y1="38125" x2="50156" y2="414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3521">
            <a:off x="977156" y="5197170"/>
            <a:ext cx="1608032" cy="1608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65A6820-8094-4DB0-9400-C7D89DA7027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82" y="1213832"/>
            <a:ext cx="354649" cy="332636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592C931-61C8-49B8-9C98-2CF77932B6C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9603" y="18437"/>
            <a:ext cx="354649" cy="332636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FD5ECB7-BDA6-4EA7-B116-FBFEF13A15F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0852" y="1169190"/>
            <a:ext cx="354649" cy="332636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9EE7157-71FC-435F-AD6E-50055ADD8B2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444" y="3016837"/>
            <a:ext cx="354649" cy="3326367"/>
          </a:xfrm>
          <a:prstGeom prst="rect">
            <a:avLst/>
          </a:prstGeom>
        </p:spPr>
      </p:pic>
      <p:pic>
        <p:nvPicPr>
          <p:cNvPr id="4" name="Picture 3">
            <a:hlinkClick r:id="rId12" action="ppaction://hlinksldjump"/>
            <a:extLst>
              <a:ext uri="{FF2B5EF4-FFF2-40B4-BE49-F238E27FC236}">
                <a16:creationId xmlns:a16="http://schemas.microsoft.com/office/drawing/2014/main" id="{CE7A0A7F-DF49-4AEE-A4F2-83D17DEB77C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9353" y="2064538"/>
            <a:ext cx="2798307" cy="2798307"/>
          </a:xfrm>
          <a:prstGeom prst="rect">
            <a:avLst/>
          </a:prstGeom>
        </p:spPr>
      </p:pic>
      <p:pic>
        <p:nvPicPr>
          <p:cNvPr id="30" name="Picture 29">
            <a:hlinkClick r:id="rId14" action="ppaction://hlinksldjump"/>
            <a:extLst>
              <a:ext uri="{FF2B5EF4-FFF2-40B4-BE49-F238E27FC236}">
                <a16:creationId xmlns:a16="http://schemas.microsoft.com/office/drawing/2014/main" id="{2594B1E1-426E-4C1B-AF37-413C8A7CEA9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076203" y="4540199"/>
            <a:ext cx="2481143" cy="2481143"/>
          </a:xfrm>
          <a:prstGeom prst="rect">
            <a:avLst/>
          </a:prstGeom>
        </p:spPr>
      </p:pic>
      <p:pic>
        <p:nvPicPr>
          <p:cNvPr id="32" name="Picture 31">
            <a:hlinkClick r:id="rId16" action="ppaction://hlinksldjump"/>
            <a:extLst>
              <a:ext uri="{FF2B5EF4-FFF2-40B4-BE49-F238E27FC236}">
                <a16:creationId xmlns:a16="http://schemas.microsoft.com/office/drawing/2014/main" id="{11CED1FB-7095-41AF-AE3B-185C96BA5F2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470569" y="2593221"/>
            <a:ext cx="2641413" cy="2635516"/>
          </a:xfrm>
          <a:prstGeom prst="rect">
            <a:avLst/>
          </a:prstGeom>
        </p:spPr>
      </p:pic>
      <p:pic>
        <p:nvPicPr>
          <p:cNvPr id="31" name="Picture 30">
            <a:hlinkClick r:id="rId18" action="ppaction://hlinksldjump"/>
            <a:extLst>
              <a:ext uri="{FF2B5EF4-FFF2-40B4-BE49-F238E27FC236}">
                <a16:creationId xmlns:a16="http://schemas.microsoft.com/office/drawing/2014/main" id="{78F94774-F5AE-4AD1-B8C9-06B58EE4F71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634656" y="4036284"/>
            <a:ext cx="2628468" cy="2635516"/>
          </a:xfrm>
          <a:prstGeom prst="rect">
            <a:avLst/>
          </a:prstGeom>
        </p:spPr>
      </p:pic>
      <p:pic>
        <p:nvPicPr>
          <p:cNvPr id="33" name="Picture 32">
            <a:hlinkClick r:id="rId20" action="ppaction://hlinksldjump"/>
            <a:extLst>
              <a:ext uri="{FF2B5EF4-FFF2-40B4-BE49-F238E27FC236}">
                <a16:creationId xmlns:a16="http://schemas.microsoft.com/office/drawing/2014/main" id="{DAA00C1B-7298-4E76-BCA3-0C6617396412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172389" y="4590361"/>
            <a:ext cx="2108511" cy="2115163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2CDFDC23-3E7E-410F-AEA0-8B4C21545159}"/>
              </a:ext>
            </a:extLst>
          </p:cNvPr>
          <p:cNvGrpSpPr/>
          <p:nvPr/>
        </p:nvGrpSpPr>
        <p:grpSpPr>
          <a:xfrm>
            <a:off x="1215016" y="538948"/>
            <a:ext cx="10897401" cy="1594655"/>
            <a:chOff x="2652344" y="808297"/>
            <a:chExt cx="8154838" cy="1594655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079AEDB6-6961-4FE0-B96C-2BF255F6BD9E}"/>
                </a:ext>
              </a:extLst>
            </p:cNvPr>
            <p:cNvSpPr txBox="1"/>
            <p:nvPr/>
          </p:nvSpPr>
          <p:spPr>
            <a:xfrm>
              <a:off x="2652344" y="808297"/>
              <a:ext cx="815483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>
                  <a:ln w="14605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63500">
                      <a:srgbClr val="5B9BD5">
                        <a:satMod val="175000"/>
                        <a:alpha val="40000"/>
                      </a:srgbClr>
                    </a:glow>
                    <a:reflection blurRad="6350" stA="55000" endA="300" endPos="45500" dir="5400000" sy="-100000" algn="bl" rotWithShape="0"/>
                  </a:effectLst>
                  <a:uLnTx/>
                  <a:uFillTx/>
                  <a:latin typeface="#9Slide07 IcielStormtrooper" panose="020B0500000000000000" pitchFamily="34" charset="0"/>
                  <a:ea typeface="+mn-ea"/>
                  <a:cs typeface="+mn-cs"/>
                </a:rPr>
                <a:t>SĂN NGỌC TRAI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6EF055FE-2EF4-451E-BFC9-24AFEF59C502}"/>
                </a:ext>
              </a:extLst>
            </p:cNvPr>
            <p:cNvSpPr txBox="1"/>
            <p:nvPr/>
          </p:nvSpPr>
          <p:spPr>
            <a:xfrm>
              <a:off x="2652344" y="833292"/>
              <a:ext cx="764593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>
                  <a:ln>
                    <a:solidFill>
                      <a:srgbClr val="4472C4">
                        <a:lumMod val="50000"/>
                      </a:srgbClr>
                    </a:solidFill>
                  </a:ln>
                  <a:gradFill>
                    <a:gsLst>
                      <a:gs pos="0">
                        <a:srgbClr val="5B9BD5">
                          <a:lumMod val="5000"/>
                          <a:lumOff val="95000"/>
                        </a:srgbClr>
                      </a:gs>
                      <a:gs pos="25000">
                        <a:srgbClr val="E686A1"/>
                      </a:gs>
                      <a:gs pos="46000">
                        <a:srgbClr val="D63A75"/>
                      </a:gs>
                      <a:gs pos="70000">
                        <a:srgbClr val="EB7D3B"/>
                      </a:gs>
                      <a:gs pos="90000">
                        <a:srgbClr val="FFC000"/>
                      </a:gs>
                    </a:gsLst>
                    <a:lin ang="5400000" scaled="1"/>
                  </a:gradFill>
                  <a:effectLst>
                    <a:glow rad="63500">
                      <a:srgbClr val="5B9BD5">
                        <a:satMod val="175000"/>
                        <a:alpha val="40000"/>
                      </a:srgbClr>
                    </a:glow>
                    <a:reflection blurRad="6350" stA="55000" endA="300" endPos="45500" dir="5400000" sy="-100000" algn="bl" rotWithShape="0"/>
                  </a:effectLst>
                  <a:uLnTx/>
                  <a:uFillTx/>
                  <a:latin typeface="#9Slide07 IcielStormtrooper" panose="020B0500000000000000" pitchFamily="34" charset="0"/>
                  <a:ea typeface="+mn-ea"/>
                  <a:cs typeface="+mn-cs"/>
                </a:rPr>
                <a:t>SĂN NGỌC TRAI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017247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3FBE182-1BC6-4E19-B7D3-DC1E062A9E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174E3C4-FF70-46C6-A4CB-6DFD3BC9A8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187" y="1038169"/>
            <a:ext cx="354649" cy="33263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F1DEFDE-55B8-44FB-BCDF-53C6A3BBEB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12" y="734152"/>
            <a:ext cx="354649" cy="33263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0299BB8-3C3E-4677-868F-D249403B73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2" y="987549"/>
            <a:ext cx="354649" cy="33263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5229DD-5941-4844-802A-C76892678EC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557" y="3615645"/>
            <a:ext cx="354649" cy="3326367"/>
          </a:xfrm>
          <a:prstGeom prst="rect">
            <a:avLst/>
          </a:prstGeom>
        </p:spPr>
      </p:pic>
      <p:pic>
        <p:nvPicPr>
          <p:cNvPr id="10" name="Picture 9">
            <a:hlinkClick r:id="rId8" action="ppaction://hlinksldjump"/>
            <a:extLst>
              <a:ext uri="{FF2B5EF4-FFF2-40B4-BE49-F238E27FC236}">
                <a16:creationId xmlns:a16="http://schemas.microsoft.com/office/drawing/2014/main" id="{0C6E3B12-D15D-43E1-B81D-8240B8EBE6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091" b="94000" l="2242" r="957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3163" y="3867930"/>
            <a:ext cx="2225686" cy="222568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2C94EE8-4567-4567-8B64-403283428570}"/>
              </a:ext>
            </a:extLst>
          </p:cNvPr>
          <p:cNvGrpSpPr/>
          <p:nvPr/>
        </p:nvGrpSpPr>
        <p:grpSpPr>
          <a:xfrm>
            <a:off x="-1" y="-495289"/>
            <a:ext cx="12468225" cy="3455304"/>
            <a:chOff x="3716168" y="2849957"/>
            <a:chExt cx="5280112" cy="367320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5218BE5-63BF-4B60-B8F2-1D4F298C2C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54" t="40855" r="61153" b="2042"/>
            <a:stretch/>
          </p:blipFill>
          <p:spPr>
            <a:xfrm rot="16200000">
              <a:off x="4519620" y="2046505"/>
              <a:ext cx="3673208" cy="5280112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2A5E6A6-B032-46BA-946A-458D8EA6240B}"/>
                </a:ext>
              </a:extLst>
            </p:cNvPr>
            <p:cNvSpPr txBox="1"/>
            <p:nvPr/>
          </p:nvSpPr>
          <p:spPr>
            <a:xfrm>
              <a:off x="5093899" y="4307757"/>
              <a:ext cx="1735016" cy="1788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13D5425B-4C4F-4024-BC1E-2993E74B793D}"/>
              </a:ext>
            </a:extLst>
          </p:cNvPr>
          <p:cNvSpPr/>
          <p:nvPr/>
        </p:nvSpPr>
        <p:spPr>
          <a:xfrm>
            <a:off x="868145" y="4596656"/>
            <a:ext cx="4142139" cy="987362"/>
          </a:xfrm>
          <a:custGeom>
            <a:avLst/>
            <a:gdLst>
              <a:gd name="connsiteX0" fmla="*/ 0 w 6290766"/>
              <a:gd name="connsiteY0" fmla="*/ 0 h 987362"/>
              <a:gd name="connsiteX1" fmla="*/ 446072 w 6290766"/>
              <a:gd name="connsiteY1" fmla="*/ 0 h 987362"/>
              <a:gd name="connsiteX2" fmla="*/ 1080868 w 6290766"/>
              <a:gd name="connsiteY2" fmla="*/ 0 h 987362"/>
              <a:gd name="connsiteX3" fmla="*/ 1652756 w 6290766"/>
              <a:gd name="connsiteY3" fmla="*/ 0 h 987362"/>
              <a:gd name="connsiteX4" fmla="*/ 2098828 w 6290766"/>
              <a:gd name="connsiteY4" fmla="*/ 0 h 987362"/>
              <a:gd name="connsiteX5" fmla="*/ 2607808 w 6290766"/>
              <a:gd name="connsiteY5" fmla="*/ 0 h 987362"/>
              <a:gd name="connsiteX6" fmla="*/ 3179696 w 6290766"/>
              <a:gd name="connsiteY6" fmla="*/ 0 h 987362"/>
              <a:gd name="connsiteX7" fmla="*/ 3688676 w 6290766"/>
              <a:gd name="connsiteY7" fmla="*/ 0 h 987362"/>
              <a:gd name="connsiteX8" fmla="*/ 4071841 w 6290766"/>
              <a:gd name="connsiteY8" fmla="*/ 0 h 987362"/>
              <a:gd name="connsiteX9" fmla="*/ 4517914 w 6290766"/>
              <a:gd name="connsiteY9" fmla="*/ 0 h 987362"/>
              <a:gd name="connsiteX10" fmla="*/ 5089802 w 6290766"/>
              <a:gd name="connsiteY10" fmla="*/ 0 h 987362"/>
              <a:gd name="connsiteX11" fmla="*/ 5598782 w 6290766"/>
              <a:gd name="connsiteY11" fmla="*/ 0 h 987362"/>
              <a:gd name="connsiteX12" fmla="*/ 6290766 w 6290766"/>
              <a:gd name="connsiteY12" fmla="*/ 0 h 987362"/>
              <a:gd name="connsiteX13" fmla="*/ 6290766 w 6290766"/>
              <a:gd name="connsiteY13" fmla="*/ 473934 h 987362"/>
              <a:gd name="connsiteX14" fmla="*/ 6290766 w 6290766"/>
              <a:gd name="connsiteY14" fmla="*/ 987362 h 987362"/>
              <a:gd name="connsiteX15" fmla="*/ 5655971 w 6290766"/>
              <a:gd name="connsiteY15" fmla="*/ 987362 h 987362"/>
              <a:gd name="connsiteX16" fmla="*/ 5272806 w 6290766"/>
              <a:gd name="connsiteY16" fmla="*/ 987362 h 987362"/>
              <a:gd name="connsiteX17" fmla="*/ 4700918 w 6290766"/>
              <a:gd name="connsiteY17" fmla="*/ 987362 h 987362"/>
              <a:gd name="connsiteX18" fmla="*/ 4254845 w 6290766"/>
              <a:gd name="connsiteY18" fmla="*/ 987362 h 987362"/>
              <a:gd name="connsiteX19" fmla="*/ 3745865 w 6290766"/>
              <a:gd name="connsiteY19" fmla="*/ 987362 h 987362"/>
              <a:gd name="connsiteX20" fmla="*/ 3111070 w 6290766"/>
              <a:gd name="connsiteY20" fmla="*/ 987362 h 987362"/>
              <a:gd name="connsiteX21" fmla="*/ 2539182 w 6290766"/>
              <a:gd name="connsiteY21" fmla="*/ 987362 h 987362"/>
              <a:gd name="connsiteX22" fmla="*/ 1967294 w 6290766"/>
              <a:gd name="connsiteY22" fmla="*/ 987362 h 987362"/>
              <a:gd name="connsiteX23" fmla="*/ 1458314 w 6290766"/>
              <a:gd name="connsiteY23" fmla="*/ 987362 h 987362"/>
              <a:gd name="connsiteX24" fmla="*/ 1012241 w 6290766"/>
              <a:gd name="connsiteY24" fmla="*/ 987362 h 987362"/>
              <a:gd name="connsiteX25" fmla="*/ 566169 w 6290766"/>
              <a:gd name="connsiteY25" fmla="*/ 987362 h 987362"/>
              <a:gd name="connsiteX26" fmla="*/ 0 w 6290766"/>
              <a:gd name="connsiteY26" fmla="*/ 987362 h 987362"/>
              <a:gd name="connsiteX27" fmla="*/ 0 w 6290766"/>
              <a:gd name="connsiteY27" fmla="*/ 483807 h 987362"/>
              <a:gd name="connsiteX28" fmla="*/ 0 w 6290766"/>
              <a:gd name="connsiteY28" fmla="*/ 0 h 98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6290766" h="987362" fill="none" extrusionOk="0">
                <a:moveTo>
                  <a:pt x="0" y="0"/>
                </a:moveTo>
                <a:cubicBezTo>
                  <a:pt x="220722" y="-9142"/>
                  <a:pt x="272505" y="8463"/>
                  <a:pt x="446072" y="0"/>
                </a:cubicBezTo>
                <a:cubicBezTo>
                  <a:pt x="619639" y="-8463"/>
                  <a:pt x="945587" y="63852"/>
                  <a:pt x="1080868" y="0"/>
                </a:cubicBezTo>
                <a:cubicBezTo>
                  <a:pt x="1216149" y="-63852"/>
                  <a:pt x="1524817" y="15231"/>
                  <a:pt x="1652756" y="0"/>
                </a:cubicBezTo>
                <a:cubicBezTo>
                  <a:pt x="1780695" y="-15231"/>
                  <a:pt x="1997653" y="35618"/>
                  <a:pt x="2098828" y="0"/>
                </a:cubicBezTo>
                <a:cubicBezTo>
                  <a:pt x="2200003" y="-35618"/>
                  <a:pt x="2490837" y="7375"/>
                  <a:pt x="2607808" y="0"/>
                </a:cubicBezTo>
                <a:cubicBezTo>
                  <a:pt x="2724779" y="-7375"/>
                  <a:pt x="2972199" y="51798"/>
                  <a:pt x="3179696" y="0"/>
                </a:cubicBezTo>
                <a:cubicBezTo>
                  <a:pt x="3387193" y="-51798"/>
                  <a:pt x="3517259" y="13453"/>
                  <a:pt x="3688676" y="0"/>
                </a:cubicBezTo>
                <a:cubicBezTo>
                  <a:pt x="3860093" y="-13453"/>
                  <a:pt x="3940164" y="22362"/>
                  <a:pt x="4071841" y="0"/>
                </a:cubicBezTo>
                <a:cubicBezTo>
                  <a:pt x="4203519" y="-22362"/>
                  <a:pt x="4364781" y="2811"/>
                  <a:pt x="4517914" y="0"/>
                </a:cubicBezTo>
                <a:cubicBezTo>
                  <a:pt x="4671047" y="-2811"/>
                  <a:pt x="4939893" y="19321"/>
                  <a:pt x="5089802" y="0"/>
                </a:cubicBezTo>
                <a:cubicBezTo>
                  <a:pt x="5239711" y="-19321"/>
                  <a:pt x="5470092" y="15442"/>
                  <a:pt x="5598782" y="0"/>
                </a:cubicBezTo>
                <a:cubicBezTo>
                  <a:pt x="5727472" y="-15442"/>
                  <a:pt x="5960986" y="63097"/>
                  <a:pt x="6290766" y="0"/>
                </a:cubicBezTo>
                <a:cubicBezTo>
                  <a:pt x="6294750" y="207971"/>
                  <a:pt x="6249613" y="329593"/>
                  <a:pt x="6290766" y="473934"/>
                </a:cubicBezTo>
                <a:cubicBezTo>
                  <a:pt x="6331919" y="618275"/>
                  <a:pt x="6268619" y="823017"/>
                  <a:pt x="6290766" y="987362"/>
                </a:cubicBezTo>
                <a:cubicBezTo>
                  <a:pt x="6123477" y="996701"/>
                  <a:pt x="5971645" y="977935"/>
                  <a:pt x="5655971" y="987362"/>
                </a:cubicBezTo>
                <a:cubicBezTo>
                  <a:pt x="5340297" y="996789"/>
                  <a:pt x="5356782" y="948983"/>
                  <a:pt x="5272806" y="987362"/>
                </a:cubicBezTo>
                <a:cubicBezTo>
                  <a:pt x="5188831" y="1025741"/>
                  <a:pt x="4876761" y="968862"/>
                  <a:pt x="4700918" y="987362"/>
                </a:cubicBezTo>
                <a:cubicBezTo>
                  <a:pt x="4525075" y="1005862"/>
                  <a:pt x="4427004" y="984554"/>
                  <a:pt x="4254845" y="987362"/>
                </a:cubicBezTo>
                <a:cubicBezTo>
                  <a:pt x="4082686" y="990170"/>
                  <a:pt x="3855166" y="958902"/>
                  <a:pt x="3745865" y="987362"/>
                </a:cubicBezTo>
                <a:cubicBezTo>
                  <a:pt x="3636564" y="1015822"/>
                  <a:pt x="3365154" y="954477"/>
                  <a:pt x="3111070" y="987362"/>
                </a:cubicBezTo>
                <a:cubicBezTo>
                  <a:pt x="2856987" y="1020247"/>
                  <a:pt x="2701860" y="969719"/>
                  <a:pt x="2539182" y="987362"/>
                </a:cubicBezTo>
                <a:cubicBezTo>
                  <a:pt x="2376504" y="1005005"/>
                  <a:pt x="2213568" y="968704"/>
                  <a:pt x="1967294" y="987362"/>
                </a:cubicBezTo>
                <a:cubicBezTo>
                  <a:pt x="1721020" y="1006020"/>
                  <a:pt x="1601344" y="972201"/>
                  <a:pt x="1458314" y="987362"/>
                </a:cubicBezTo>
                <a:cubicBezTo>
                  <a:pt x="1315284" y="1002523"/>
                  <a:pt x="1153072" y="985408"/>
                  <a:pt x="1012241" y="987362"/>
                </a:cubicBezTo>
                <a:cubicBezTo>
                  <a:pt x="871410" y="989316"/>
                  <a:pt x="781294" y="964285"/>
                  <a:pt x="566169" y="987362"/>
                </a:cubicBezTo>
                <a:cubicBezTo>
                  <a:pt x="351044" y="1010439"/>
                  <a:pt x="138951" y="933855"/>
                  <a:pt x="0" y="987362"/>
                </a:cubicBezTo>
                <a:cubicBezTo>
                  <a:pt x="-59080" y="809176"/>
                  <a:pt x="47784" y="731691"/>
                  <a:pt x="0" y="483807"/>
                </a:cubicBezTo>
                <a:cubicBezTo>
                  <a:pt x="-47784" y="235923"/>
                  <a:pt x="24624" y="128340"/>
                  <a:pt x="0" y="0"/>
                </a:cubicBezTo>
                <a:close/>
              </a:path>
              <a:path w="6290766" h="987362" stroke="0" extrusionOk="0">
                <a:moveTo>
                  <a:pt x="0" y="0"/>
                </a:moveTo>
                <a:cubicBezTo>
                  <a:pt x="111005" y="-46554"/>
                  <a:pt x="371787" y="7609"/>
                  <a:pt x="508980" y="0"/>
                </a:cubicBezTo>
                <a:cubicBezTo>
                  <a:pt x="646173" y="-7609"/>
                  <a:pt x="1029473" y="18251"/>
                  <a:pt x="1206683" y="0"/>
                </a:cubicBezTo>
                <a:cubicBezTo>
                  <a:pt x="1383893" y="-18251"/>
                  <a:pt x="1509698" y="29838"/>
                  <a:pt x="1778571" y="0"/>
                </a:cubicBezTo>
                <a:cubicBezTo>
                  <a:pt x="2047444" y="-29838"/>
                  <a:pt x="1999243" y="35891"/>
                  <a:pt x="2161736" y="0"/>
                </a:cubicBezTo>
                <a:cubicBezTo>
                  <a:pt x="2324229" y="-35891"/>
                  <a:pt x="2437445" y="191"/>
                  <a:pt x="2544901" y="0"/>
                </a:cubicBezTo>
                <a:cubicBezTo>
                  <a:pt x="2652357" y="-191"/>
                  <a:pt x="2878090" y="6085"/>
                  <a:pt x="3053881" y="0"/>
                </a:cubicBezTo>
                <a:cubicBezTo>
                  <a:pt x="3229672" y="-6085"/>
                  <a:pt x="3556043" y="17030"/>
                  <a:pt x="3688676" y="0"/>
                </a:cubicBezTo>
                <a:cubicBezTo>
                  <a:pt x="3821310" y="-17030"/>
                  <a:pt x="4030518" y="25263"/>
                  <a:pt x="4134749" y="0"/>
                </a:cubicBezTo>
                <a:cubicBezTo>
                  <a:pt x="4238980" y="-25263"/>
                  <a:pt x="4450692" y="5299"/>
                  <a:pt x="4580821" y="0"/>
                </a:cubicBezTo>
                <a:cubicBezTo>
                  <a:pt x="4710950" y="-5299"/>
                  <a:pt x="4966336" y="27253"/>
                  <a:pt x="5089802" y="0"/>
                </a:cubicBezTo>
                <a:cubicBezTo>
                  <a:pt x="5213268" y="-27253"/>
                  <a:pt x="5440859" y="32430"/>
                  <a:pt x="5535874" y="0"/>
                </a:cubicBezTo>
                <a:cubicBezTo>
                  <a:pt x="5630889" y="-32430"/>
                  <a:pt x="6009697" y="9523"/>
                  <a:pt x="6290766" y="0"/>
                </a:cubicBezTo>
                <a:cubicBezTo>
                  <a:pt x="6342997" y="128801"/>
                  <a:pt x="6255401" y="284152"/>
                  <a:pt x="6290766" y="493681"/>
                </a:cubicBezTo>
                <a:cubicBezTo>
                  <a:pt x="6326131" y="703210"/>
                  <a:pt x="6260029" y="780285"/>
                  <a:pt x="6290766" y="987362"/>
                </a:cubicBezTo>
                <a:cubicBezTo>
                  <a:pt x="6108079" y="1006479"/>
                  <a:pt x="6026781" y="949948"/>
                  <a:pt x="5781786" y="987362"/>
                </a:cubicBezTo>
                <a:cubicBezTo>
                  <a:pt x="5536791" y="1024776"/>
                  <a:pt x="5369646" y="986634"/>
                  <a:pt x="5084083" y="987362"/>
                </a:cubicBezTo>
                <a:cubicBezTo>
                  <a:pt x="4798520" y="988090"/>
                  <a:pt x="4860598" y="984672"/>
                  <a:pt x="4700918" y="987362"/>
                </a:cubicBezTo>
                <a:cubicBezTo>
                  <a:pt x="4541239" y="990052"/>
                  <a:pt x="4152789" y="931222"/>
                  <a:pt x="4003215" y="987362"/>
                </a:cubicBezTo>
                <a:cubicBezTo>
                  <a:pt x="3853641" y="1043502"/>
                  <a:pt x="3468568" y="953169"/>
                  <a:pt x="3305512" y="987362"/>
                </a:cubicBezTo>
                <a:cubicBezTo>
                  <a:pt x="3142456" y="1021555"/>
                  <a:pt x="3081540" y="972594"/>
                  <a:pt x="2859439" y="987362"/>
                </a:cubicBezTo>
                <a:cubicBezTo>
                  <a:pt x="2637338" y="1002130"/>
                  <a:pt x="2580344" y="956037"/>
                  <a:pt x="2476274" y="987362"/>
                </a:cubicBezTo>
                <a:cubicBezTo>
                  <a:pt x="2372204" y="1018687"/>
                  <a:pt x="2250818" y="980388"/>
                  <a:pt x="2030202" y="987362"/>
                </a:cubicBezTo>
                <a:cubicBezTo>
                  <a:pt x="1809586" y="994336"/>
                  <a:pt x="1753619" y="980633"/>
                  <a:pt x="1647037" y="987362"/>
                </a:cubicBezTo>
                <a:cubicBezTo>
                  <a:pt x="1540456" y="994091"/>
                  <a:pt x="1301829" y="937245"/>
                  <a:pt x="1200964" y="987362"/>
                </a:cubicBezTo>
                <a:cubicBezTo>
                  <a:pt x="1100099" y="1037479"/>
                  <a:pt x="947955" y="980762"/>
                  <a:pt x="817800" y="987362"/>
                </a:cubicBezTo>
                <a:cubicBezTo>
                  <a:pt x="687645" y="993962"/>
                  <a:pt x="294752" y="923157"/>
                  <a:pt x="0" y="987362"/>
                </a:cubicBezTo>
                <a:cubicBezTo>
                  <a:pt x="-47649" y="829846"/>
                  <a:pt x="22113" y="659035"/>
                  <a:pt x="0" y="523302"/>
                </a:cubicBezTo>
                <a:cubicBezTo>
                  <a:pt x="-22113" y="387569"/>
                  <a:pt x="3556" y="156817"/>
                  <a:pt x="0" y="0"/>
                </a:cubicBezTo>
                <a:close/>
              </a:path>
            </a:pathLst>
          </a:custGeom>
          <a:solidFill>
            <a:srgbClr val="00B0F0">
              <a:alpha val="72000"/>
            </a:srgbClr>
          </a:solidFill>
          <a:ln w="28575" cap="flat" cmpd="sng" algn="ctr">
            <a:solidFill>
              <a:schemeClr val="bg1"/>
            </a:solidFill>
            <a:prstDash val="sysDot"/>
            <a:miter lim="800000"/>
            <a:extLst>
              <a:ext uri="{C807C97D-BFC1-408E-A445-0C87EB9F89A2}">
                <ask:lineSketchStyleProps xmlns:ask="http://schemas.microsoft.com/office/drawing/2018/sketchyshapes" xmlns="" sd="100935138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B. 1 009 </a:t>
            </a:r>
            <a:r>
              <a:rPr kumimoji="0" lang="en-US" sz="36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chữ</a:t>
            </a:r>
            <a:r>
              <a:rPr kumimoji="0" lang="en-US" sz="3600" b="1" i="0" u="none" strike="noStrike" kern="1200" cap="none" spc="0" normalizeH="0" noProof="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số</a:t>
            </a:r>
            <a:endParaRPr kumimoji="0" lang="vi-VN" sz="36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FEFD049-D2F8-4466-B4B1-82D47539FC42}"/>
              </a:ext>
            </a:extLst>
          </p:cNvPr>
          <p:cNvSpPr/>
          <p:nvPr/>
        </p:nvSpPr>
        <p:spPr>
          <a:xfrm>
            <a:off x="5768755" y="3187422"/>
            <a:ext cx="4162527" cy="987362"/>
          </a:xfrm>
          <a:custGeom>
            <a:avLst/>
            <a:gdLst>
              <a:gd name="connsiteX0" fmla="*/ 0 w 6290765"/>
              <a:gd name="connsiteY0" fmla="*/ 0 h 987362"/>
              <a:gd name="connsiteX1" fmla="*/ 508980 w 6290765"/>
              <a:gd name="connsiteY1" fmla="*/ 0 h 987362"/>
              <a:gd name="connsiteX2" fmla="*/ 955053 w 6290765"/>
              <a:gd name="connsiteY2" fmla="*/ 0 h 987362"/>
              <a:gd name="connsiteX3" fmla="*/ 1526940 w 6290765"/>
              <a:gd name="connsiteY3" fmla="*/ 0 h 987362"/>
              <a:gd name="connsiteX4" fmla="*/ 2161736 w 6290765"/>
              <a:gd name="connsiteY4" fmla="*/ 0 h 987362"/>
              <a:gd name="connsiteX5" fmla="*/ 2859439 w 6290765"/>
              <a:gd name="connsiteY5" fmla="*/ 0 h 987362"/>
              <a:gd name="connsiteX6" fmla="*/ 3431326 w 6290765"/>
              <a:gd name="connsiteY6" fmla="*/ 0 h 987362"/>
              <a:gd name="connsiteX7" fmla="*/ 4003214 w 6290765"/>
              <a:gd name="connsiteY7" fmla="*/ 0 h 987362"/>
              <a:gd name="connsiteX8" fmla="*/ 4386379 w 6290765"/>
              <a:gd name="connsiteY8" fmla="*/ 0 h 987362"/>
              <a:gd name="connsiteX9" fmla="*/ 4769544 w 6290765"/>
              <a:gd name="connsiteY9" fmla="*/ 0 h 987362"/>
              <a:gd name="connsiteX10" fmla="*/ 5404339 w 6290765"/>
              <a:gd name="connsiteY10" fmla="*/ 0 h 987362"/>
              <a:gd name="connsiteX11" fmla="*/ 6290765 w 6290765"/>
              <a:gd name="connsiteY11" fmla="*/ 0 h 987362"/>
              <a:gd name="connsiteX12" fmla="*/ 6290765 w 6290765"/>
              <a:gd name="connsiteY12" fmla="*/ 483807 h 987362"/>
              <a:gd name="connsiteX13" fmla="*/ 6290765 w 6290765"/>
              <a:gd name="connsiteY13" fmla="*/ 987362 h 987362"/>
              <a:gd name="connsiteX14" fmla="*/ 5718877 w 6290765"/>
              <a:gd name="connsiteY14" fmla="*/ 987362 h 987362"/>
              <a:gd name="connsiteX15" fmla="*/ 5021174 w 6290765"/>
              <a:gd name="connsiteY15" fmla="*/ 987362 h 987362"/>
              <a:gd name="connsiteX16" fmla="*/ 4386379 w 6290765"/>
              <a:gd name="connsiteY16" fmla="*/ 987362 h 987362"/>
              <a:gd name="connsiteX17" fmla="*/ 3940306 w 6290765"/>
              <a:gd name="connsiteY17" fmla="*/ 987362 h 987362"/>
              <a:gd name="connsiteX18" fmla="*/ 3305511 w 6290765"/>
              <a:gd name="connsiteY18" fmla="*/ 987362 h 987362"/>
              <a:gd name="connsiteX19" fmla="*/ 2607808 w 6290765"/>
              <a:gd name="connsiteY19" fmla="*/ 987362 h 987362"/>
              <a:gd name="connsiteX20" fmla="*/ 1910105 w 6290765"/>
              <a:gd name="connsiteY20" fmla="*/ 987362 h 987362"/>
              <a:gd name="connsiteX21" fmla="*/ 1275310 w 6290765"/>
              <a:gd name="connsiteY21" fmla="*/ 987362 h 987362"/>
              <a:gd name="connsiteX22" fmla="*/ 892145 w 6290765"/>
              <a:gd name="connsiteY22" fmla="*/ 987362 h 987362"/>
              <a:gd name="connsiteX23" fmla="*/ 0 w 6290765"/>
              <a:gd name="connsiteY23" fmla="*/ 987362 h 987362"/>
              <a:gd name="connsiteX24" fmla="*/ 0 w 6290765"/>
              <a:gd name="connsiteY24" fmla="*/ 483807 h 987362"/>
              <a:gd name="connsiteX25" fmla="*/ 0 w 6290765"/>
              <a:gd name="connsiteY25" fmla="*/ 0 h 98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290765" h="987362" fill="none" extrusionOk="0">
                <a:moveTo>
                  <a:pt x="0" y="0"/>
                </a:moveTo>
                <a:cubicBezTo>
                  <a:pt x="174846" y="-37109"/>
                  <a:pt x="402727" y="27184"/>
                  <a:pt x="508980" y="0"/>
                </a:cubicBezTo>
                <a:cubicBezTo>
                  <a:pt x="615233" y="-27184"/>
                  <a:pt x="840941" y="21938"/>
                  <a:pt x="955053" y="0"/>
                </a:cubicBezTo>
                <a:cubicBezTo>
                  <a:pt x="1069165" y="-21938"/>
                  <a:pt x="1396300" y="55346"/>
                  <a:pt x="1526940" y="0"/>
                </a:cubicBezTo>
                <a:cubicBezTo>
                  <a:pt x="1657580" y="-55346"/>
                  <a:pt x="1969110" y="46738"/>
                  <a:pt x="2161736" y="0"/>
                </a:cubicBezTo>
                <a:cubicBezTo>
                  <a:pt x="2354362" y="-46738"/>
                  <a:pt x="2697621" y="56561"/>
                  <a:pt x="2859439" y="0"/>
                </a:cubicBezTo>
                <a:cubicBezTo>
                  <a:pt x="3021257" y="-56561"/>
                  <a:pt x="3251097" y="60407"/>
                  <a:pt x="3431326" y="0"/>
                </a:cubicBezTo>
                <a:cubicBezTo>
                  <a:pt x="3611555" y="-60407"/>
                  <a:pt x="3871378" y="35206"/>
                  <a:pt x="4003214" y="0"/>
                </a:cubicBezTo>
                <a:cubicBezTo>
                  <a:pt x="4135050" y="-35206"/>
                  <a:pt x="4267428" y="24820"/>
                  <a:pt x="4386379" y="0"/>
                </a:cubicBezTo>
                <a:cubicBezTo>
                  <a:pt x="4505331" y="-24820"/>
                  <a:pt x="4690417" y="42363"/>
                  <a:pt x="4769544" y="0"/>
                </a:cubicBezTo>
                <a:cubicBezTo>
                  <a:pt x="4848672" y="-42363"/>
                  <a:pt x="5121756" y="11702"/>
                  <a:pt x="5404339" y="0"/>
                </a:cubicBezTo>
                <a:cubicBezTo>
                  <a:pt x="5686922" y="-11702"/>
                  <a:pt x="5906724" y="23289"/>
                  <a:pt x="6290765" y="0"/>
                </a:cubicBezTo>
                <a:cubicBezTo>
                  <a:pt x="6317840" y="167774"/>
                  <a:pt x="6249814" y="370651"/>
                  <a:pt x="6290765" y="483807"/>
                </a:cubicBezTo>
                <a:cubicBezTo>
                  <a:pt x="6331716" y="596963"/>
                  <a:pt x="6281280" y="766988"/>
                  <a:pt x="6290765" y="987362"/>
                </a:cubicBezTo>
                <a:cubicBezTo>
                  <a:pt x="6011708" y="1019128"/>
                  <a:pt x="5895587" y="984007"/>
                  <a:pt x="5718877" y="987362"/>
                </a:cubicBezTo>
                <a:cubicBezTo>
                  <a:pt x="5542167" y="990717"/>
                  <a:pt x="5281723" y="926565"/>
                  <a:pt x="5021174" y="987362"/>
                </a:cubicBezTo>
                <a:cubicBezTo>
                  <a:pt x="4760625" y="1048159"/>
                  <a:pt x="4645146" y="927322"/>
                  <a:pt x="4386379" y="987362"/>
                </a:cubicBezTo>
                <a:cubicBezTo>
                  <a:pt x="4127612" y="1047402"/>
                  <a:pt x="4084478" y="984946"/>
                  <a:pt x="3940306" y="987362"/>
                </a:cubicBezTo>
                <a:cubicBezTo>
                  <a:pt x="3796134" y="989778"/>
                  <a:pt x="3606590" y="953804"/>
                  <a:pt x="3305511" y="987362"/>
                </a:cubicBezTo>
                <a:cubicBezTo>
                  <a:pt x="3004433" y="1020920"/>
                  <a:pt x="2938490" y="911175"/>
                  <a:pt x="2607808" y="987362"/>
                </a:cubicBezTo>
                <a:cubicBezTo>
                  <a:pt x="2277126" y="1063549"/>
                  <a:pt x="2236449" y="918530"/>
                  <a:pt x="1910105" y="987362"/>
                </a:cubicBezTo>
                <a:cubicBezTo>
                  <a:pt x="1583761" y="1056194"/>
                  <a:pt x="1509566" y="934827"/>
                  <a:pt x="1275310" y="987362"/>
                </a:cubicBezTo>
                <a:cubicBezTo>
                  <a:pt x="1041055" y="1039897"/>
                  <a:pt x="987615" y="968027"/>
                  <a:pt x="892145" y="987362"/>
                </a:cubicBezTo>
                <a:cubicBezTo>
                  <a:pt x="796675" y="1006697"/>
                  <a:pt x="389951" y="922190"/>
                  <a:pt x="0" y="987362"/>
                </a:cubicBezTo>
                <a:cubicBezTo>
                  <a:pt x="-6945" y="882679"/>
                  <a:pt x="37316" y="641417"/>
                  <a:pt x="0" y="483807"/>
                </a:cubicBezTo>
                <a:cubicBezTo>
                  <a:pt x="-37316" y="326198"/>
                  <a:pt x="5249" y="161455"/>
                  <a:pt x="0" y="0"/>
                </a:cubicBezTo>
                <a:close/>
              </a:path>
              <a:path w="6290765" h="987362" stroke="0" extrusionOk="0">
                <a:moveTo>
                  <a:pt x="0" y="0"/>
                </a:moveTo>
                <a:cubicBezTo>
                  <a:pt x="161848" y="-47513"/>
                  <a:pt x="420475" y="57106"/>
                  <a:pt x="571888" y="0"/>
                </a:cubicBezTo>
                <a:cubicBezTo>
                  <a:pt x="723301" y="-57106"/>
                  <a:pt x="902248" y="35986"/>
                  <a:pt x="1017960" y="0"/>
                </a:cubicBezTo>
                <a:cubicBezTo>
                  <a:pt x="1133672" y="-35986"/>
                  <a:pt x="1296024" y="9888"/>
                  <a:pt x="1401125" y="0"/>
                </a:cubicBezTo>
                <a:cubicBezTo>
                  <a:pt x="1506226" y="-9888"/>
                  <a:pt x="1726058" y="38779"/>
                  <a:pt x="1910105" y="0"/>
                </a:cubicBezTo>
                <a:cubicBezTo>
                  <a:pt x="2094152" y="-38779"/>
                  <a:pt x="2215372" y="2421"/>
                  <a:pt x="2419085" y="0"/>
                </a:cubicBezTo>
                <a:cubicBezTo>
                  <a:pt x="2622798" y="-2421"/>
                  <a:pt x="2775342" y="56634"/>
                  <a:pt x="3053880" y="0"/>
                </a:cubicBezTo>
                <a:cubicBezTo>
                  <a:pt x="3332419" y="-56634"/>
                  <a:pt x="3369763" y="22136"/>
                  <a:pt x="3625768" y="0"/>
                </a:cubicBezTo>
                <a:cubicBezTo>
                  <a:pt x="3881773" y="-22136"/>
                  <a:pt x="4029094" y="29174"/>
                  <a:pt x="4197656" y="0"/>
                </a:cubicBezTo>
                <a:cubicBezTo>
                  <a:pt x="4366218" y="-29174"/>
                  <a:pt x="4728426" y="27547"/>
                  <a:pt x="4895359" y="0"/>
                </a:cubicBezTo>
                <a:cubicBezTo>
                  <a:pt x="5062292" y="-27547"/>
                  <a:pt x="5168513" y="18372"/>
                  <a:pt x="5278524" y="0"/>
                </a:cubicBezTo>
                <a:cubicBezTo>
                  <a:pt x="5388535" y="-18372"/>
                  <a:pt x="5843800" y="83739"/>
                  <a:pt x="6290765" y="0"/>
                </a:cubicBezTo>
                <a:cubicBezTo>
                  <a:pt x="6336954" y="141556"/>
                  <a:pt x="6286099" y="241174"/>
                  <a:pt x="6290765" y="464060"/>
                </a:cubicBezTo>
                <a:cubicBezTo>
                  <a:pt x="6295431" y="686946"/>
                  <a:pt x="6256149" y="878863"/>
                  <a:pt x="6290765" y="987362"/>
                </a:cubicBezTo>
                <a:cubicBezTo>
                  <a:pt x="6117746" y="993111"/>
                  <a:pt x="6075637" y="987305"/>
                  <a:pt x="5907600" y="987362"/>
                </a:cubicBezTo>
                <a:cubicBezTo>
                  <a:pt x="5739564" y="987419"/>
                  <a:pt x="5510362" y="912678"/>
                  <a:pt x="5209897" y="987362"/>
                </a:cubicBezTo>
                <a:cubicBezTo>
                  <a:pt x="4909432" y="1062046"/>
                  <a:pt x="4889867" y="983532"/>
                  <a:pt x="4638009" y="987362"/>
                </a:cubicBezTo>
                <a:cubicBezTo>
                  <a:pt x="4386151" y="991192"/>
                  <a:pt x="4389741" y="956871"/>
                  <a:pt x="4254845" y="987362"/>
                </a:cubicBezTo>
                <a:cubicBezTo>
                  <a:pt x="4119949" y="1017853"/>
                  <a:pt x="3878567" y="946902"/>
                  <a:pt x="3682957" y="987362"/>
                </a:cubicBezTo>
                <a:cubicBezTo>
                  <a:pt x="3487347" y="1027822"/>
                  <a:pt x="3393993" y="963395"/>
                  <a:pt x="3299792" y="987362"/>
                </a:cubicBezTo>
                <a:cubicBezTo>
                  <a:pt x="3205592" y="1011329"/>
                  <a:pt x="2903053" y="963455"/>
                  <a:pt x="2602089" y="987362"/>
                </a:cubicBezTo>
                <a:cubicBezTo>
                  <a:pt x="2301125" y="1011269"/>
                  <a:pt x="2223978" y="959580"/>
                  <a:pt x="2030201" y="987362"/>
                </a:cubicBezTo>
                <a:cubicBezTo>
                  <a:pt x="1836424" y="1015144"/>
                  <a:pt x="1741558" y="927985"/>
                  <a:pt x="1521221" y="987362"/>
                </a:cubicBezTo>
                <a:cubicBezTo>
                  <a:pt x="1300884" y="1046739"/>
                  <a:pt x="1254246" y="968509"/>
                  <a:pt x="1138057" y="987362"/>
                </a:cubicBezTo>
                <a:cubicBezTo>
                  <a:pt x="1021868" y="1006215"/>
                  <a:pt x="882960" y="968821"/>
                  <a:pt x="691984" y="987362"/>
                </a:cubicBezTo>
                <a:cubicBezTo>
                  <a:pt x="501008" y="1005903"/>
                  <a:pt x="304193" y="950403"/>
                  <a:pt x="0" y="987362"/>
                </a:cubicBezTo>
                <a:cubicBezTo>
                  <a:pt x="-20960" y="850753"/>
                  <a:pt x="1075" y="668502"/>
                  <a:pt x="0" y="513428"/>
                </a:cubicBezTo>
                <a:cubicBezTo>
                  <a:pt x="-1075" y="358354"/>
                  <a:pt x="59381" y="205168"/>
                  <a:pt x="0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  <a:alpha val="72000"/>
            </a:schemeClr>
          </a:solidFill>
          <a:ln w="28575" cap="flat" cmpd="sng" algn="ctr">
            <a:solidFill>
              <a:schemeClr val="bg1"/>
            </a:solidFill>
            <a:prstDash val="sysDot"/>
            <a:miter lim="800000"/>
            <a:extLst>
              <a:ext uri="{C807C97D-BFC1-408E-A445-0C87EB9F89A2}">
                <ask:lineSketchStyleProps xmlns:ask="http://schemas.microsoft.com/office/drawing/2018/sketchyshapes" xmlns="" sd="129331922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C. 4</a:t>
            </a:r>
            <a:r>
              <a:rPr kumimoji="0" lang="en-US" sz="3600" b="1" i="0" u="none" strike="noStrike" kern="1200" cap="none" spc="0" normalizeH="0" noProof="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 248 </a:t>
            </a:r>
            <a:r>
              <a:rPr kumimoji="0" lang="en-US" sz="3600" b="1" i="0" u="none" strike="noStrike" kern="1200" cap="none" spc="0" normalizeH="0" noProof="0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chữ</a:t>
            </a:r>
            <a:r>
              <a:rPr kumimoji="0" lang="en-US" sz="3600" b="1" i="0" u="none" strike="noStrike" kern="1200" cap="none" spc="0" normalizeH="0" noProof="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số</a:t>
            </a:r>
            <a:endParaRPr kumimoji="0" lang="en-US" sz="36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CD8C934-2802-48BE-B746-D0AB29F3262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725" y="4594945"/>
            <a:ext cx="798097" cy="782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56EA890-9A06-4DA7-99EA-95B5576ED7E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6960" y="3243755"/>
            <a:ext cx="804869" cy="7757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B03E504-5F0B-4F19-9AFE-70EDF876E529}"/>
              </a:ext>
            </a:extLst>
          </p:cNvPr>
          <p:cNvSpPr/>
          <p:nvPr/>
        </p:nvSpPr>
        <p:spPr>
          <a:xfrm>
            <a:off x="842765" y="3132057"/>
            <a:ext cx="4167519" cy="1098093"/>
          </a:xfrm>
          <a:custGeom>
            <a:avLst/>
            <a:gdLst>
              <a:gd name="connsiteX0" fmla="*/ 0 w 6257311"/>
              <a:gd name="connsiteY0" fmla="*/ 0 h 1098093"/>
              <a:gd name="connsiteX1" fmla="*/ 693993 w 6257311"/>
              <a:gd name="connsiteY1" fmla="*/ 0 h 1098093"/>
              <a:gd name="connsiteX2" fmla="*/ 1075120 w 6257311"/>
              <a:gd name="connsiteY2" fmla="*/ 0 h 1098093"/>
              <a:gd name="connsiteX3" fmla="*/ 1769112 w 6257311"/>
              <a:gd name="connsiteY3" fmla="*/ 0 h 1098093"/>
              <a:gd name="connsiteX4" fmla="*/ 2400532 w 6257311"/>
              <a:gd name="connsiteY4" fmla="*/ 0 h 1098093"/>
              <a:gd name="connsiteX5" fmla="*/ 3031952 w 6257311"/>
              <a:gd name="connsiteY5" fmla="*/ 0 h 1098093"/>
              <a:gd name="connsiteX6" fmla="*/ 3725944 w 6257311"/>
              <a:gd name="connsiteY6" fmla="*/ 0 h 1098093"/>
              <a:gd name="connsiteX7" fmla="*/ 4419937 w 6257311"/>
              <a:gd name="connsiteY7" fmla="*/ 0 h 1098093"/>
              <a:gd name="connsiteX8" fmla="*/ 5051357 w 6257311"/>
              <a:gd name="connsiteY8" fmla="*/ 0 h 1098093"/>
              <a:gd name="connsiteX9" fmla="*/ 5682776 w 6257311"/>
              <a:gd name="connsiteY9" fmla="*/ 0 h 1098093"/>
              <a:gd name="connsiteX10" fmla="*/ 6257311 w 6257311"/>
              <a:gd name="connsiteY10" fmla="*/ 0 h 1098093"/>
              <a:gd name="connsiteX11" fmla="*/ 6257311 w 6257311"/>
              <a:gd name="connsiteY11" fmla="*/ 527085 h 1098093"/>
              <a:gd name="connsiteX12" fmla="*/ 6257311 w 6257311"/>
              <a:gd name="connsiteY12" fmla="*/ 1098093 h 1098093"/>
              <a:gd name="connsiteX13" fmla="*/ 5813611 w 6257311"/>
              <a:gd name="connsiteY13" fmla="*/ 1098093 h 1098093"/>
              <a:gd name="connsiteX14" fmla="*/ 5307337 w 6257311"/>
              <a:gd name="connsiteY14" fmla="*/ 1098093 h 1098093"/>
              <a:gd name="connsiteX15" fmla="*/ 4675918 w 6257311"/>
              <a:gd name="connsiteY15" fmla="*/ 1098093 h 1098093"/>
              <a:gd name="connsiteX16" fmla="*/ 3981925 w 6257311"/>
              <a:gd name="connsiteY16" fmla="*/ 1098093 h 1098093"/>
              <a:gd name="connsiteX17" fmla="*/ 3600798 w 6257311"/>
              <a:gd name="connsiteY17" fmla="*/ 1098093 h 1098093"/>
              <a:gd name="connsiteX18" fmla="*/ 2906805 w 6257311"/>
              <a:gd name="connsiteY18" fmla="*/ 1098093 h 1098093"/>
              <a:gd name="connsiteX19" fmla="*/ 2525678 w 6257311"/>
              <a:gd name="connsiteY19" fmla="*/ 1098093 h 1098093"/>
              <a:gd name="connsiteX20" fmla="*/ 1956832 w 6257311"/>
              <a:gd name="connsiteY20" fmla="*/ 1098093 h 1098093"/>
              <a:gd name="connsiteX21" fmla="*/ 1262839 w 6257311"/>
              <a:gd name="connsiteY21" fmla="*/ 1098093 h 1098093"/>
              <a:gd name="connsiteX22" fmla="*/ 756566 w 6257311"/>
              <a:gd name="connsiteY22" fmla="*/ 1098093 h 1098093"/>
              <a:gd name="connsiteX23" fmla="*/ 0 w 6257311"/>
              <a:gd name="connsiteY23" fmla="*/ 1098093 h 1098093"/>
              <a:gd name="connsiteX24" fmla="*/ 0 w 6257311"/>
              <a:gd name="connsiteY24" fmla="*/ 571008 h 1098093"/>
              <a:gd name="connsiteX25" fmla="*/ 0 w 6257311"/>
              <a:gd name="connsiteY25" fmla="*/ 0 h 1098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257311" h="1098093" fill="none" extrusionOk="0">
                <a:moveTo>
                  <a:pt x="0" y="0"/>
                </a:moveTo>
                <a:cubicBezTo>
                  <a:pt x="274829" y="-48926"/>
                  <a:pt x="546522" y="43234"/>
                  <a:pt x="693993" y="0"/>
                </a:cubicBezTo>
                <a:cubicBezTo>
                  <a:pt x="841464" y="-43234"/>
                  <a:pt x="897428" y="41747"/>
                  <a:pt x="1075120" y="0"/>
                </a:cubicBezTo>
                <a:cubicBezTo>
                  <a:pt x="1252812" y="-41747"/>
                  <a:pt x="1577177" y="21535"/>
                  <a:pt x="1769112" y="0"/>
                </a:cubicBezTo>
                <a:cubicBezTo>
                  <a:pt x="1961047" y="-21535"/>
                  <a:pt x="2206503" y="29570"/>
                  <a:pt x="2400532" y="0"/>
                </a:cubicBezTo>
                <a:cubicBezTo>
                  <a:pt x="2594561" y="-29570"/>
                  <a:pt x="2830066" y="4485"/>
                  <a:pt x="3031952" y="0"/>
                </a:cubicBezTo>
                <a:cubicBezTo>
                  <a:pt x="3233838" y="-4485"/>
                  <a:pt x="3465901" y="58130"/>
                  <a:pt x="3725944" y="0"/>
                </a:cubicBezTo>
                <a:cubicBezTo>
                  <a:pt x="3985987" y="-58130"/>
                  <a:pt x="4257949" y="51312"/>
                  <a:pt x="4419937" y="0"/>
                </a:cubicBezTo>
                <a:cubicBezTo>
                  <a:pt x="4581925" y="-51312"/>
                  <a:pt x="4868431" y="10669"/>
                  <a:pt x="5051357" y="0"/>
                </a:cubicBezTo>
                <a:cubicBezTo>
                  <a:pt x="5234283" y="-10669"/>
                  <a:pt x="5367574" y="23112"/>
                  <a:pt x="5682776" y="0"/>
                </a:cubicBezTo>
                <a:cubicBezTo>
                  <a:pt x="5997978" y="-23112"/>
                  <a:pt x="6059515" y="28427"/>
                  <a:pt x="6257311" y="0"/>
                </a:cubicBezTo>
                <a:cubicBezTo>
                  <a:pt x="6268640" y="150876"/>
                  <a:pt x="6203809" y="270476"/>
                  <a:pt x="6257311" y="527085"/>
                </a:cubicBezTo>
                <a:cubicBezTo>
                  <a:pt x="6310813" y="783695"/>
                  <a:pt x="6204366" y="862915"/>
                  <a:pt x="6257311" y="1098093"/>
                </a:cubicBezTo>
                <a:cubicBezTo>
                  <a:pt x="6128888" y="1120172"/>
                  <a:pt x="5907814" y="1064971"/>
                  <a:pt x="5813611" y="1098093"/>
                </a:cubicBezTo>
                <a:cubicBezTo>
                  <a:pt x="5719408" y="1131215"/>
                  <a:pt x="5467535" y="1071035"/>
                  <a:pt x="5307337" y="1098093"/>
                </a:cubicBezTo>
                <a:cubicBezTo>
                  <a:pt x="5147139" y="1125151"/>
                  <a:pt x="4990012" y="1049300"/>
                  <a:pt x="4675918" y="1098093"/>
                </a:cubicBezTo>
                <a:cubicBezTo>
                  <a:pt x="4361824" y="1146886"/>
                  <a:pt x="4283868" y="1079133"/>
                  <a:pt x="3981925" y="1098093"/>
                </a:cubicBezTo>
                <a:cubicBezTo>
                  <a:pt x="3679982" y="1117053"/>
                  <a:pt x="3683213" y="1056980"/>
                  <a:pt x="3600798" y="1098093"/>
                </a:cubicBezTo>
                <a:cubicBezTo>
                  <a:pt x="3518383" y="1139206"/>
                  <a:pt x="3160575" y="1034417"/>
                  <a:pt x="2906805" y="1098093"/>
                </a:cubicBezTo>
                <a:cubicBezTo>
                  <a:pt x="2653035" y="1161769"/>
                  <a:pt x="2627897" y="1065516"/>
                  <a:pt x="2525678" y="1098093"/>
                </a:cubicBezTo>
                <a:cubicBezTo>
                  <a:pt x="2423459" y="1130670"/>
                  <a:pt x="2217741" y="1082863"/>
                  <a:pt x="1956832" y="1098093"/>
                </a:cubicBezTo>
                <a:cubicBezTo>
                  <a:pt x="1695923" y="1113323"/>
                  <a:pt x="1430247" y="1093124"/>
                  <a:pt x="1262839" y="1098093"/>
                </a:cubicBezTo>
                <a:cubicBezTo>
                  <a:pt x="1095431" y="1103062"/>
                  <a:pt x="862336" y="1063917"/>
                  <a:pt x="756566" y="1098093"/>
                </a:cubicBezTo>
                <a:cubicBezTo>
                  <a:pt x="650796" y="1132269"/>
                  <a:pt x="377195" y="1079006"/>
                  <a:pt x="0" y="1098093"/>
                </a:cubicBezTo>
                <a:cubicBezTo>
                  <a:pt x="-58890" y="953462"/>
                  <a:pt x="25156" y="767133"/>
                  <a:pt x="0" y="571008"/>
                </a:cubicBezTo>
                <a:cubicBezTo>
                  <a:pt x="-25156" y="374883"/>
                  <a:pt x="9169" y="273903"/>
                  <a:pt x="0" y="0"/>
                </a:cubicBezTo>
                <a:close/>
              </a:path>
              <a:path w="6257311" h="1098093" stroke="0" extrusionOk="0">
                <a:moveTo>
                  <a:pt x="0" y="0"/>
                </a:moveTo>
                <a:cubicBezTo>
                  <a:pt x="196232" y="-60924"/>
                  <a:pt x="474048" y="11723"/>
                  <a:pt x="631420" y="0"/>
                </a:cubicBezTo>
                <a:cubicBezTo>
                  <a:pt x="788792" y="-11723"/>
                  <a:pt x="1080456" y="37852"/>
                  <a:pt x="1200266" y="0"/>
                </a:cubicBezTo>
                <a:cubicBezTo>
                  <a:pt x="1320076" y="-37852"/>
                  <a:pt x="1482280" y="27459"/>
                  <a:pt x="1581393" y="0"/>
                </a:cubicBezTo>
                <a:cubicBezTo>
                  <a:pt x="1680506" y="-27459"/>
                  <a:pt x="1978102" y="74442"/>
                  <a:pt x="2212813" y="0"/>
                </a:cubicBezTo>
                <a:cubicBezTo>
                  <a:pt x="2447524" y="-74442"/>
                  <a:pt x="2561230" y="47535"/>
                  <a:pt x="2781659" y="0"/>
                </a:cubicBezTo>
                <a:cubicBezTo>
                  <a:pt x="3002088" y="-47535"/>
                  <a:pt x="3076004" y="53379"/>
                  <a:pt x="3287933" y="0"/>
                </a:cubicBezTo>
                <a:cubicBezTo>
                  <a:pt x="3499862" y="-53379"/>
                  <a:pt x="3586721" y="46956"/>
                  <a:pt x="3731633" y="0"/>
                </a:cubicBezTo>
                <a:cubicBezTo>
                  <a:pt x="3876545" y="-46956"/>
                  <a:pt x="4056438" y="52240"/>
                  <a:pt x="4237906" y="0"/>
                </a:cubicBezTo>
                <a:cubicBezTo>
                  <a:pt x="4419374" y="-52240"/>
                  <a:pt x="4744111" y="66942"/>
                  <a:pt x="4931899" y="0"/>
                </a:cubicBezTo>
                <a:cubicBezTo>
                  <a:pt x="5119687" y="-66942"/>
                  <a:pt x="5261962" y="30451"/>
                  <a:pt x="5500745" y="0"/>
                </a:cubicBezTo>
                <a:cubicBezTo>
                  <a:pt x="5739528" y="-30451"/>
                  <a:pt x="6064856" y="89929"/>
                  <a:pt x="6257311" y="0"/>
                </a:cubicBezTo>
                <a:cubicBezTo>
                  <a:pt x="6280901" y="154538"/>
                  <a:pt x="6221791" y="364233"/>
                  <a:pt x="6257311" y="560027"/>
                </a:cubicBezTo>
                <a:cubicBezTo>
                  <a:pt x="6292831" y="755821"/>
                  <a:pt x="6236735" y="877710"/>
                  <a:pt x="6257311" y="1098093"/>
                </a:cubicBezTo>
                <a:cubicBezTo>
                  <a:pt x="6084220" y="1151593"/>
                  <a:pt x="5895926" y="1041582"/>
                  <a:pt x="5751038" y="1098093"/>
                </a:cubicBezTo>
                <a:cubicBezTo>
                  <a:pt x="5606150" y="1154604"/>
                  <a:pt x="5453989" y="1050811"/>
                  <a:pt x="5307337" y="1098093"/>
                </a:cubicBezTo>
                <a:cubicBezTo>
                  <a:pt x="5160685" y="1145375"/>
                  <a:pt x="4945283" y="1089120"/>
                  <a:pt x="4675918" y="1098093"/>
                </a:cubicBezTo>
                <a:cubicBezTo>
                  <a:pt x="4406553" y="1107066"/>
                  <a:pt x="4240098" y="1078046"/>
                  <a:pt x="4107071" y="1098093"/>
                </a:cubicBezTo>
                <a:cubicBezTo>
                  <a:pt x="3974044" y="1118140"/>
                  <a:pt x="3894931" y="1087054"/>
                  <a:pt x="3725944" y="1098093"/>
                </a:cubicBezTo>
                <a:cubicBezTo>
                  <a:pt x="3556957" y="1109132"/>
                  <a:pt x="3508489" y="1082875"/>
                  <a:pt x="3344817" y="1098093"/>
                </a:cubicBezTo>
                <a:cubicBezTo>
                  <a:pt x="3181145" y="1113311"/>
                  <a:pt x="2955496" y="1072684"/>
                  <a:pt x="2650824" y="1098093"/>
                </a:cubicBezTo>
                <a:cubicBezTo>
                  <a:pt x="2346152" y="1123502"/>
                  <a:pt x="2322083" y="1057021"/>
                  <a:pt x="2019405" y="1098093"/>
                </a:cubicBezTo>
                <a:cubicBezTo>
                  <a:pt x="1716727" y="1139165"/>
                  <a:pt x="1745736" y="1078351"/>
                  <a:pt x="1638278" y="1098093"/>
                </a:cubicBezTo>
                <a:cubicBezTo>
                  <a:pt x="1530820" y="1117835"/>
                  <a:pt x="1409072" y="1046196"/>
                  <a:pt x="1194578" y="1098093"/>
                </a:cubicBezTo>
                <a:cubicBezTo>
                  <a:pt x="980084" y="1149990"/>
                  <a:pt x="809674" y="1085339"/>
                  <a:pt x="688304" y="1098093"/>
                </a:cubicBezTo>
                <a:cubicBezTo>
                  <a:pt x="566934" y="1110847"/>
                  <a:pt x="187925" y="1074493"/>
                  <a:pt x="0" y="1098093"/>
                </a:cubicBezTo>
                <a:cubicBezTo>
                  <a:pt x="-41732" y="951719"/>
                  <a:pt x="39809" y="706898"/>
                  <a:pt x="0" y="549047"/>
                </a:cubicBezTo>
                <a:cubicBezTo>
                  <a:pt x="-39809" y="391196"/>
                  <a:pt x="1349" y="158665"/>
                  <a:pt x="0" y="0"/>
                </a:cubicBezTo>
                <a:close/>
              </a:path>
            </a:pathLst>
          </a:custGeom>
          <a:solidFill>
            <a:srgbClr val="FFFF00">
              <a:alpha val="72000"/>
            </a:srgbClr>
          </a:solidFill>
          <a:ln w="28575" cap="flat" cmpd="sng" algn="ctr">
            <a:solidFill>
              <a:schemeClr val="bg1"/>
            </a:solidFill>
            <a:prstDash val="sysDot"/>
            <a:miter lim="800000"/>
            <a:extLst>
              <a:ext uri="{C807C97D-BFC1-408E-A445-0C87EB9F89A2}">
                <ask:lineSketchStyleProps xmlns:ask="http://schemas.microsoft.com/office/drawing/2018/sketchyshapes" xmlns="" sd="226693153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A. 2 444 </a:t>
            </a:r>
            <a:r>
              <a:rPr kumimoji="0" lang="en-US" sz="36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chữ</a:t>
            </a:r>
            <a:r>
              <a:rPr kumimoji="0" lang="en-US" sz="3600" b="1" i="0" u="none" strike="noStrike" kern="1200" cap="none" spc="0" normalizeH="0" noProof="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số</a:t>
            </a:r>
            <a:endParaRPr kumimoji="0" lang="en-US" sz="36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EE4321E-9C93-4AA5-B296-57737CFBD51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546" y="3243755"/>
            <a:ext cx="807556" cy="778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EF3F6197-9658-4EC1-BAE1-EDF0B5486445}"/>
              </a:ext>
            </a:extLst>
          </p:cNvPr>
          <p:cNvSpPr/>
          <p:nvPr/>
        </p:nvSpPr>
        <p:spPr>
          <a:xfrm>
            <a:off x="2788935" y="581032"/>
            <a:ext cx="7613309" cy="800021"/>
          </a:xfrm>
          <a:prstGeom prst="rect">
            <a:avLst/>
          </a:prstGeom>
          <a:noFill/>
        </p:spPr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CÂU 1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F3F6197-9658-4EC1-BAE1-EDF0B5486445}"/>
              </a:ext>
            </a:extLst>
          </p:cNvPr>
          <p:cNvSpPr/>
          <p:nvPr/>
        </p:nvSpPr>
        <p:spPr>
          <a:xfrm>
            <a:off x="1919221" y="1252363"/>
            <a:ext cx="8891653" cy="1230908"/>
          </a:xfrm>
          <a:prstGeom prst="rect">
            <a:avLst/>
          </a:prstGeom>
          <a:noFill/>
        </p:spPr>
        <p:txBody>
          <a:bodyPr wrap="square" lIns="121725" tIns="60862" rIns="121725" bIns="60862">
            <a:spAutoFit/>
          </a:bodyPr>
          <a:lstStyle/>
          <a:p>
            <a:pPr lvl="0" algn="ctr"/>
            <a:r>
              <a:rPr lang="en-US" sz="3600" dirty="0">
                <a:ea typeface="Cambria" panose="02040503050406030204" pitchFamily="18" charset="0"/>
              </a:rPr>
              <a:t>Cho </a:t>
            </a:r>
            <a:r>
              <a:rPr lang="en-US" sz="3600" dirty="0" err="1">
                <a:ea typeface="Cambria" panose="02040503050406030204" pitchFamily="18" charset="0"/>
              </a:rPr>
              <a:t>dãy</a:t>
            </a:r>
            <a:r>
              <a:rPr lang="en-US" sz="3600" dirty="0">
                <a:ea typeface="Cambria" panose="02040503050406030204" pitchFamily="18" charset="0"/>
              </a:rPr>
              <a:t> </a:t>
            </a:r>
            <a:r>
              <a:rPr lang="en-US" sz="3600" dirty="0" err="1">
                <a:ea typeface="Cambria" panose="02040503050406030204" pitchFamily="18" charset="0"/>
              </a:rPr>
              <a:t>số</a:t>
            </a:r>
            <a:r>
              <a:rPr lang="en-US" sz="3600" dirty="0">
                <a:ea typeface="Cambria" panose="02040503050406030204" pitchFamily="18" charset="0"/>
              </a:rPr>
              <a:t>: 2 ; 4 ; 6 ; 8 ; ... ; 2016 ; 2018 . </a:t>
            </a:r>
            <a:r>
              <a:rPr lang="en-US" sz="3600" dirty="0" err="1">
                <a:ea typeface="Cambria" panose="02040503050406030204" pitchFamily="18" charset="0"/>
              </a:rPr>
              <a:t>Hỏi</a:t>
            </a:r>
            <a:r>
              <a:rPr lang="en-US" sz="3600" dirty="0">
                <a:ea typeface="Cambria" panose="02040503050406030204" pitchFamily="18" charset="0"/>
              </a:rPr>
              <a:t> </a:t>
            </a:r>
            <a:r>
              <a:rPr lang="en-US" sz="3600" dirty="0" err="1">
                <a:ea typeface="Cambria" panose="02040503050406030204" pitchFamily="18" charset="0"/>
              </a:rPr>
              <a:t>dãy</a:t>
            </a:r>
            <a:r>
              <a:rPr lang="en-US" sz="3600" dirty="0">
                <a:ea typeface="Cambria" panose="02040503050406030204" pitchFamily="18" charset="0"/>
              </a:rPr>
              <a:t> </a:t>
            </a:r>
            <a:r>
              <a:rPr lang="en-US" sz="3600" dirty="0" err="1">
                <a:ea typeface="Cambria" panose="02040503050406030204" pitchFamily="18" charset="0"/>
              </a:rPr>
              <a:t>số</a:t>
            </a:r>
            <a:r>
              <a:rPr lang="en-US" sz="3600" dirty="0">
                <a:ea typeface="Cambria" panose="02040503050406030204" pitchFamily="18" charset="0"/>
              </a:rPr>
              <a:t> </a:t>
            </a:r>
            <a:r>
              <a:rPr lang="en-US" sz="3600" dirty="0" err="1">
                <a:ea typeface="Cambria" panose="02040503050406030204" pitchFamily="18" charset="0"/>
              </a:rPr>
              <a:t>đã</a:t>
            </a:r>
            <a:r>
              <a:rPr lang="en-US" sz="3600" dirty="0">
                <a:ea typeface="Cambria" panose="02040503050406030204" pitchFamily="18" charset="0"/>
              </a:rPr>
              <a:t> </a:t>
            </a:r>
            <a:r>
              <a:rPr lang="en-US" sz="3600" dirty="0" err="1">
                <a:ea typeface="Cambria" panose="02040503050406030204" pitchFamily="18" charset="0"/>
              </a:rPr>
              <a:t>cho</a:t>
            </a:r>
            <a:r>
              <a:rPr lang="en-US" sz="3600" dirty="0">
                <a:ea typeface="Cambria" panose="02040503050406030204" pitchFamily="18" charset="0"/>
              </a:rPr>
              <a:t> </a:t>
            </a:r>
            <a:r>
              <a:rPr lang="en-US" sz="3600" dirty="0" err="1">
                <a:ea typeface="Cambria" panose="02040503050406030204" pitchFamily="18" charset="0"/>
              </a:rPr>
              <a:t>có</a:t>
            </a:r>
            <a:r>
              <a:rPr lang="en-US" sz="3600" dirty="0">
                <a:ea typeface="Cambria" panose="02040503050406030204" pitchFamily="18" charset="0"/>
              </a:rPr>
              <a:t> </a:t>
            </a:r>
            <a:r>
              <a:rPr lang="en-US" sz="3600" dirty="0" err="1">
                <a:ea typeface="Cambria" panose="02040503050406030204" pitchFamily="18" charset="0"/>
              </a:rPr>
              <a:t>tất</a:t>
            </a:r>
            <a:r>
              <a:rPr lang="en-US" sz="3600" dirty="0">
                <a:ea typeface="Cambria" panose="02040503050406030204" pitchFamily="18" charset="0"/>
              </a:rPr>
              <a:t> </a:t>
            </a:r>
            <a:r>
              <a:rPr lang="en-US" sz="3600" dirty="0" err="1">
                <a:ea typeface="Cambria" panose="02040503050406030204" pitchFamily="18" charset="0"/>
              </a:rPr>
              <a:t>cả</a:t>
            </a:r>
            <a:r>
              <a:rPr lang="en-US" sz="3600" dirty="0">
                <a:ea typeface="Cambria" panose="02040503050406030204" pitchFamily="18" charset="0"/>
              </a:rPr>
              <a:t> </a:t>
            </a:r>
            <a:r>
              <a:rPr lang="en-US" sz="3600" dirty="0" err="1">
                <a:ea typeface="Cambria" panose="02040503050406030204" pitchFamily="18" charset="0"/>
              </a:rPr>
              <a:t>bao</a:t>
            </a:r>
            <a:r>
              <a:rPr lang="en-US" sz="3600" dirty="0">
                <a:ea typeface="Cambria" panose="02040503050406030204" pitchFamily="18" charset="0"/>
              </a:rPr>
              <a:t> </a:t>
            </a:r>
            <a:r>
              <a:rPr lang="en-US" sz="3600" dirty="0" err="1">
                <a:ea typeface="Cambria" panose="02040503050406030204" pitchFamily="18" charset="0"/>
              </a:rPr>
              <a:t>nhiêu</a:t>
            </a:r>
            <a:r>
              <a:rPr lang="en-US" sz="3600" dirty="0">
                <a:ea typeface="Cambria" panose="02040503050406030204" pitchFamily="18" charset="0"/>
              </a:rPr>
              <a:t> </a:t>
            </a:r>
            <a:r>
              <a:rPr lang="en-US" sz="3600" dirty="0" err="1">
                <a:ea typeface="Cambria" panose="02040503050406030204" pitchFamily="18" charset="0"/>
              </a:rPr>
              <a:t>số</a:t>
            </a:r>
            <a:r>
              <a:rPr lang="en-US" sz="3600" dirty="0">
                <a:ea typeface="Cambria" panose="02040503050406030204" pitchFamily="18" charset="0"/>
              </a:rPr>
              <a:t>?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14">
            <a:extLst>
              <a:ext uri="{FF2B5EF4-FFF2-40B4-BE49-F238E27FC236}">
                <a16:creationId xmlns:a16="http://schemas.microsoft.com/office/drawing/2014/main" id="{AFEFD049-D2F8-4466-B4B1-82D47539FC42}"/>
              </a:ext>
            </a:extLst>
          </p:cNvPr>
          <p:cNvSpPr/>
          <p:nvPr/>
        </p:nvSpPr>
        <p:spPr>
          <a:xfrm>
            <a:off x="5811092" y="4643692"/>
            <a:ext cx="4162527" cy="987362"/>
          </a:xfrm>
          <a:custGeom>
            <a:avLst/>
            <a:gdLst>
              <a:gd name="connsiteX0" fmla="*/ 0 w 6290765"/>
              <a:gd name="connsiteY0" fmla="*/ 0 h 987362"/>
              <a:gd name="connsiteX1" fmla="*/ 508980 w 6290765"/>
              <a:gd name="connsiteY1" fmla="*/ 0 h 987362"/>
              <a:gd name="connsiteX2" fmla="*/ 955053 w 6290765"/>
              <a:gd name="connsiteY2" fmla="*/ 0 h 987362"/>
              <a:gd name="connsiteX3" fmla="*/ 1526940 w 6290765"/>
              <a:gd name="connsiteY3" fmla="*/ 0 h 987362"/>
              <a:gd name="connsiteX4" fmla="*/ 2161736 w 6290765"/>
              <a:gd name="connsiteY4" fmla="*/ 0 h 987362"/>
              <a:gd name="connsiteX5" fmla="*/ 2859439 w 6290765"/>
              <a:gd name="connsiteY5" fmla="*/ 0 h 987362"/>
              <a:gd name="connsiteX6" fmla="*/ 3431326 w 6290765"/>
              <a:gd name="connsiteY6" fmla="*/ 0 h 987362"/>
              <a:gd name="connsiteX7" fmla="*/ 4003214 w 6290765"/>
              <a:gd name="connsiteY7" fmla="*/ 0 h 987362"/>
              <a:gd name="connsiteX8" fmla="*/ 4386379 w 6290765"/>
              <a:gd name="connsiteY8" fmla="*/ 0 h 987362"/>
              <a:gd name="connsiteX9" fmla="*/ 4769544 w 6290765"/>
              <a:gd name="connsiteY9" fmla="*/ 0 h 987362"/>
              <a:gd name="connsiteX10" fmla="*/ 5404339 w 6290765"/>
              <a:gd name="connsiteY10" fmla="*/ 0 h 987362"/>
              <a:gd name="connsiteX11" fmla="*/ 6290765 w 6290765"/>
              <a:gd name="connsiteY11" fmla="*/ 0 h 987362"/>
              <a:gd name="connsiteX12" fmla="*/ 6290765 w 6290765"/>
              <a:gd name="connsiteY12" fmla="*/ 483807 h 987362"/>
              <a:gd name="connsiteX13" fmla="*/ 6290765 w 6290765"/>
              <a:gd name="connsiteY13" fmla="*/ 987362 h 987362"/>
              <a:gd name="connsiteX14" fmla="*/ 5718877 w 6290765"/>
              <a:gd name="connsiteY14" fmla="*/ 987362 h 987362"/>
              <a:gd name="connsiteX15" fmla="*/ 5021174 w 6290765"/>
              <a:gd name="connsiteY15" fmla="*/ 987362 h 987362"/>
              <a:gd name="connsiteX16" fmla="*/ 4386379 w 6290765"/>
              <a:gd name="connsiteY16" fmla="*/ 987362 h 987362"/>
              <a:gd name="connsiteX17" fmla="*/ 3940306 w 6290765"/>
              <a:gd name="connsiteY17" fmla="*/ 987362 h 987362"/>
              <a:gd name="connsiteX18" fmla="*/ 3305511 w 6290765"/>
              <a:gd name="connsiteY18" fmla="*/ 987362 h 987362"/>
              <a:gd name="connsiteX19" fmla="*/ 2607808 w 6290765"/>
              <a:gd name="connsiteY19" fmla="*/ 987362 h 987362"/>
              <a:gd name="connsiteX20" fmla="*/ 1910105 w 6290765"/>
              <a:gd name="connsiteY20" fmla="*/ 987362 h 987362"/>
              <a:gd name="connsiteX21" fmla="*/ 1275310 w 6290765"/>
              <a:gd name="connsiteY21" fmla="*/ 987362 h 987362"/>
              <a:gd name="connsiteX22" fmla="*/ 892145 w 6290765"/>
              <a:gd name="connsiteY22" fmla="*/ 987362 h 987362"/>
              <a:gd name="connsiteX23" fmla="*/ 0 w 6290765"/>
              <a:gd name="connsiteY23" fmla="*/ 987362 h 987362"/>
              <a:gd name="connsiteX24" fmla="*/ 0 w 6290765"/>
              <a:gd name="connsiteY24" fmla="*/ 483807 h 987362"/>
              <a:gd name="connsiteX25" fmla="*/ 0 w 6290765"/>
              <a:gd name="connsiteY25" fmla="*/ 0 h 98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290765" h="987362" fill="none" extrusionOk="0">
                <a:moveTo>
                  <a:pt x="0" y="0"/>
                </a:moveTo>
                <a:cubicBezTo>
                  <a:pt x="174846" y="-37109"/>
                  <a:pt x="402727" y="27184"/>
                  <a:pt x="508980" y="0"/>
                </a:cubicBezTo>
                <a:cubicBezTo>
                  <a:pt x="615233" y="-27184"/>
                  <a:pt x="840941" y="21938"/>
                  <a:pt x="955053" y="0"/>
                </a:cubicBezTo>
                <a:cubicBezTo>
                  <a:pt x="1069165" y="-21938"/>
                  <a:pt x="1396300" y="55346"/>
                  <a:pt x="1526940" y="0"/>
                </a:cubicBezTo>
                <a:cubicBezTo>
                  <a:pt x="1657580" y="-55346"/>
                  <a:pt x="1969110" y="46738"/>
                  <a:pt x="2161736" y="0"/>
                </a:cubicBezTo>
                <a:cubicBezTo>
                  <a:pt x="2354362" y="-46738"/>
                  <a:pt x="2697621" y="56561"/>
                  <a:pt x="2859439" y="0"/>
                </a:cubicBezTo>
                <a:cubicBezTo>
                  <a:pt x="3021257" y="-56561"/>
                  <a:pt x="3251097" y="60407"/>
                  <a:pt x="3431326" y="0"/>
                </a:cubicBezTo>
                <a:cubicBezTo>
                  <a:pt x="3611555" y="-60407"/>
                  <a:pt x="3871378" y="35206"/>
                  <a:pt x="4003214" y="0"/>
                </a:cubicBezTo>
                <a:cubicBezTo>
                  <a:pt x="4135050" y="-35206"/>
                  <a:pt x="4267428" y="24820"/>
                  <a:pt x="4386379" y="0"/>
                </a:cubicBezTo>
                <a:cubicBezTo>
                  <a:pt x="4505331" y="-24820"/>
                  <a:pt x="4690417" y="42363"/>
                  <a:pt x="4769544" y="0"/>
                </a:cubicBezTo>
                <a:cubicBezTo>
                  <a:pt x="4848672" y="-42363"/>
                  <a:pt x="5121756" y="11702"/>
                  <a:pt x="5404339" y="0"/>
                </a:cubicBezTo>
                <a:cubicBezTo>
                  <a:pt x="5686922" y="-11702"/>
                  <a:pt x="5906724" y="23289"/>
                  <a:pt x="6290765" y="0"/>
                </a:cubicBezTo>
                <a:cubicBezTo>
                  <a:pt x="6317840" y="167774"/>
                  <a:pt x="6249814" y="370651"/>
                  <a:pt x="6290765" y="483807"/>
                </a:cubicBezTo>
                <a:cubicBezTo>
                  <a:pt x="6331716" y="596963"/>
                  <a:pt x="6281280" y="766988"/>
                  <a:pt x="6290765" y="987362"/>
                </a:cubicBezTo>
                <a:cubicBezTo>
                  <a:pt x="6011708" y="1019128"/>
                  <a:pt x="5895587" y="984007"/>
                  <a:pt x="5718877" y="987362"/>
                </a:cubicBezTo>
                <a:cubicBezTo>
                  <a:pt x="5542167" y="990717"/>
                  <a:pt x="5281723" y="926565"/>
                  <a:pt x="5021174" y="987362"/>
                </a:cubicBezTo>
                <a:cubicBezTo>
                  <a:pt x="4760625" y="1048159"/>
                  <a:pt x="4645146" y="927322"/>
                  <a:pt x="4386379" y="987362"/>
                </a:cubicBezTo>
                <a:cubicBezTo>
                  <a:pt x="4127612" y="1047402"/>
                  <a:pt x="4084478" y="984946"/>
                  <a:pt x="3940306" y="987362"/>
                </a:cubicBezTo>
                <a:cubicBezTo>
                  <a:pt x="3796134" y="989778"/>
                  <a:pt x="3606590" y="953804"/>
                  <a:pt x="3305511" y="987362"/>
                </a:cubicBezTo>
                <a:cubicBezTo>
                  <a:pt x="3004433" y="1020920"/>
                  <a:pt x="2938490" y="911175"/>
                  <a:pt x="2607808" y="987362"/>
                </a:cubicBezTo>
                <a:cubicBezTo>
                  <a:pt x="2277126" y="1063549"/>
                  <a:pt x="2236449" y="918530"/>
                  <a:pt x="1910105" y="987362"/>
                </a:cubicBezTo>
                <a:cubicBezTo>
                  <a:pt x="1583761" y="1056194"/>
                  <a:pt x="1509566" y="934827"/>
                  <a:pt x="1275310" y="987362"/>
                </a:cubicBezTo>
                <a:cubicBezTo>
                  <a:pt x="1041055" y="1039897"/>
                  <a:pt x="987615" y="968027"/>
                  <a:pt x="892145" y="987362"/>
                </a:cubicBezTo>
                <a:cubicBezTo>
                  <a:pt x="796675" y="1006697"/>
                  <a:pt x="389951" y="922190"/>
                  <a:pt x="0" y="987362"/>
                </a:cubicBezTo>
                <a:cubicBezTo>
                  <a:pt x="-6945" y="882679"/>
                  <a:pt x="37316" y="641417"/>
                  <a:pt x="0" y="483807"/>
                </a:cubicBezTo>
                <a:cubicBezTo>
                  <a:pt x="-37316" y="326198"/>
                  <a:pt x="5249" y="161455"/>
                  <a:pt x="0" y="0"/>
                </a:cubicBezTo>
                <a:close/>
              </a:path>
              <a:path w="6290765" h="987362" stroke="0" extrusionOk="0">
                <a:moveTo>
                  <a:pt x="0" y="0"/>
                </a:moveTo>
                <a:cubicBezTo>
                  <a:pt x="161848" y="-47513"/>
                  <a:pt x="420475" y="57106"/>
                  <a:pt x="571888" y="0"/>
                </a:cubicBezTo>
                <a:cubicBezTo>
                  <a:pt x="723301" y="-57106"/>
                  <a:pt x="902248" y="35986"/>
                  <a:pt x="1017960" y="0"/>
                </a:cubicBezTo>
                <a:cubicBezTo>
                  <a:pt x="1133672" y="-35986"/>
                  <a:pt x="1296024" y="9888"/>
                  <a:pt x="1401125" y="0"/>
                </a:cubicBezTo>
                <a:cubicBezTo>
                  <a:pt x="1506226" y="-9888"/>
                  <a:pt x="1726058" y="38779"/>
                  <a:pt x="1910105" y="0"/>
                </a:cubicBezTo>
                <a:cubicBezTo>
                  <a:pt x="2094152" y="-38779"/>
                  <a:pt x="2215372" y="2421"/>
                  <a:pt x="2419085" y="0"/>
                </a:cubicBezTo>
                <a:cubicBezTo>
                  <a:pt x="2622798" y="-2421"/>
                  <a:pt x="2775342" y="56634"/>
                  <a:pt x="3053880" y="0"/>
                </a:cubicBezTo>
                <a:cubicBezTo>
                  <a:pt x="3332419" y="-56634"/>
                  <a:pt x="3369763" y="22136"/>
                  <a:pt x="3625768" y="0"/>
                </a:cubicBezTo>
                <a:cubicBezTo>
                  <a:pt x="3881773" y="-22136"/>
                  <a:pt x="4029094" y="29174"/>
                  <a:pt x="4197656" y="0"/>
                </a:cubicBezTo>
                <a:cubicBezTo>
                  <a:pt x="4366218" y="-29174"/>
                  <a:pt x="4728426" y="27547"/>
                  <a:pt x="4895359" y="0"/>
                </a:cubicBezTo>
                <a:cubicBezTo>
                  <a:pt x="5062292" y="-27547"/>
                  <a:pt x="5168513" y="18372"/>
                  <a:pt x="5278524" y="0"/>
                </a:cubicBezTo>
                <a:cubicBezTo>
                  <a:pt x="5388535" y="-18372"/>
                  <a:pt x="5843800" y="83739"/>
                  <a:pt x="6290765" y="0"/>
                </a:cubicBezTo>
                <a:cubicBezTo>
                  <a:pt x="6336954" y="141556"/>
                  <a:pt x="6286099" y="241174"/>
                  <a:pt x="6290765" y="464060"/>
                </a:cubicBezTo>
                <a:cubicBezTo>
                  <a:pt x="6295431" y="686946"/>
                  <a:pt x="6256149" y="878863"/>
                  <a:pt x="6290765" y="987362"/>
                </a:cubicBezTo>
                <a:cubicBezTo>
                  <a:pt x="6117746" y="993111"/>
                  <a:pt x="6075637" y="987305"/>
                  <a:pt x="5907600" y="987362"/>
                </a:cubicBezTo>
                <a:cubicBezTo>
                  <a:pt x="5739564" y="987419"/>
                  <a:pt x="5510362" y="912678"/>
                  <a:pt x="5209897" y="987362"/>
                </a:cubicBezTo>
                <a:cubicBezTo>
                  <a:pt x="4909432" y="1062046"/>
                  <a:pt x="4889867" y="983532"/>
                  <a:pt x="4638009" y="987362"/>
                </a:cubicBezTo>
                <a:cubicBezTo>
                  <a:pt x="4386151" y="991192"/>
                  <a:pt x="4389741" y="956871"/>
                  <a:pt x="4254845" y="987362"/>
                </a:cubicBezTo>
                <a:cubicBezTo>
                  <a:pt x="4119949" y="1017853"/>
                  <a:pt x="3878567" y="946902"/>
                  <a:pt x="3682957" y="987362"/>
                </a:cubicBezTo>
                <a:cubicBezTo>
                  <a:pt x="3487347" y="1027822"/>
                  <a:pt x="3393993" y="963395"/>
                  <a:pt x="3299792" y="987362"/>
                </a:cubicBezTo>
                <a:cubicBezTo>
                  <a:pt x="3205592" y="1011329"/>
                  <a:pt x="2903053" y="963455"/>
                  <a:pt x="2602089" y="987362"/>
                </a:cubicBezTo>
                <a:cubicBezTo>
                  <a:pt x="2301125" y="1011269"/>
                  <a:pt x="2223978" y="959580"/>
                  <a:pt x="2030201" y="987362"/>
                </a:cubicBezTo>
                <a:cubicBezTo>
                  <a:pt x="1836424" y="1015144"/>
                  <a:pt x="1741558" y="927985"/>
                  <a:pt x="1521221" y="987362"/>
                </a:cubicBezTo>
                <a:cubicBezTo>
                  <a:pt x="1300884" y="1046739"/>
                  <a:pt x="1254246" y="968509"/>
                  <a:pt x="1138057" y="987362"/>
                </a:cubicBezTo>
                <a:cubicBezTo>
                  <a:pt x="1021868" y="1006215"/>
                  <a:pt x="882960" y="968821"/>
                  <a:pt x="691984" y="987362"/>
                </a:cubicBezTo>
                <a:cubicBezTo>
                  <a:pt x="501008" y="1005903"/>
                  <a:pt x="304193" y="950403"/>
                  <a:pt x="0" y="987362"/>
                </a:cubicBezTo>
                <a:cubicBezTo>
                  <a:pt x="-20960" y="850753"/>
                  <a:pt x="1075" y="668502"/>
                  <a:pt x="0" y="513428"/>
                </a:cubicBezTo>
                <a:cubicBezTo>
                  <a:pt x="-1075" y="358354"/>
                  <a:pt x="59381" y="205168"/>
                  <a:pt x="0" y="0"/>
                </a:cubicBezTo>
                <a:close/>
              </a:path>
            </a:pathLst>
          </a:custGeom>
          <a:solidFill>
            <a:schemeClr val="accent2">
              <a:lumMod val="50000"/>
              <a:alpha val="72000"/>
            </a:schemeClr>
          </a:solidFill>
          <a:ln w="28575" cap="flat" cmpd="sng" algn="ctr">
            <a:solidFill>
              <a:schemeClr val="bg1"/>
            </a:solidFill>
            <a:prstDash val="sysDot"/>
            <a:miter lim="800000"/>
            <a:extLst>
              <a:ext uri="{C807C97D-BFC1-408E-A445-0C87EB9F89A2}">
                <ask:lineSketchStyleProps xmlns:ask="http://schemas.microsoft.com/office/drawing/2018/sketchyshapes" xmlns="" sd="129331922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D. 3 484 </a:t>
            </a:r>
            <a:r>
              <a:rPr kumimoji="0" lang="en-US" sz="3600" b="1" i="0" u="none" strike="noStrike" kern="1200" cap="none" spc="0" normalizeH="0" noProof="0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chữ</a:t>
            </a:r>
            <a:r>
              <a:rPr kumimoji="0" lang="en-US" sz="3600" b="1" i="0" u="none" strike="noStrike" kern="1200" cap="none" spc="0" normalizeH="0" noProof="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số</a:t>
            </a:r>
            <a:endParaRPr kumimoji="0" lang="en-US" sz="36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56EA890-9A06-4DA7-99EA-95B5576ED7E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9297" y="4700025"/>
            <a:ext cx="804869" cy="7757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816964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8" grpId="0" animBg="1"/>
      <p:bldP spid="20" grpId="0"/>
      <p:bldP spid="21" grpId="0"/>
      <p:bldP spid="2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34838A0F-326D-49A3-A34E-79BBD30AEB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174E3C4-FF70-46C6-A4CB-6DFD3BC9A8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187" y="1038169"/>
            <a:ext cx="354649" cy="33263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F1DEFDE-55B8-44FB-BCDF-53C6A3BBEB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12" y="734152"/>
            <a:ext cx="354649" cy="33263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0299BB8-3C3E-4677-868F-D249403B73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2" y="987549"/>
            <a:ext cx="354649" cy="33263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5229DD-5941-4844-802A-C76892678E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557" y="3615645"/>
            <a:ext cx="354649" cy="3326367"/>
          </a:xfrm>
          <a:prstGeom prst="rect">
            <a:avLst/>
          </a:prstGeom>
        </p:spPr>
      </p:pic>
      <p:pic>
        <p:nvPicPr>
          <p:cNvPr id="10" name="Picture 9">
            <a:hlinkClick r:id="rId7" action="ppaction://hlinksldjump"/>
            <a:extLst>
              <a:ext uri="{FF2B5EF4-FFF2-40B4-BE49-F238E27FC236}">
                <a16:creationId xmlns:a16="http://schemas.microsoft.com/office/drawing/2014/main" id="{0C6E3B12-D15D-43E1-B81D-8240B8EBE6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091" b="94000" l="2242" r="957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4671" y="2502802"/>
            <a:ext cx="2225686" cy="222568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2C94EE8-4567-4567-8B64-403283428570}"/>
              </a:ext>
            </a:extLst>
          </p:cNvPr>
          <p:cNvGrpSpPr/>
          <p:nvPr/>
        </p:nvGrpSpPr>
        <p:grpSpPr>
          <a:xfrm>
            <a:off x="519749" y="-641766"/>
            <a:ext cx="11376976" cy="3455304"/>
            <a:chOff x="3716168" y="2849957"/>
            <a:chExt cx="5280112" cy="367320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5218BE5-63BF-4B60-B8F2-1D4F298C2C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54" t="40855" r="61153" b="2042"/>
            <a:stretch/>
          </p:blipFill>
          <p:spPr>
            <a:xfrm rot="16200000">
              <a:off x="4519620" y="2046505"/>
              <a:ext cx="3673208" cy="5280112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2A5E6A6-B032-46BA-946A-458D8EA6240B}"/>
                </a:ext>
              </a:extLst>
            </p:cNvPr>
            <p:cNvSpPr txBox="1"/>
            <p:nvPr/>
          </p:nvSpPr>
          <p:spPr>
            <a:xfrm>
              <a:off x="5093899" y="4307757"/>
              <a:ext cx="1735016" cy="16686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13D5425B-4C4F-4024-BC1E-2993E74B793D}"/>
              </a:ext>
            </a:extLst>
          </p:cNvPr>
          <p:cNvSpPr/>
          <p:nvPr/>
        </p:nvSpPr>
        <p:spPr>
          <a:xfrm>
            <a:off x="1276836" y="4626963"/>
            <a:ext cx="3897859" cy="987362"/>
          </a:xfrm>
          <a:custGeom>
            <a:avLst/>
            <a:gdLst>
              <a:gd name="connsiteX0" fmla="*/ 0 w 6290766"/>
              <a:gd name="connsiteY0" fmla="*/ 0 h 987362"/>
              <a:gd name="connsiteX1" fmla="*/ 446072 w 6290766"/>
              <a:gd name="connsiteY1" fmla="*/ 0 h 987362"/>
              <a:gd name="connsiteX2" fmla="*/ 1080868 w 6290766"/>
              <a:gd name="connsiteY2" fmla="*/ 0 h 987362"/>
              <a:gd name="connsiteX3" fmla="*/ 1652756 w 6290766"/>
              <a:gd name="connsiteY3" fmla="*/ 0 h 987362"/>
              <a:gd name="connsiteX4" fmla="*/ 2098828 w 6290766"/>
              <a:gd name="connsiteY4" fmla="*/ 0 h 987362"/>
              <a:gd name="connsiteX5" fmla="*/ 2607808 w 6290766"/>
              <a:gd name="connsiteY5" fmla="*/ 0 h 987362"/>
              <a:gd name="connsiteX6" fmla="*/ 3179696 w 6290766"/>
              <a:gd name="connsiteY6" fmla="*/ 0 h 987362"/>
              <a:gd name="connsiteX7" fmla="*/ 3688676 w 6290766"/>
              <a:gd name="connsiteY7" fmla="*/ 0 h 987362"/>
              <a:gd name="connsiteX8" fmla="*/ 4071841 w 6290766"/>
              <a:gd name="connsiteY8" fmla="*/ 0 h 987362"/>
              <a:gd name="connsiteX9" fmla="*/ 4517914 w 6290766"/>
              <a:gd name="connsiteY9" fmla="*/ 0 h 987362"/>
              <a:gd name="connsiteX10" fmla="*/ 5089802 w 6290766"/>
              <a:gd name="connsiteY10" fmla="*/ 0 h 987362"/>
              <a:gd name="connsiteX11" fmla="*/ 5598782 w 6290766"/>
              <a:gd name="connsiteY11" fmla="*/ 0 h 987362"/>
              <a:gd name="connsiteX12" fmla="*/ 6290766 w 6290766"/>
              <a:gd name="connsiteY12" fmla="*/ 0 h 987362"/>
              <a:gd name="connsiteX13" fmla="*/ 6290766 w 6290766"/>
              <a:gd name="connsiteY13" fmla="*/ 473934 h 987362"/>
              <a:gd name="connsiteX14" fmla="*/ 6290766 w 6290766"/>
              <a:gd name="connsiteY14" fmla="*/ 987362 h 987362"/>
              <a:gd name="connsiteX15" fmla="*/ 5655971 w 6290766"/>
              <a:gd name="connsiteY15" fmla="*/ 987362 h 987362"/>
              <a:gd name="connsiteX16" fmla="*/ 5272806 w 6290766"/>
              <a:gd name="connsiteY16" fmla="*/ 987362 h 987362"/>
              <a:gd name="connsiteX17" fmla="*/ 4700918 w 6290766"/>
              <a:gd name="connsiteY17" fmla="*/ 987362 h 987362"/>
              <a:gd name="connsiteX18" fmla="*/ 4254845 w 6290766"/>
              <a:gd name="connsiteY18" fmla="*/ 987362 h 987362"/>
              <a:gd name="connsiteX19" fmla="*/ 3745865 w 6290766"/>
              <a:gd name="connsiteY19" fmla="*/ 987362 h 987362"/>
              <a:gd name="connsiteX20" fmla="*/ 3111070 w 6290766"/>
              <a:gd name="connsiteY20" fmla="*/ 987362 h 987362"/>
              <a:gd name="connsiteX21" fmla="*/ 2539182 w 6290766"/>
              <a:gd name="connsiteY21" fmla="*/ 987362 h 987362"/>
              <a:gd name="connsiteX22" fmla="*/ 1967294 w 6290766"/>
              <a:gd name="connsiteY22" fmla="*/ 987362 h 987362"/>
              <a:gd name="connsiteX23" fmla="*/ 1458314 w 6290766"/>
              <a:gd name="connsiteY23" fmla="*/ 987362 h 987362"/>
              <a:gd name="connsiteX24" fmla="*/ 1012241 w 6290766"/>
              <a:gd name="connsiteY24" fmla="*/ 987362 h 987362"/>
              <a:gd name="connsiteX25" fmla="*/ 566169 w 6290766"/>
              <a:gd name="connsiteY25" fmla="*/ 987362 h 987362"/>
              <a:gd name="connsiteX26" fmla="*/ 0 w 6290766"/>
              <a:gd name="connsiteY26" fmla="*/ 987362 h 987362"/>
              <a:gd name="connsiteX27" fmla="*/ 0 w 6290766"/>
              <a:gd name="connsiteY27" fmla="*/ 483807 h 987362"/>
              <a:gd name="connsiteX28" fmla="*/ 0 w 6290766"/>
              <a:gd name="connsiteY28" fmla="*/ 0 h 98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6290766" h="987362" fill="none" extrusionOk="0">
                <a:moveTo>
                  <a:pt x="0" y="0"/>
                </a:moveTo>
                <a:cubicBezTo>
                  <a:pt x="220722" y="-9142"/>
                  <a:pt x="272505" y="8463"/>
                  <a:pt x="446072" y="0"/>
                </a:cubicBezTo>
                <a:cubicBezTo>
                  <a:pt x="619639" y="-8463"/>
                  <a:pt x="945587" y="63852"/>
                  <a:pt x="1080868" y="0"/>
                </a:cubicBezTo>
                <a:cubicBezTo>
                  <a:pt x="1216149" y="-63852"/>
                  <a:pt x="1524817" y="15231"/>
                  <a:pt x="1652756" y="0"/>
                </a:cubicBezTo>
                <a:cubicBezTo>
                  <a:pt x="1780695" y="-15231"/>
                  <a:pt x="1997653" y="35618"/>
                  <a:pt x="2098828" y="0"/>
                </a:cubicBezTo>
                <a:cubicBezTo>
                  <a:pt x="2200003" y="-35618"/>
                  <a:pt x="2490837" y="7375"/>
                  <a:pt x="2607808" y="0"/>
                </a:cubicBezTo>
                <a:cubicBezTo>
                  <a:pt x="2724779" y="-7375"/>
                  <a:pt x="2972199" y="51798"/>
                  <a:pt x="3179696" y="0"/>
                </a:cubicBezTo>
                <a:cubicBezTo>
                  <a:pt x="3387193" y="-51798"/>
                  <a:pt x="3517259" y="13453"/>
                  <a:pt x="3688676" y="0"/>
                </a:cubicBezTo>
                <a:cubicBezTo>
                  <a:pt x="3860093" y="-13453"/>
                  <a:pt x="3940164" y="22362"/>
                  <a:pt x="4071841" y="0"/>
                </a:cubicBezTo>
                <a:cubicBezTo>
                  <a:pt x="4203519" y="-22362"/>
                  <a:pt x="4364781" y="2811"/>
                  <a:pt x="4517914" y="0"/>
                </a:cubicBezTo>
                <a:cubicBezTo>
                  <a:pt x="4671047" y="-2811"/>
                  <a:pt x="4939893" y="19321"/>
                  <a:pt x="5089802" y="0"/>
                </a:cubicBezTo>
                <a:cubicBezTo>
                  <a:pt x="5239711" y="-19321"/>
                  <a:pt x="5470092" y="15442"/>
                  <a:pt x="5598782" y="0"/>
                </a:cubicBezTo>
                <a:cubicBezTo>
                  <a:pt x="5727472" y="-15442"/>
                  <a:pt x="5960986" y="63097"/>
                  <a:pt x="6290766" y="0"/>
                </a:cubicBezTo>
                <a:cubicBezTo>
                  <a:pt x="6294750" y="207971"/>
                  <a:pt x="6249613" y="329593"/>
                  <a:pt x="6290766" y="473934"/>
                </a:cubicBezTo>
                <a:cubicBezTo>
                  <a:pt x="6331919" y="618275"/>
                  <a:pt x="6268619" y="823017"/>
                  <a:pt x="6290766" y="987362"/>
                </a:cubicBezTo>
                <a:cubicBezTo>
                  <a:pt x="6123477" y="996701"/>
                  <a:pt x="5971645" y="977935"/>
                  <a:pt x="5655971" y="987362"/>
                </a:cubicBezTo>
                <a:cubicBezTo>
                  <a:pt x="5340297" y="996789"/>
                  <a:pt x="5356782" y="948983"/>
                  <a:pt x="5272806" y="987362"/>
                </a:cubicBezTo>
                <a:cubicBezTo>
                  <a:pt x="5188831" y="1025741"/>
                  <a:pt x="4876761" y="968862"/>
                  <a:pt x="4700918" y="987362"/>
                </a:cubicBezTo>
                <a:cubicBezTo>
                  <a:pt x="4525075" y="1005862"/>
                  <a:pt x="4427004" y="984554"/>
                  <a:pt x="4254845" y="987362"/>
                </a:cubicBezTo>
                <a:cubicBezTo>
                  <a:pt x="4082686" y="990170"/>
                  <a:pt x="3855166" y="958902"/>
                  <a:pt x="3745865" y="987362"/>
                </a:cubicBezTo>
                <a:cubicBezTo>
                  <a:pt x="3636564" y="1015822"/>
                  <a:pt x="3365154" y="954477"/>
                  <a:pt x="3111070" y="987362"/>
                </a:cubicBezTo>
                <a:cubicBezTo>
                  <a:pt x="2856987" y="1020247"/>
                  <a:pt x="2701860" y="969719"/>
                  <a:pt x="2539182" y="987362"/>
                </a:cubicBezTo>
                <a:cubicBezTo>
                  <a:pt x="2376504" y="1005005"/>
                  <a:pt x="2213568" y="968704"/>
                  <a:pt x="1967294" y="987362"/>
                </a:cubicBezTo>
                <a:cubicBezTo>
                  <a:pt x="1721020" y="1006020"/>
                  <a:pt x="1601344" y="972201"/>
                  <a:pt x="1458314" y="987362"/>
                </a:cubicBezTo>
                <a:cubicBezTo>
                  <a:pt x="1315284" y="1002523"/>
                  <a:pt x="1153072" y="985408"/>
                  <a:pt x="1012241" y="987362"/>
                </a:cubicBezTo>
                <a:cubicBezTo>
                  <a:pt x="871410" y="989316"/>
                  <a:pt x="781294" y="964285"/>
                  <a:pt x="566169" y="987362"/>
                </a:cubicBezTo>
                <a:cubicBezTo>
                  <a:pt x="351044" y="1010439"/>
                  <a:pt x="138951" y="933855"/>
                  <a:pt x="0" y="987362"/>
                </a:cubicBezTo>
                <a:cubicBezTo>
                  <a:pt x="-59080" y="809176"/>
                  <a:pt x="47784" y="731691"/>
                  <a:pt x="0" y="483807"/>
                </a:cubicBezTo>
                <a:cubicBezTo>
                  <a:pt x="-47784" y="235923"/>
                  <a:pt x="24624" y="128340"/>
                  <a:pt x="0" y="0"/>
                </a:cubicBezTo>
                <a:close/>
              </a:path>
              <a:path w="6290766" h="987362" stroke="0" extrusionOk="0">
                <a:moveTo>
                  <a:pt x="0" y="0"/>
                </a:moveTo>
                <a:cubicBezTo>
                  <a:pt x="111005" y="-46554"/>
                  <a:pt x="371787" y="7609"/>
                  <a:pt x="508980" y="0"/>
                </a:cubicBezTo>
                <a:cubicBezTo>
                  <a:pt x="646173" y="-7609"/>
                  <a:pt x="1029473" y="18251"/>
                  <a:pt x="1206683" y="0"/>
                </a:cubicBezTo>
                <a:cubicBezTo>
                  <a:pt x="1383893" y="-18251"/>
                  <a:pt x="1509698" y="29838"/>
                  <a:pt x="1778571" y="0"/>
                </a:cubicBezTo>
                <a:cubicBezTo>
                  <a:pt x="2047444" y="-29838"/>
                  <a:pt x="1999243" y="35891"/>
                  <a:pt x="2161736" y="0"/>
                </a:cubicBezTo>
                <a:cubicBezTo>
                  <a:pt x="2324229" y="-35891"/>
                  <a:pt x="2437445" y="191"/>
                  <a:pt x="2544901" y="0"/>
                </a:cubicBezTo>
                <a:cubicBezTo>
                  <a:pt x="2652357" y="-191"/>
                  <a:pt x="2878090" y="6085"/>
                  <a:pt x="3053881" y="0"/>
                </a:cubicBezTo>
                <a:cubicBezTo>
                  <a:pt x="3229672" y="-6085"/>
                  <a:pt x="3556043" y="17030"/>
                  <a:pt x="3688676" y="0"/>
                </a:cubicBezTo>
                <a:cubicBezTo>
                  <a:pt x="3821310" y="-17030"/>
                  <a:pt x="4030518" y="25263"/>
                  <a:pt x="4134749" y="0"/>
                </a:cubicBezTo>
                <a:cubicBezTo>
                  <a:pt x="4238980" y="-25263"/>
                  <a:pt x="4450692" y="5299"/>
                  <a:pt x="4580821" y="0"/>
                </a:cubicBezTo>
                <a:cubicBezTo>
                  <a:pt x="4710950" y="-5299"/>
                  <a:pt x="4966336" y="27253"/>
                  <a:pt x="5089802" y="0"/>
                </a:cubicBezTo>
                <a:cubicBezTo>
                  <a:pt x="5213268" y="-27253"/>
                  <a:pt x="5440859" y="32430"/>
                  <a:pt x="5535874" y="0"/>
                </a:cubicBezTo>
                <a:cubicBezTo>
                  <a:pt x="5630889" y="-32430"/>
                  <a:pt x="6009697" y="9523"/>
                  <a:pt x="6290766" y="0"/>
                </a:cubicBezTo>
                <a:cubicBezTo>
                  <a:pt x="6342997" y="128801"/>
                  <a:pt x="6255401" y="284152"/>
                  <a:pt x="6290766" y="493681"/>
                </a:cubicBezTo>
                <a:cubicBezTo>
                  <a:pt x="6326131" y="703210"/>
                  <a:pt x="6260029" y="780285"/>
                  <a:pt x="6290766" y="987362"/>
                </a:cubicBezTo>
                <a:cubicBezTo>
                  <a:pt x="6108079" y="1006479"/>
                  <a:pt x="6026781" y="949948"/>
                  <a:pt x="5781786" y="987362"/>
                </a:cubicBezTo>
                <a:cubicBezTo>
                  <a:pt x="5536791" y="1024776"/>
                  <a:pt x="5369646" y="986634"/>
                  <a:pt x="5084083" y="987362"/>
                </a:cubicBezTo>
                <a:cubicBezTo>
                  <a:pt x="4798520" y="988090"/>
                  <a:pt x="4860598" y="984672"/>
                  <a:pt x="4700918" y="987362"/>
                </a:cubicBezTo>
                <a:cubicBezTo>
                  <a:pt x="4541239" y="990052"/>
                  <a:pt x="4152789" y="931222"/>
                  <a:pt x="4003215" y="987362"/>
                </a:cubicBezTo>
                <a:cubicBezTo>
                  <a:pt x="3853641" y="1043502"/>
                  <a:pt x="3468568" y="953169"/>
                  <a:pt x="3305512" y="987362"/>
                </a:cubicBezTo>
                <a:cubicBezTo>
                  <a:pt x="3142456" y="1021555"/>
                  <a:pt x="3081540" y="972594"/>
                  <a:pt x="2859439" y="987362"/>
                </a:cubicBezTo>
                <a:cubicBezTo>
                  <a:pt x="2637338" y="1002130"/>
                  <a:pt x="2580344" y="956037"/>
                  <a:pt x="2476274" y="987362"/>
                </a:cubicBezTo>
                <a:cubicBezTo>
                  <a:pt x="2372204" y="1018687"/>
                  <a:pt x="2250818" y="980388"/>
                  <a:pt x="2030202" y="987362"/>
                </a:cubicBezTo>
                <a:cubicBezTo>
                  <a:pt x="1809586" y="994336"/>
                  <a:pt x="1753619" y="980633"/>
                  <a:pt x="1647037" y="987362"/>
                </a:cubicBezTo>
                <a:cubicBezTo>
                  <a:pt x="1540456" y="994091"/>
                  <a:pt x="1301829" y="937245"/>
                  <a:pt x="1200964" y="987362"/>
                </a:cubicBezTo>
                <a:cubicBezTo>
                  <a:pt x="1100099" y="1037479"/>
                  <a:pt x="947955" y="980762"/>
                  <a:pt x="817800" y="987362"/>
                </a:cubicBezTo>
                <a:cubicBezTo>
                  <a:pt x="687645" y="993962"/>
                  <a:pt x="294752" y="923157"/>
                  <a:pt x="0" y="987362"/>
                </a:cubicBezTo>
                <a:cubicBezTo>
                  <a:pt x="-47649" y="829846"/>
                  <a:pt x="22113" y="659035"/>
                  <a:pt x="0" y="523302"/>
                </a:cubicBezTo>
                <a:cubicBezTo>
                  <a:pt x="-22113" y="387569"/>
                  <a:pt x="3556" y="156817"/>
                  <a:pt x="0" y="0"/>
                </a:cubicBezTo>
                <a:close/>
              </a:path>
            </a:pathLst>
          </a:custGeom>
          <a:solidFill>
            <a:srgbClr val="00B0F0">
              <a:alpha val="72000"/>
            </a:srgbClr>
          </a:solidFill>
          <a:ln w="28575" cap="flat" cmpd="sng" algn="ctr">
            <a:solidFill>
              <a:schemeClr val="bg1"/>
            </a:solidFill>
            <a:prstDash val="sysDot"/>
            <a:miter lim="800000"/>
            <a:extLst>
              <a:ext uri="{C807C97D-BFC1-408E-A445-0C87EB9F89A2}">
                <ask:lineSketchStyleProps xmlns:ask="http://schemas.microsoft.com/office/drawing/2018/sketchyshapes" xmlns="" sd="100935138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B. 899 </a:t>
            </a:r>
            <a:r>
              <a:rPr kumimoji="0" lang="en-US" sz="36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số</a:t>
            </a:r>
            <a:endParaRPr kumimoji="0" lang="vi-VN" sz="36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FEFD049-D2F8-4466-B4B1-82D47539FC42}"/>
              </a:ext>
            </a:extLst>
          </p:cNvPr>
          <p:cNvSpPr/>
          <p:nvPr/>
        </p:nvSpPr>
        <p:spPr>
          <a:xfrm>
            <a:off x="6124627" y="3171982"/>
            <a:ext cx="3897858" cy="987362"/>
          </a:xfrm>
          <a:custGeom>
            <a:avLst/>
            <a:gdLst>
              <a:gd name="connsiteX0" fmla="*/ 0 w 6290765"/>
              <a:gd name="connsiteY0" fmla="*/ 0 h 987362"/>
              <a:gd name="connsiteX1" fmla="*/ 508980 w 6290765"/>
              <a:gd name="connsiteY1" fmla="*/ 0 h 987362"/>
              <a:gd name="connsiteX2" fmla="*/ 955053 w 6290765"/>
              <a:gd name="connsiteY2" fmla="*/ 0 h 987362"/>
              <a:gd name="connsiteX3" fmla="*/ 1526940 w 6290765"/>
              <a:gd name="connsiteY3" fmla="*/ 0 h 987362"/>
              <a:gd name="connsiteX4" fmla="*/ 2161736 w 6290765"/>
              <a:gd name="connsiteY4" fmla="*/ 0 h 987362"/>
              <a:gd name="connsiteX5" fmla="*/ 2859439 w 6290765"/>
              <a:gd name="connsiteY5" fmla="*/ 0 h 987362"/>
              <a:gd name="connsiteX6" fmla="*/ 3431326 w 6290765"/>
              <a:gd name="connsiteY6" fmla="*/ 0 h 987362"/>
              <a:gd name="connsiteX7" fmla="*/ 4003214 w 6290765"/>
              <a:gd name="connsiteY7" fmla="*/ 0 h 987362"/>
              <a:gd name="connsiteX8" fmla="*/ 4386379 w 6290765"/>
              <a:gd name="connsiteY8" fmla="*/ 0 h 987362"/>
              <a:gd name="connsiteX9" fmla="*/ 4769544 w 6290765"/>
              <a:gd name="connsiteY9" fmla="*/ 0 h 987362"/>
              <a:gd name="connsiteX10" fmla="*/ 5404339 w 6290765"/>
              <a:gd name="connsiteY10" fmla="*/ 0 h 987362"/>
              <a:gd name="connsiteX11" fmla="*/ 6290765 w 6290765"/>
              <a:gd name="connsiteY11" fmla="*/ 0 h 987362"/>
              <a:gd name="connsiteX12" fmla="*/ 6290765 w 6290765"/>
              <a:gd name="connsiteY12" fmla="*/ 483807 h 987362"/>
              <a:gd name="connsiteX13" fmla="*/ 6290765 w 6290765"/>
              <a:gd name="connsiteY13" fmla="*/ 987362 h 987362"/>
              <a:gd name="connsiteX14" fmla="*/ 5718877 w 6290765"/>
              <a:gd name="connsiteY14" fmla="*/ 987362 h 987362"/>
              <a:gd name="connsiteX15" fmla="*/ 5021174 w 6290765"/>
              <a:gd name="connsiteY15" fmla="*/ 987362 h 987362"/>
              <a:gd name="connsiteX16" fmla="*/ 4386379 w 6290765"/>
              <a:gd name="connsiteY16" fmla="*/ 987362 h 987362"/>
              <a:gd name="connsiteX17" fmla="*/ 3940306 w 6290765"/>
              <a:gd name="connsiteY17" fmla="*/ 987362 h 987362"/>
              <a:gd name="connsiteX18" fmla="*/ 3305511 w 6290765"/>
              <a:gd name="connsiteY18" fmla="*/ 987362 h 987362"/>
              <a:gd name="connsiteX19" fmla="*/ 2607808 w 6290765"/>
              <a:gd name="connsiteY19" fmla="*/ 987362 h 987362"/>
              <a:gd name="connsiteX20" fmla="*/ 1910105 w 6290765"/>
              <a:gd name="connsiteY20" fmla="*/ 987362 h 987362"/>
              <a:gd name="connsiteX21" fmla="*/ 1275310 w 6290765"/>
              <a:gd name="connsiteY21" fmla="*/ 987362 h 987362"/>
              <a:gd name="connsiteX22" fmla="*/ 892145 w 6290765"/>
              <a:gd name="connsiteY22" fmla="*/ 987362 h 987362"/>
              <a:gd name="connsiteX23" fmla="*/ 0 w 6290765"/>
              <a:gd name="connsiteY23" fmla="*/ 987362 h 987362"/>
              <a:gd name="connsiteX24" fmla="*/ 0 w 6290765"/>
              <a:gd name="connsiteY24" fmla="*/ 483807 h 987362"/>
              <a:gd name="connsiteX25" fmla="*/ 0 w 6290765"/>
              <a:gd name="connsiteY25" fmla="*/ 0 h 98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290765" h="987362" fill="none" extrusionOk="0">
                <a:moveTo>
                  <a:pt x="0" y="0"/>
                </a:moveTo>
                <a:cubicBezTo>
                  <a:pt x="174846" y="-37109"/>
                  <a:pt x="402727" y="27184"/>
                  <a:pt x="508980" y="0"/>
                </a:cubicBezTo>
                <a:cubicBezTo>
                  <a:pt x="615233" y="-27184"/>
                  <a:pt x="840941" y="21938"/>
                  <a:pt x="955053" y="0"/>
                </a:cubicBezTo>
                <a:cubicBezTo>
                  <a:pt x="1069165" y="-21938"/>
                  <a:pt x="1396300" y="55346"/>
                  <a:pt x="1526940" y="0"/>
                </a:cubicBezTo>
                <a:cubicBezTo>
                  <a:pt x="1657580" y="-55346"/>
                  <a:pt x="1969110" y="46738"/>
                  <a:pt x="2161736" y="0"/>
                </a:cubicBezTo>
                <a:cubicBezTo>
                  <a:pt x="2354362" y="-46738"/>
                  <a:pt x="2697621" y="56561"/>
                  <a:pt x="2859439" y="0"/>
                </a:cubicBezTo>
                <a:cubicBezTo>
                  <a:pt x="3021257" y="-56561"/>
                  <a:pt x="3251097" y="60407"/>
                  <a:pt x="3431326" y="0"/>
                </a:cubicBezTo>
                <a:cubicBezTo>
                  <a:pt x="3611555" y="-60407"/>
                  <a:pt x="3871378" y="35206"/>
                  <a:pt x="4003214" y="0"/>
                </a:cubicBezTo>
                <a:cubicBezTo>
                  <a:pt x="4135050" y="-35206"/>
                  <a:pt x="4267428" y="24820"/>
                  <a:pt x="4386379" y="0"/>
                </a:cubicBezTo>
                <a:cubicBezTo>
                  <a:pt x="4505331" y="-24820"/>
                  <a:pt x="4690417" y="42363"/>
                  <a:pt x="4769544" y="0"/>
                </a:cubicBezTo>
                <a:cubicBezTo>
                  <a:pt x="4848672" y="-42363"/>
                  <a:pt x="5121756" y="11702"/>
                  <a:pt x="5404339" y="0"/>
                </a:cubicBezTo>
                <a:cubicBezTo>
                  <a:pt x="5686922" y="-11702"/>
                  <a:pt x="5906724" y="23289"/>
                  <a:pt x="6290765" y="0"/>
                </a:cubicBezTo>
                <a:cubicBezTo>
                  <a:pt x="6317840" y="167774"/>
                  <a:pt x="6249814" y="370651"/>
                  <a:pt x="6290765" y="483807"/>
                </a:cubicBezTo>
                <a:cubicBezTo>
                  <a:pt x="6331716" y="596963"/>
                  <a:pt x="6281280" y="766988"/>
                  <a:pt x="6290765" y="987362"/>
                </a:cubicBezTo>
                <a:cubicBezTo>
                  <a:pt x="6011708" y="1019128"/>
                  <a:pt x="5895587" y="984007"/>
                  <a:pt x="5718877" y="987362"/>
                </a:cubicBezTo>
                <a:cubicBezTo>
                  <a:pt x="5542167" y="990717"/>
                  <a:pt x="5281723" y="926565"/>
                  <a:pt x="5021174" y="987362"/>
                </a:cubicBezTo>
                <a:cubicBezTo>
                  <a:pt x="4760625" y="1048159"/>
                  <a:pt x="4645146" y="927322"/>
                  <a:pt x="4386379" y="987362"/>
                </a:cubicBezTo>
                <a:cubicBezTo>
                  <a:pt x="4127612" y="1047402"/>
                  <a:pt x="4084478" y="984946"/>
                  <a:pt x="3940306" y="987362"/>
                </a:cubicBezTo>
                <a:cubicBezTo>
                  <a:pt x="3796134" y="989778"/>
                  <a:pt x="3606590" y="953804"/>
                  <a:pt x="3305511" y="987362"/>
                </a:cubicBezTo>
                <a:cubicBezTo>
                  <a:pt x="3004433" y="1020920"/>
                  <a:pt x="2938490" y="911175"/>
                  <a:pt x="2607808" y="987362"/>
                </a:cubicBezTo>
                <a:cubicBezTo>
                  <a:pt x="2277126" y="1063549"/>
                  <a:pt x="2236449" y="918530"/>
                  <a:pt x="1910105" y="987362"/>
                </a:cubicBezTo>
                <a:cubicBezTo>
                  <a:pt x="1583761" y="1056194"/>
                  <a:pt x="1509566" y="934827"/>
                  <a:pt x="1275310" y="987362"/>
                </a:cubicBezTo>
                <a:cubicBezTo>
                  <a:pt x="1041055" y="1039897"/>
                  <a:pt x="987615" y="968027"/>
                  <a:pt x="892145" y="987362"/>
                </a:cubicBezTo>
                <a:cubicBezTo>
                  <a:pt x="796675" y="1006697"/>
                  <a:pt x="389951" y="922190"/>
                  <a:pt x="0" y="987362"/>
                </a:cubicBezTo>
                <a:cubicBezTo>
                  <a:pt x="-6945" y="882679"/>
                  <a:pt x="37316" y="641417"/>
                  <a:pt x="0" y="483807"/>
                </a:cubicBezTo>
                <a:cubicBezTo>
                  <a:pt x="-37316" y="326198"/>
                  <a:pt x="5249" y="161455"/>
                  <a:pt x="0" y="0"/>
                </a:cubicBezTo>
                <a:close/>
              </a:path>
              <a:path w="6290765" h="987362" stroke="0" extrusionOk="0">
                <a:moveTo>
                  <a:pt x="0" y="0"/>
                </a:moveTo>
                <a:cubicBezTo>
                  <a:pt x="161848" y="-47513"/>
                  <a:pt x="420475" y="57106"/>
                  <a:pt x="571888" y="0"/>
                </a:cubicBezTo>
                <a:cubicBezTo>
                  <a:pt x="723301" y="-57106"/>
                  <a:pt x="902248" y="35986"/>
                  <a:pt x="1017960" y="0"/>
                </a:cubicBezTo>
                <a:cubicBezTo>
                  <a:pt x="1133672" y="-35986"/>
                  <a:pt x="1296024" y="9888"/>
                  <a:pt x="1401125" y="0"/>
                </a:cubicBezTo>
                <a:cubicBezTo>
                  <a:pt x="1506226" y="-9888"/>
                  <a:pt x="1726058" y="38779"/>
                  <a:pt x="1910105" y="0"/>
                </a:cubicBezTo>
                <a:cubicBezTo>
                  <a:pt x="2094152" y="-38779"/>
                  <a:pt x="2215372" y="2421"/>
                  <a:pt x="2419085" y="0"/>
                </a:cubicBezTo>
                <a:cubicBezTo>
                  <a:pt x="2622798" y="-2421"/>
                  <a:pt x="2775342" y="56634"/>
                  <a:pt x="3053880" y="0"/>
                </a:cubicBezTo>
                <a:cubicBezTo>
                  <a:pt x="3332419" y="-56634"/>
                  <a:pt x="3369763" y="22136"/>
                  <a:pt x="3625768" y="0"/>
                </a:cubicBezTo>
                <a:cubicBezTo>
                  <a:pt x="3881773" y="-22136"/>
                  <a:pt x="4029094" y="29174"/>
                  <a:pt x="4197656" y="0"/>
                </a:cubicBezTo>
                <a:cubicBezTo>
                  <a:pt x="4366218" y="-29174"/>
                  <a:pt x="4728426" y="27547"/>
                  <a:pt x="4895359" y="0"/>
                </a:cubicBezTo>
                <a:cubicBezTo>
                  <a:pt x="5062292" y="-27547"/>
                  <a:pt x="5168513" y="18372"/>
                  <a:pt x="5278524" y="0"/>
                </a:cubicBezTo>
                <a:cubicBezTo>
                  <a:pt x="5388535" y="-18372"/>
                  <a:pt x="5843800" y="83739"/>
                  <a:pt x="6290765" y="0"/>
                </a:cubicBezTo>
                <a:cubicBezTo>
                  <a:pt x="6336954" y="141556"/>
                  <a:pt x="6286099" y="241174"/>
                  <a:pt x="6290765" y="464060"/>
                </a:cubicBezTo>
                <a:cubicBezTo>
                  <a:pt x="6295431" y="686946"/>
                  <a:pt x="6256149" y="878863"/>
                  <a:pt x="6290765" y="987362"/>
                </a:cubicBezTo>
                <a:cubicBezTo>
                  <a:pt x="6117746" y="993111"/>
                  <a:pt x="6075637" y="987305"/>
                  <a:pt x="5907600" y="987362"/>
                </a:cubicBezTo>
                <a:cubicBezTo>
                  <a:pt x="5739564" y="987419"/>
                  <a:pt x="5510362" y="912678"/>
                  <a:pt x="5209897" y="987362"/>
                </a:cubicBezTo>
                <a:cubicBezTo>
                  <a:pt x="4909432" y="1062046"/>
                  <a:pt x="4889867" y="983532"/>
                  <a:pt x="4638009" y="987362"/>
                </a:cubicBezTo>
                <a:cubicBezTo>
                  <a:pt x="4386151" y="991192"/>
                  <a:pt x="4389741" y="956871"/>
                  <a:pt x="4254845" y="987362"/>
                </a:cubicBezTo>
                <a:cubicBezTo>
                  <a:pt x="4119949" y="1017853"/>
                  <a:pt x="3878567" y="946902"/>
                  <a:pt x="3682957" y="987362"/>
                </a:cubicBezTo>
                <a:cubicBezTo>
                  <a:pt x="3487347" y="1027822"/>
                  <a:pt x="3393993" y="963395"/>
                  <a:pt x="3299792" y="987362"/>
                </a:cubicBezTo>
                <a:cubicBezTo>
                  <a:pt x="3205592" y="1011329"/>
                  <a:pt x="2903053" y="963455"/>
                  <a:pt x="2602089" y="987362"/>
                </a:cubicBezTo>
                <a:cubicBezTo>
                  <a:pt x="2301125" y="1011269"/>
                  <a:pt x="2223978" y="959580"/>
                  <a:pt x="2030201" y="987362"/>
                </a:cubicBezTo>
                <a:cubicBezTo>
                  <a:pt x="1836424" y="1015144"/>
                  <a:pt x="1741558" y="927985"/>
                  <a:pt x="1521221" y="987362"/>
                </a:cubicBezTo>
                <a:cubicBezTo>
                  <a:pt x="1300884" y="1046739"/>
                  <a:pt x="1254246" y="968509"/>
                  <a:pt x="1138057" y="987362"/>
                </a:cubicBezTo>
                <a:cubicBezTo>
                  <a:pt x="1021868" y="1006215"/>
                  <a:pt x="882960" y="968821"/>
                  <a:pt x="691984" y="987362"/>
                </a:cubicBezTo>
                <a:cubicBezTo>
                  <a:pt x="501008" y="1005903"/>
                  <a:pt x="304193" y="950403"/>
                  <a:pt x="0" y="987362"/>
                </a:cubicBezTo>
                <a:cubicBezTo>
                  <a:pt x="-20960" y="850753"/>
                  <a:pt x="1075" y="668502"/>
                  <a:pt x="0" y="513428"/>
                </a:cubicBezTo>
                <a:cubicBezTo>
                  <a:pt x="-1075" y="358354"/>
                  <a:pt x="59381" y="205168"/>
                  <a:pt x="0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  <a:alpha val="72000"/>
            </a:schemeClr>
          </a:solidFill>
          <a:ln w="28575" cap="flat" cmpd="sng" algn="ctr">
            <a:solidFill>
              <a:schemeClr val="bg1"/>
            </a:solidFill>
            <a:prstDash val="sysDot"/>
            <a:miter lim="800000"/>
            <a:extLst>
              <a:ext uri="{C807C97D-BFC1-408E-A445-0C87EB9F89A2}">
                <ask:lineSketchStyleProps xmlns:ask="http://schemas.microsoft.com/office/drawing/2018/sketchyshapes" xmlns="" sd="129331922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C. 555</a:t>
            </a:r>
            <a:r>
              <a:rPr kumimoji="0" lang="en-US" sz="3600" b="1" i="0" u="none" strike="noStrike" kern="1200" cap="none" spc="0" normalizeH="0" noProof="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số</a:t>
            </a:r>
            <a:endParaRPr kumimoji="0" lang="en-US" sz="36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56EA890-9A06-4DA7-99EA-95B5576ED7E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639" y="3227764"/>
            <a:ext cx="804869" cy="7757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B03E504-5F0B-4F19-9AFE-70EDF876E529}"/>
              </a:ext>
            </a:extLst>
          </p:cNvPr>
          <p:cNvSpPr/>
          <p:nvPr/>
        </p:nvSpPr>
        <p:spPr>
          <a:xfrm>
            <a:off x="1293563" y="3127049"/>
            <a:ext cx="3877130" cy="1098093"/>
          </a:xfrm>
          <a:custGeom>
            <a:avLst/>
            <a:gdLst>
              <a:gd name="connsiteX0" fmla="*/ 0 w 6257311"/>
              <a:gd name="connsiteY0" fmla="*/ 0 h 1098093"/>
              <a:gd name="connsiteX1" fmla="*/ 693993 w 6257311"/>
              <a:gd name="connsiteY1" fmla="*/ 0 h 1098093"/>
              <a:gd name="connsiteX2" fmla="*/ 1075120 w 6257311"/>
              <a:gd name="connsiteY2" fmla="*/ 0 h 1098093"/>
              <a:gd name="connsiteX3" fmla="*/ 1769112 w 6257311"/>
              <a:gd name="connsiteY3" fmla="*/ 0 h 1098093"/>
              <a:gd name="connsiteX4" fmla="*/ 2400532 w 6257311"/>
              <a:gd name="connsiteY4" fmla="*/ 0 h 1098093"/>
              <a:gd name="connsiteX5" fmla="*/ 3031952 w 6257311"/>
              <a:gd name="connsiteY5" fmla="*/ 0 h 1098093"/>
              <a:gd name="connsiteX6" fmla="*/ 3725944 w 6257311"/>
              <a:gd name="connsiteY6" fmla="*/ 0 h 1098093"/>
              <a:gd name="connsiteX7" fmla="*/ 4419937 w 6257311"/>
              <a:gd name="connsiteY7" fmla="*/ 0 h 1098093"/>
              <a:gd name="connsiteX8" fmla="*/ 5051357 w 6257311"/>
              <a:gd name="connsiteY8" fmla="*/ 0 h 1098093"/>
              <a:gd name="connsiteX9" fmla="*/ 5682776 w 6257311"/>
              <a:gd name="connsiteY9" fmla="*/ 0 h 1098093"/>
              <a:gd name="connsiteX10" fmla="*/ 6257311 w 6257311"/>
              <a:gd name="connsiteY10" fmla="*/ 0 h 1098093"/>
              <a:gd name="connsiteX11" fmla="*/ 6257311 w 6257311"/>
              <a:gd name="connsiteY11" fmla="*/ 527085 h 1098093"/>
              <a:gd name="connsiteX12" fmla="*/ 6257311 w 6257311"/>
              <a:gd name="connsiteY12" fmla="*/ 1098093 h 1098093"/>
              <a:gd name="connsiteX13" fmla="*/ 5813611 w 6257311"/>
              <a:gd name="connsiteY13" fmla="*/ 1098093 h 1098093"/>
              <a:gd name="connsiteX14" fmla="*/ 5307337 w 6257311"/>
              <a:gd name="connsiteY14" fmla="*/ 1098093 h 1098093"/>
              <a:gd name="connsiteX15" fmla="*/ 4675918 w 6257311"/>
              <a:gd name="connsiteY15" fmla="*/ 1098093 h 1098093"/>
              <a:gd name="connsiteX16" fmla="*/ 3981925 w 6257311"/>
              <a:gd name="connsiteY16" fmla="*/ 1098093 h 1098093"/>
              <a:gd name="connsiteX17" fmla="*/ 3600798 w 6257311"/>
              <a:gd name="connsiteY17" fmla="*/ 1098093 h 1098093"/>
              <a:gd name="connsiteX18" fmla="*/ 2906805 w 6257311"/>
              <a:gd name="connsiteY18" fmla="*/ 1098093 h 1098093"/>
              <a:gd name="connsiteX19" fmla="*/ 2525678 w 6257311"/>
              <a:gd name="connsiteY19" fmla="*/ 1098093 h 1098093"/>
              <a:gd name="connsiteX20" fmla="*/ 1956832 w 6257311"/>
              <a:gd name="connsiteY20" fmla="*/ 1098093 h 1098093"/>
              <a:gd name="connsiteX21" fmla="*/ 1262839 w 6257311"/>
              <a:gd name="connsiteY21" fmla="*/ 1098093 h 1098093"/>
              <a:gd name="connsiteX22" fmla="*/ 756566 w 6257311"/>
              <a:gd name="connsiteY22" fmla="*/ 1098093 h 1098093"/>
              <a:gd name="connsiteX23" fmla="*/ 0 w 6257311"/>
              <a:gd name="connsiteY23" fmla="*/ 1098093 h 1098093"/>
              <a:gd name="connsiteX24" fmla="*/ 0 w 6257311"/>
              <a:gd name="connsiteY24" fmla="*/ 571008 h 1098093"/>
              <a:gd name="connsiteX25" fmla="*/ 0 w 6257311"/>
              <a:gd name="connsiteY25" fmla="*/ 0 h 1098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257311" h="1098093" fill="none" extrusionOk="0">
                <a:moveTo>
                  <a:pt x="0" y="0"/>
                </a:moveTo>
                <a:cubicBezTo>
                  <a:pt x="274829" y="-48926"/>
                  <a:pt x="546522" y="43234"/>
                  <a:pt x="693993" y="0"/>
                </a:cubicBezTo>
                <a:cubicBezTo>
                  <a:pt x="841464" y="-43234"/>
                  <a:pt x="897428" y="41747"/>
                  <a:pt x="1075120" y="0"/>
                </a:cubicBezTo>
                <a:cubicBezTo>
                  <a:pt x="1252812" y="-41747"/>
                  <a:pt x="1577177" y="21535"/>
                  <a:pt x="1769112" y="0"/>
                </a:cubicBezTo>
                <a:cubicBezTo>
                  <a:pt x="1961047" y="-21535"/>
                  <a:pt x="2206503" y="29570"/>
                  <a:pt x="2400532" y="0"/>
                </a:cubicBezTo>
                <a:cubicBezTo>
                  <a:pt x="2594561" y="-29570"/>
                  <a:pt x="2830066" y="4485"/>
                  <a:pt x="3031952" y="0"/>
                </a:cubicBezTo>
                <a:cubicBezTo>
                  <a:pt x="3233838" y="-4485"/>
                  <a:pt x="3465901" y="58130"/>
                  <a:pt x="3725944" y="0"/>
                </a:cubicBezTo>
                <a:cubicBezTo>
                  <a:pt x="3985987" y="-58130"/>
                  <a:pt x="4257949" y="51312"/>
                  <a:pt x="4419937" y="0"/>
                </a:cubicBezTo>
                <a:cubicBezTo>
                  <a:pt x="4581925" y="-51312"/>
                  <a:pt x="4868431" y="10669"/>
                  <a:pt x="5051357" y="0"/>
                </a:cubicBezTo>
                <a:cubicBezTo>
                  <a:pt x="5234283" y="-10669"/>
                  <a:pt x="5367574" y="23112"/>
                  <a:pt x="5682776" y="0"/>
                </a:cubicBezTo>
                <a:cubicBezTo>
                  <a:pt x="5997978" y="-23112"/>
                  <a:pt x="6059515" y="28427"/>
                  <a:pt x="6257311" y="0"/>
                </a:cubicBezTo>
                <a:cubicBezTo>
                  <a:pt x="6268640" y="150876"/>
                  <a:pt x="6203809" y="270476"/>
                  <a:pt x="6257311" y="527085"/>
                </a:cubicBezTo>
                <a:cubicBezTo>
                  <a:pt x="6310813" y="783695"/>
                  <a:pt x="6204366" y="862915"/>
                  <a:pt x="6257311" y="1098093"/>
                </a:cubicBezTo>
                <a:cubicBezTo>
                  <a:pt x="6128888" y="1120172"/>
                  <a:pt x="5907814" y="1064971"/>
                  <a:pt x="5813611" y="1098093"/>
                </a:cubicBezTo>
                <a:cubicBezTo>
                  <a:pt x="5719408" y="1131215"/>
                  <a:pt x="5467535" y="1071035"/>
                  <a:pt x="5307337" y="1098093"/>
                </a:cubicBezTo>
                <a:cubicBezTo>
                  <a:pt x="5147139" y="1125151"/>
                  <a:pt x="4990012" y="1049300"/>
                  <a:pt x="4675918" y="1098093"/>
                </a:cubicBezTo>
                <a:cubicBezTo>
                  <a:pt x="4361824" y="1146886"/>
                  <a:pt x="4283868" y="1079133"/>
                  <a:pt x="3981925" y="1098093"/>
                </a:cubicBezTo>
                <a:cubicBezTo>
                  <a:pt x="3679982" y="1117053"/>
                  <a:pt x="3683213" y="1056980"/>
                  <a:pt x="3600798" y="1098093"/>
                </a:cubicBezTo>
                <a:cubicBezTo>
                  <a:pt x="3518383" y="1139206"/>
                  <a:pt x="3160575" y="1034417"/>
                  <a:pt x="2906805" y="1098093"/>
                </a:cubicBezTo>
                <a:cubicBezTo>
                  <a:pt x="2653035" y="1161769"/>
                  <a:pt x="2627897" y="1065516"/>
                  <a:pt x="2525678" y="1098093"/>
                </a:cubicBezTo>
                <a:cubicBezTo>
                  <a:pt x="2423459" y="1130670"/>
                  <a:pt x="2217741" y="1082863"/>
                  <a:pt x="1956832" y="1098093"/>
                </a:cubicBezTo>
                <a:cubicBezTo>
                  <a:pt x="1695923" y="1113323"/>
                  <a:pt x="1430247" y="1093124"/>
                  <a:pt x="1262839" y="1098093"/>
                </a:cubicBezTo>
                <a:cubicBezTo>
                  <a:pt x="1095431" y="1103062"/>
                  <a:pt x="862336" y="1063917"/>
                  <a:pt x="756566" y="1098093"/>
                </a:cubicBezTo>
                <a:cubicBezTo>
                  <a:pt x="650796" y="1132269"/>
                  <a:pt x="377195" y="1079006"/>
                  <a:pt x="0" y="1098093"/>
                </a:cubicBezTo>
                <a:cubicBezTo>
                  <a:pt x="-58890" y="953462"/>
                  <a:pt x="25156" y="767133"/>
                  <a:pt x="0" y="571008"/>
                </a:cubicBezTo>
                <a:cubicBezTo>
                  <a:pt x="-25156" y="374883"/>
                  <a:pt x="9169" y="273903"/>
                  <a:pt x="0" y="0"/>
                </a:cubicBezTo>
                <a:close/>
              </a:path>
              <a:path w="6257311" h="1098093" stroke="0" extrusionOk="0">
                <a:moveTo>
                  <a:pt x="0" y="0"/>
                </a:moveTo>
                <a:cubicBezTo>
                  <a:pt x="196232" y="-60924"/>
                  <a:pt x="474048" y="11723"/>
                  <a:pt x="631420" y="0"/>
                </a:cubicBezTo>
                <a:cubicBezTo>
                  <a:pt x="788792" y="-11723"/>
                  <a:pt x="1080456" y="37852"/>
                  <a:pt x="1200266" y="0"/>
                </a:cubicBezTo>
                <a:cubicBezTo>
                  <a:pt x="1320076" y="-37852"/>
                  <a:pt x="1482280" y="27459"/>
                  <a:pt x="1581393" y="0"/>
                </a:cubicBezTo>
                <a:cubicBezTo>
                  <a:pt x="1680506" y="-27459"/>
                  <a:pt x="1978102" y="74442"/>
                  <a:pt x="2212813" y="0"/>
                </a:cubicBezTo>
                <a:cubicBezTo>
                  <a:pt x="2447524" y="-74442"/>
                  <a:pt x="2561230" y="47535"/>
                  <a:pt x="2781659" y="0"/>
                </a:cubicBezTo>
                <a:cubicBezTo>
                  <a:pt x="3002088" y="-47535"/>
                  <a:pt x="3076004" y="53379"/>
                  <a:pt x="3287933" y="0"/>
                </a:cubicBezTo>
                <a:cubicBezTo>
                  <a:pt x="3499862" y="-53379"/>
                  <a:pt x="3586721" y="46956"/>
                  <a:pt x="3731633" y="0"/>
                </a:cubicBezTo>
                <a:cubicBezTo>
                  <a:pt x="3876545" y="-46956"/>
                  <a:pt x="4056438" y="52240"/>
                  <a:pt x="4237906" y="0"/>
                </a:cubicBezTo>
                <a:cubicBezTo>
                  <a:pt x="4419374" y="-52240"/>
                  <a:pt x="4744111" y="66942"/>
                  <a:pt x="4931899" y="0"/>
                </a:cubicBezTo>
                <a:cubicBezTo>
                  <a:pt x="5119687" y="-66942"/>
                  <a:pt x="5261962" y="30451"/>
                  <a:pt x="5500745" y="0"/>
                </a:cubicBezTo>
                <a:cubicBezTo>
                  <a:pt x="5739528" y="-30451"/>
                  <a:pt x="6064856" y="89929"/>
                  <a:pt x="6257311" y="0"/>
                </a:cubicBezTo>
                <a:cubicBezTo>
                  <a:pt x="6280901" y="154538"/>
                  <a:pt x="6221791" y="364233"/>
                  <a:pt x="6257311" y="560027"/>
                </a:cubicBezTo>
                <a:cubicBezTo>
                  <a:pt x="6292831" y="755821"/>
                  <a:pt x="6236735" y="877710"/>
                  <a:pt x="6257311" y="1098093"/>
                </a:cubicBezTo>
                <a:cubicBezTo>
                  <a:pt x="6084220" y="1151593"/>
                  <a:pt x="5895926" y="1041582"/>
                  <a:pt x="5751038" y="1098093"/>
                </a:cubicBezTo>
                <a:cubicBezTo>
                  <a:pt x="5606150" y="1154604"/>
                  <a:pt x="5453989" y="1050811"/>
                  <a:pt x="5307337" y="1098093"/>
                </a:cubicBezTo>
                <a:cubicBezTo>
                  <a:pt x="5160685" y="1145375"/>
                  <a:pt x="4945283" y="1089120"/>
                  <a:pt x="4675918" y="1098093"/>
                </a:cubicBezTo>
                <a:cubicBezTo>
                  <a:pt x="4406553" y="1107066"/>
                  <a:pt x="4240098" y="1078046"/>
                  <a:pt x="4107071" y="1098093"/>
                </a:cubicBezTo>
                <a:cubicBezTo>
                  <a:pt x="3974044" y="1118140"/>
                  <a:pt x="3894931" y="1087054"/>
                  <a:pt x="3725944" y="1098093"/>
                </a:cubicBezTo>
                <a:cubicBezTo>
                  <a:pt x="3556957" y="1109132"/>
                  <a:pt x="3508489" y="1082875"/>
                  <a:pt x="3344817" y="1098093"/>
                </a:cubicBezTo>
                <a:cubicBezTo>
                  <a:pt x="3181145" y="1113311"/>
                  <a:pt x="2955496" y="1072684"/>
                  <a:pt x="2650824" y="1098093"/>
                </a:cubicBezTo>
                <a:cubicBezTo>
                  <a:pt x="2346152" y="1123502"/>
                  <a:pt x="2322083" y="1057021"/>
                  <a:pt x="2019405" y="1098093"/>
                </a:cubicBezTo>
                <a:cubicBezTo>
                  <a:pt x="1716727" y="1139165"/>
                  <a:pt x="1745736" y="1078351"/>
                  <a:pt x="1638278" y="1098093"/>
                </a:cubicBezTo>
                <a:cubicBezTo>
                  <a:pt x="1530820" y="1117835"/>
                  <a:pt x="1409072" y="1046196"/>
                  <a:pt x="1194578" y="1098093"/>
                </a:cubicBezTo>
                <a:cubicBezTo>
                  <a:pt x="980084" y="1149990"/>
                  <a:pt x="809674" y="1085339"/>
                  <a:pt x="688304" y="1098093"/>
                </a:cubicBezTo>
                <a:cubicBezTo>
                  <a:pt x="566934" y="1110847"/>
                  <a:pt x="187925" y="1074493"/>
                  <a:pt x="0" y="1098093"/>
                </a:cubicBezTo>
                <a:cubicBezTo>
                  <a:pt x="-41732" y="951719"/>
                  <a:pt x="39809" y="706898"/>
                  <a:pt x="0" y="549047"/>
                </a:cubicBezTo>
                <a:cubicBezTo>
                  <a:pt x="-39809" y="391196"/>
                  <a:pt x="1349" y="158665"/>
                  <a:pt x="0" y="0"/>
                </a:cubicBezTo>
                <a:close/>
              </a:path>
            </a:pathLst>
          </a:custGeom>
          <a:solidFill>
            <a:srgbClr val="FFFF00">
              <a:alpha val="72000"/>
            </a:srgbClr>
          </a:solidFill>
          <a:ln w="28575" cap="flat" cmpd="sng" algn="ctr">
            <a:solidFill>
              <a:schemeClr val="bg1"/>
            </a:solidFill>
            <a:prstDash val="sysDot"/>
            <a:miter lim="800000"/>
            <a:extLst>
              <a:ext uri="{C807C97D-BFC1-408E-A445-0C87EB9F89A2}">
                <ask:lineSketchStyleProps xmlns:ask="http://schemas.microsoft.com/office/drawing/2018/sketchyshapes" xmlns="" sd="226693153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A. 900 </a:t>
            </a:r>
            <a:r>
              <a:rPr kumimoji="0" lang="en-US" sz="36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số</a:t>
            </a:r>
            <a:endParaRPr kumimoji="0" lang="en-US" sz="36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EE4321E-9C93-4AA5-B296-57737CFBD51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9210" y="4731468"/>
            <a:ext cx="807556" cy="778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EF3F6197-9658-4EC1-BAE1-EDF0B5486445}"/>
              </a:ext>
            </a:extLst>
          </p:cNvPr>
          <p:cNvSpPr/>
          <p:nvPr/>
        </p:nvSpPr>
        <p:spPr>
          <a:xfrm>
            <a:off x="2317973" y="396097"/>
            <a:ext cx="7613309" cy="800021"/>
          </a:xfrm>
          <a:prstGeom prst="rect">
            <a:avLst/>
          </a:prstGeom>
          <a:noFill/>
        </p:spPr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CÂU 2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CD8C934-2802-48BE-B746-D0AB29F3262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542" y="3263593"/>
            <a:ext cx="798097" cy="782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2829355" y="1191554"/>
            <a:ext cx="688271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err="1">
                <a:solidFill>
                  <a:srgbClr val="333333"/>
                </a:solidFill>
              </a:rPr>
              <a:t>Có</a:t>
            </a:r>
            <a:r>
              <a:rPr lang="en-US" sz="3600" dirty="0">
                <a:solidFill>
                  <a:srgbClr val="333333"/>
                </a:solidFill>
              </a:rPr>
              <a:t> </a:t>
            </a:r>
            <a:r>
              <a:rPr lang="en-US" sz="3600" dirty="0" err="1">
                <a:solidFill>
                  <a:srgbClr val="333333"/>
                </a:solidFill>
              </a:rPr>
              <a:t>tất</a:t>
            </a:r>
            <a:r>
              <a:rPr lang="en-US" sz="3600" dirty="0">
                <a:solidFill>
                  <a:srgbClr val="333333"/>
                </a:solidFill>
              </a:rPr>
              <a:t> </a:t>
            </a:r>
            <a:r>
              <a:rPr lang="en-US" sz="3600" dirty="0" err="1">
                <a:solidFill>
                  <a:srgbClr val="333333"/>
                </a:solidFill>
              </a:rPr>
              <a:t>cả</a:t>
            </a:r>
            <a:r>
              <a:rPr lang="en-US" sz="3600" dirty="0">
                <a:solidFill>
                  <a:srgbClr val="333333"/>
                </a:solidFill>
              </a:rPr>
              <a:t> </a:t>
            </a:r>
            <a:r>
              <a:rPr lang="en-US" sz="3600" dirty="0" err="1">
                <a:solidFill>
                  <a:srgbClr val="333333"/>
                </a:solidFill>
              </a:rPr>
              <a:t>bao</a:t>
            </a:r>
            <a:r>
              <a:rPr lang="en-US" sz="3600" dirty="0">
                <a:solidFill>
                  <a:srgbClr val="333333"/>
                </a:solidFill>
              </a:rPr>
              <a:t> </a:t>
            </a:r>
            <a:r>
              <a:rPr lang="en-US" sz="3600" dirty="0" err="1">
                <a:solidFill>
                  <a:srgbClr val="333333"/>
                </a:solidFill>
              </a:rPr>
              <a:t>nhiêu</a:t>
            </a:r>
            <a:r>
              <a:rPr lang="en-US" sz="3600" dirty="0">
                <a:solidFill>
                  <a:srgbClr val="333333"/>
                </a:solidFill>
              </a:rPr>
              <a:t> </a:t>
            </a:r>
            <a:r>
              <a:rPr lang="en-US" sz="3600" dirty="0" err="1">
                <a:solidFill>
                  <a:srgbClr val="333333"/>
                </a:solidFill>
              </a:rPr>
              <a:t>số</a:t>
            </a:r>
            <a:r>
              <a:rPr lang="en-US" sz="3600" dirty="0">
                <a:solidFill>
                  <a:srgbClr val="333333"/>
                </a:solidFill>
              </a:rPr>
              <a:t> </a:t>
            </a:r>
            <a:r>
              <a:rPr lang="en-US" sz="3600" dirty="0" err="1">
                <a:solidFill>
                  <a:srgbClr val="333333"/>
                </a:solidFill>
              </a:rPr>
              <a:t>có</a:t>
            </a:r>
            <a:r>
              <a:rPr lang="en-US" sz="3600" dirty="0">
                <a:solidFill>
                  <a:srgbClr val="333333"/>
                </a:solidFill>
              </a:rPr>
              <a:t> 3 </a:t>
            </a:r>
            <a:r>
              <a:rPr lang="en-US" sz="3600" dirty="0" err="1">
                <a:solidFill>
                  <a:srgbClr val="333333"/>
                </a:solidFill>
              </a:rPr>
              <a:t>chữ</a:t>
            </a:r>
            <a:r>
              <a:rPr lang="en-US" sz="3600" dirty="0">
                <a:solidFill>
                  <a:srgbClr val="333333"/>
                </a:solidFill>
              </a:rPr>
              <a:t> </a:t>
            </a:r>
            <a:r>
              <a:rPr lang="en-US" sz="3600" dirty="0" err="1">
                <a:solidFill>
                  <a:srgbClr val="333333"/>
                </a:solidFill>
              </a:rPr>
              <a:t>số</a:t>
            </a:r>
            <a:r>
              <a:rPr lang="en-US" sz="3600" dirty="0">
                <a:solidFill>
                  <a:srgbClr val="333333"/>
                </a:solidFill>
              </a:rPr>
              <a:t>?</a:t>
            </a:r>
            <a:endParaRPr lang="en-US" sz="3600" dirty="0"/>
          </a:p>
        </p:txBody>
      </p:sp>
      <p:sp>
        <p:nvSpPr>
          <p:cNvPr id="22" name="Rectangle 14">
            <a:extLst>
              <a:ext uri="{FF2B5EF4-FFF2-40B4-BE49-F238E27FC236}">
                <a16:creationId xmlns:a16="http://schemas.microsoft.com/office/drawing/2014/main" id="{AFEFD049-D2F8-4466-B4B1-82D47539FC42}"/>
              </a:ext>
            </a:extLst>
          </p:cNvPr>
          <p:cNvSpPr/>
          <p:nvPr/>
        </p:nvSpPr>
        <p:spPr>
          <a:xfrm>
            <a:off x="6220538" y="4616577"/>
            <a:ext cx="3897858" cy="987362"/>
          </a:xfrm>
          <a:custGeom>
            <a:avLst/>
            <a:gdLst>
              <a:gd name="connsiteX0" fmla="*/ 0 w 6290765"/>
              <a:gd name="connsiteY0" fmla="*/ 0 h 987362"/>
              <a:gd name="connsiteX1" fmla="*/ 508980 w 6290765"/>
              <a:gd name="connsiteY1" fmla="*/ 0 h 987362"/>
              <a:gd name="connsiteX2" fmla="*/ 955053 w 6290765"/>
              <a:gd name="connsiteY2" fmla="*/ 0 h 987362"/>
              <a:gd name="connsiteX3" fmla="*/ 1526940 w 6290765"/>
              <a:gd name="connsiteY3" fmla="*/ 0 h 987362"/>
              <a:gd name="connsiteX4" fmla="*/ 2161736 w 6290765"/>
              <a:gd name="connsiteY4" fmla="*/ 0 h 987362"/>
              <a:gd name="connsiteX5" fmla="*/ 2859439 w 6290765"/>
              <a:gd name="connsiteY5" fmla="*/ 0 h 987362"/>
              <a:gd name="connsiteX6" fmla="*/ 3431326 w 6290765"/>
              <a:gd name="connsiteY6" fmla="*/ 0 h 987362"/>
              <a:gd name="connsiteX7" fmla="*/ 4003214 w 6290765"/>
              <a:gd name="connsiteY7" fmla="*/ 0 h 987362"/>
              <a:gd name="connsiteX8" fmla="*/ 4386379 w 6290765"/>
              <a:gd name="connsiteY8" fmla="*/ 0 h 987362"/>
              <a:gd name="connsiteX9" fmla="*/ 4769544 w 6290765"/>
              <a:gd name="connsiteY9" fmla="*/ 0 h 987362"/>
              <a:gd name="connsiteX10" fmla="*/ 5404339 w 6290765"/>
              <a:gd name="connsiteY10" fmla="*/ 0 h 987362"/>
              <a:gd name="connsiteX11" fmla="*/ 6290765 w 6290765"/>
              <a:gd name="connsiteY11" fmla="*/ 0 h 987362"/>
              <a:gd name="connsiteX12" fmla="*/ 6290765 w 6290765"/>
              <a:gd name="connsiteY12" fmla="*/ 483807 h 987362"/>
              <a:gd name="connsiteX13" fmla="*/ 6290765 w 6290765"/>
              <a:gd name="connsiteY13" fmla="*/ 987362 h 987362"/>
              <a:gd name="connsiteX14" fmla="*/ 5718877 w 6290765"/>
              <a:gd name="connsiteY14" fmla="*/ 987362 h 987362"/>
              <a:gd name="connsiteX15" fmla="*/ 5021174 w 6290765"/>
              <a:gd name="connsiteY15" fmla="*/ 987362 h 987362"/>
              <a:gd name="connsiteX16" fmla="*/ 4386379 w 6290765"/>
              <a:gd name="connsiteY16" fmla="*/ 987362 h 987362"/>
              <a:gd name="connsiteX17" fmla="*/ 3940306 w 6290765"/>
              <a:gd name="connsiteY17" fmla="*/ 987362 h 987362"/>
              <a:gd name="connsiteX18" fmla="*/ 3305511 w 6290765"/>
              <a:gd name="connsiteY18" fmla="*/ 987362 h 987362"/>
              <a:gd name="connsiteX19" fmla="*/ 2607808 w 6290765"/>
              <a:gd name="connsiteY19" fmla="*/ 987362 h 987362"/>
              <a:gd name="connsiteX20" fmla="*/ 1910105 w 6290765"/>
              <a:gd name="connsiteY20" fmla="*/ 987362 h 987362"/>
              <a:gd name="connsiteX21" fmla="*/ 1275310 w 6290765"/>
              <a:gd name="connsiteY21" fmla="*/ 987362 h 987362"/>
              <a:gd name="connsiteX22" fmla="*/ 892145 w 6290765"/>
              <a:gd name="connsiteY22" fmla="*/ 987362 h 987362"/>
              <a:gd name="connsiteX23" fmla="*/ 0 w 6290765"/>
              <a:gd name="connsiteY23" fmla="*/ 987362 h 987362"/>
              <a:gd name="connsiteX24" fmla="*/ 0 w 6290765"/>
              <a:gd name="connsiteY24" fmla="*/ 483807 h 987362"/>
              <a:gd name="connsiteX25" fmla="*/ 0 w 6290765"/>
              <a:gd name="connsiteY25" fmla="*/ 0 h 98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290765" h="987362" fill="none" extrusionOk="0">
                <a:moveTo>
                  <a:pt x="0" y="0"/>
                </a:moveTo>
                <a:cubicBezTo>
                  <a:pt x="174846" y="-37109"/>
                  <a:pt x="402727" y="27184"/>
                  <a:pt x="508980" y="0"/>
                </a:cubicBezTo>
                <a:cubicBezTo>
                  <a:pt x="615233" y="-27184"/>
                  <a:pt x="840941" y="21938"/>
                  <a:pt x="955053" y="0"/>
                </a:cubicBezTo>
                <a:cubicBezTo>
                  <a:pt x="1069165" y="-21938"/>
                  <a:pt x="1396300" y="55346"/>
                  <a:pt x="1526940" y="0"/>
                </a:cubicBezTo>
                <a:cubicBezTo>
                  <a:pt x="1657580" y="-55346"/>
                  <a:pt x="1969110" y="46738"/>
                  <a:pt x="2161736" y="0"/>
                </a:cubicBezTo>
                <a:cubicBezTo>
                  <a:pt x="2354362" y="-46738"/>
                  <a:pt x="2697621" y="56561"/>
                  <a:pt x="2859439" y="0"/>
                </a:cubicBezTo>
                <a:cubicBezTo>
                  <a:pt x="3021257" y="-56561"/>
                  <a:pt x="3251097" y="60407"/>
                  <a:pt x="3431326" y="0"/>
                </a:cubicBezTo>
                <a:cubicBezTo>
                  <a:pt x="3611555" y="-60407"/>
                  <a:pt x="3871378" y="35206"/>
                  <a:pt x="4003214" y="0"/>
                </a:cubicBezTo>
                <a:cubicBezTo>
                  <a:pt x="4135050" y="-35206"/>
                  <a:pt x="4267428" y="24820"/>
                  <a:pt x="4386379" y="0"/>
                </a:cubicBezTo>
                <a:cubicBezTo>
                  <a:pt x="4505331" y="-24820"/>
                  <a:pt x="4690417" y="42363"/>
                  <a:pt x="4769544" y="0"/>
                </a:cubicBezTo>
                <a:cubicBezTo>
                  <a:pt x="4848672" y="-42363"/>
                  <a:pt x="5121756" y="11702"/>
                  <a:pt x="5404339" y="0"/>
                </a:cubicBezTo>
                <a:cubicBezTo>
                  <a:pt x="5686922" y="-11702"/>
                  <a:pt x="5906724" y="23289"/>
                  <a:pt x="6290765" y="0"/>
                </a:cubicBezTo>
                <a:cubicBezTo>
                  <a:pt x="6317840" y="167774"/>
                  <a:pt x="6249814" y="370651"/>
                  <a:pt x="6290765" y="483807"/>
                </a:cubicBezTo>
                <a:cubicBezTo>
                  <a:pt x="6331716" y="596963"/>
                  <a:pt x="6281280" y="766988"/>
                  <a:pt x="6290765" y="987362"/>
                </a:cubicBezTo>
                <a:cubicBezTo>
                  <a:pt x="6011708" y="1019128"/>
                  <a:pt x="5895587" y="984007"/>
                  <a:pt x="5718877" y="987362"/>
                </a:cubicBezTo>
                <a:cubicBezTo>
                  <a:pt x="5542167" y="990717"/>
                  <a:pt x="5281723" y="926565"/>
                  <a:pt x="5021174" y="987362"/>
                </a:cubicBezTo>
                <a:cubicBezTo>
                  <a:pt x="4760625" y="1048159"/>
                  <a:pt x="4645146" y="927322"/>
                  <a:pt x="4386379" y="987362"/>
                </a:cubicBezTo>
                <a:cubicBezTo>
                  <a:pt x="4127612" y="1047402"/>
                  <a:pt x="4084478" y="984946"/>
                  <a:pt x="3940306" y="987362"/>
                </a:cubicBezTo>
                <a:cubicBezTo>
                  <a:pt x="3796134" y="989778"/>
                  <a:pt x="3606590" y="953804"/>
                  <a:pt x="3305511" y="987362"/>
                </a:cubicBezTo>
                <a:cubicBezTo>
                  <a:pt x="3004433" y="1020920"/>
                  <a:pt x="2938490" y="911175"/>
                  <a:pt x="2607808" y="987362"/>
                </a:cubicBezTo>
                <a:cubicBezTo>
                  <a:pt x="2277126" y="1063549"/>
                  <a:pt x="2236449" y="918530"/>
                  <a:pt x="1910105" y="987362"/>
                </a:cubicBezTo>
                <a:cubicBezTo>
                  <a:pt x="1583761" y="1056194"/>
                  <a:pt x="1509566" y="934827"/>
                  <a:pt x="1275310" y="987362"/>
                </a:cubicBezTo>
                <a:cubicBezTo>
                  <a:pt x="1041055" y="1039897"/>
                  <a:pt x="987615" y="968027"/>
                  <a:pt x="892145" y="987362"/>
                </a:cubicBezTo>
                <a:cubicBezTo>
                  <a:pt x="796675" y="1006697"/>
                  <a:pt x="389951" y="922190"/>
                  <a:pt x="0" y="987362"/>
                </a:cubicBezTo>
                <a:cubicBezTo>
                  <a:pt x="-6945" y="882679"/>
                  <a:pt x="37316" y="641417"/>
                  <a:pt x="0" y="483807"/>
                </a:cubicBezTo>
                <a:cubicBezTo>
                  <a:pt x="-37316" y="326198"/>
                  <a:pt x="5249" y="161455"/>
                  <a:pt x="0" y="0"/>
                </a:cubicBezTo>
                <a:close/>
              </a:path>
              <a:path w="6290765" h="987362" stroke="0" extrusionOk="0">
                <a:moveTo>
                  <a:pt x="0" y="0"/>
                </a:moveTo>
                <a:cubicBezTo>
                  <a:pt x="161848" y="-47513"/>
                  <a:pt x="420475" y="57106"/>
                  <a:pt x="571888" y="0"/>
                </a:cubicBezTo>
                <a:cubicBezTo>
                  <a:pt x="723301" y="-57106"/>
                  <a:pt x="902248" y="35986"/>
                  <a:pt x="1017960" y="0"/>
                </a:cubicBezTo>
                <a:cubicBezTo>
                  <a:pt x="1133672" y="-35986"/>
                  <a:pt x="1296024" y="9888"/>
                  <a:pt x="1401125" y="0"/>
                </a:cubicBezTo>
                <a:cubicBezTo>
                  <a:pt x="1506226" y="-9888"/>
                  <a:pt x="1726058" y="38779"/>
                  <a:pt x="1910105" y="0"/>
                </a:cubicBezTo>
                <a:cubicBezTo>
                  <a:pt x="2094152" y="-38779"/>
                  <a:pt x="2215372" y="2421"/>
                  <a:pt x="2419085" y="0"/>
                </a:cubicBezTo>
                <a:cubicBezTo>
                  <a:pt x="2622798" y="-2421"/>
                  <a:pt x="2775342" y="56634"/>
                  <a:pt x="3053880" y="0"/>
                </a:cubicBezTo>
                <a:cubicBezTo>
                  <a:pt x="3332419" y="-56634"/>
                  <a:pt x="3369763" y="22136"/>
                  <a:pt x="3625768" y="0"/>
                </a:cubicBezTo>
                <a:cubicBezTo>
                  <a:pt x="3881773" y="-22136"/>
                  <a:pt x="4029094" y="29174"/>
                  <a:pt x="4197656" y="0"/>
                </a:cubicBezTo>
                <a:cubicBezTo>
                  <a:pt x="4366218" y="-29174"/>
                  <a:pt x="4728426" y="27547"/>
                  <a:pt x="4895359" y="0"/>
                </a:cubicBezTo>
                <a:cubicBezTo>
                  <a:pt x="5062292" y="-27547"/>
                  <a:pt x="5168513" y="18372"/>
                  <a:pt x="5278524" y="0"/>
                </a:cubicBezTo>
                <a:cubicBezTo>
                  <a:pt x="5388535" y="-18372"/>
                  <a:pt x="5843800" y="83739"/>
                  <a:pt x="6290765" y="0"/>
                </a:cubicBezTo>
                <a:cubicBezTo>
                  <a:pt x="6336954" y="141556"/>
                  <a:pt x="6286099" y="241174"/>
                  <a:pt x="6290765" y="464060"/>
                </a:cubicBezTo>
                <a:cubicBezTo>
                  <a:pt x="6295431" y="686946"/>
                  <a:pt x="6256149" y="878863"/>
                  <a:pt x="6290765" y="987362"/>
                </a:cubicBezTo>
                <a:cubicBezTo>
                  <a:pt x="6117746" y="993111"/>
                  <a:pt x="6075637" y="987305"/>
                  <a:pt x="5907600" y="987362"/>
                </a:cubicBezTo>
                <a:cubicBezTo>
                  <a:pt x="5739564" y="987419"/>
                  <a:pt x="5510362" y="912678"/>
                  <a:pt x="5209897" y="987362"/>
                </a:cubicBezTo>
                <a:cubicBezTo>
                  <a:pt x="4909432" y="1062046"/>
                  <a:pt x="4889867" y="983532"/>
                  <a:pt x="4638009" y="987362"/>
                </a:cubicBezTo>
                <a:cubicBezTo>
                  <a:pt x="4386151" y="991192"/>
                  <a:pt x="4389741" y="956871"/>
                  <a:pt x="4254845" y="987362"/>
                </a:cubicBezTo>
                <a:cubicBezTo>
                  <a:pt x="4119949" y="1017853"/>
                  <a:pt x="3878567" y="946902"/>
                  <a:pt x="3682957" y="987362"/>
                </a:cubicBezTo>
                <a:cubicBezTo>
                  <a:pt x="3487347" y="1027822"/>
                  <a:pt x="3393993" y="963395"/>
                  <a:pt x="3299792" y="987362"/>
                </a:cubicBezTo>
                <a:cubicBezTo>
                  <a:pt x="3205592" y="1011329"/>
                  <a:pt x="2903053" y="963455"/>
                  <a:pt x="2602089" y="987362"/>
                </a:cubicBezTo>
                <a:cubicBezTo>
                  <a:pt x="2301125" y="1011269"/>
                  <a:pt x="2223978" y="959580"/>
                  <a:pt x="2030201" y="987362"/>
                </a:cubicBezTo>
                <a:cubicBezTo>
                  <a:pt x="1836424" y="1015144"/>
                  <a:pt x="1741558" y="927985"/>
                  <a:pt x="1521221" y="987362"/>
                </a:cubicBezTo>
                <a:cubicBezTo>
                  <a:pt x="1300884" y="1046739"/>
                  <a:pt x="1254246" y="968509"/>
                  <a:pt x="1138057" y="987362"/>
                </a:cubicBezTo>
                <a:cubicBezTo>
                  <a:pt x="1021868" y="1006215"/>
                  <a:pt x="882960" y="968821"/>
                  <a:pt x="691984" y="987362"/>
                </a:cubicBezTo>
                <a:cubicBezTo>
                  <a:pt x="501008" y="1005903"/>
                  <a:pt x="304193" y="950403"/>
                  <a:pt x="0" y="987362"/>
                </a:cubicBezTo>
                <a:cubicBezTo>
                  <a:pt x="-20960" y="850753"/>
                  <a:pt x="1075" y="668502"/>
                  <a:pt x="0" y="513428"/>
                </a:cubicBezTo>
                <a:cubicBezTo>
                  <a:pt x="-1075" y="358354"/>
                  <a:pt x="59381" y="205168"/>
                  <a:pt x="0" y="0"/>
                </a:cubicBezTo>
                <a:close/>
              </a:path>
            </a:pathLst>
          </a:custGeom>
          <a:solidFill>
            <a:schemeClr val="bg2">
              <a:lumMod val="25000"/>
              <a:alpha val="72000"/>
            </a:schemeClr>
          </a:solidFill>
          <a:ln w="28575" cap="flat" cmpd="sng" algn="ctr">
            <a:solidFill>
              <a:schemeClr val="bg1"/>
            </a:solidFill>
            <a:prstDash val="sysDot"/>
            <a:miter lim="800000"/>
            <a:extLst>
              <a:ext uri="{C807C97D-BFC1-408E-A445-0C87EB9F89A2}">
                <ask:lineSketchStyleProps xmlns:ask="http://schemas.microsoft.com/office/drawing/2018/sketchyshapes" xmlns="" sd="129331922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D</a:t>
            </a:r>
            <a:r>
              <a:rPr kumimoji="0" lang="en-US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. 450</a:t>
            </a:r>
            <a:r>
              <a:rPr kumimoji="0" lang="en-US" sz="3600" b="1" i="0" u="none" strike="noStrike" kern="1200" cap="none" spc="0" normalizeH="0" noProof="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số</a:t>
            </a:r>
            <a:endParaRPr kumimoji="0" lang="en-US" sz="36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56EA890-9A06-4DA7-99EA-95B5576ED7E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550" y="4672359"/>
            <a:ext cx="804869" cy="7757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198178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0"/>
                            </p:stCondLst>
                            <p:childTnLst>
                              <p:par>
                                <p:cTn id="5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8" grpId="0" animBg="1"/>
      <p:bldP spid="20" grpId="0"/>
      <p:bldP spid="2" grpId="0"/>
      <p:bldP spid="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52DA8DBA-F045-4E78-8E32-0B34EA7967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47"/>
            <a:ext cx="12192000" cy="6857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174E3C4-FF70-46C6-A4CB-6DFD3BC9A8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187" y="1038169"/>
            <a:ext cx="354649" cy="33263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F1DEFDE-55B8-44FB-BCDF-53C6A3BBEB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12" y="734152"/>
            <a:ext cx="354649" cy="33263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0299BB8-3C3E-4677-868F-D249403B73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2" y="987549"/>
            <a:ext cx="354649" cy="33263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5229DD-5941-4844-802A-C76892678E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557" y="3615645"/>
            <a:ext cx="354649" cy="3326367"/>
          </a:xfrm>
          <a:prstGeom prst="rect">
            <a:avLst/>
          </a:prstGeom>
        </p:spPr>
      </p:pic>
      <p:pic>
        <p:nvPicPr>
          <p:cNvPr id="10" name="Picture 9">
            <a:hlinkClick r:id="rId7" action="ppaction://hlinksldjump"/>
            <a:extLst>
              <a:ext uri="{FF2B5EF4-FFF2-40B4-BE49-F238E27FC236}">
                <a16:creationId xmlns:a16="http://schemas.microsoft.com/office/drawing/2014/main" id="{0C6E3B12-D15D-43E1-B81D-8240B8EBE6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091" b="94000" l="2242" r="95758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19" y="4479627"/>
            <a:ext cx="2378373" cy="2378373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2C94EE8-4567-4567-8B64-403283428570}"/>
              </a:ext>
            </a:extLst>
          </p:cNvPr>
          <p:cNvGrpSpPr/>
          <p:nvPr/>
        </p:nvGrpSpPr>
        <p:grpSpPr>
          <a:xfrm>
            <a:off x="519749" y="-641766"/>
            <a:ext cx="10870645" cy="3455304"/>
            <a:chOff x="3716168" y="2849957"/>
            <a:chExt cx="5280112" cy="367320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5218BE5-63BF-4B60-B8F2-1D4F298C2C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54" t="40855" r="61153" b="2042"/>
            <a:stretch/>
          </p:blipFill>
          <p:spPr>
            <a:xfrm rot="16200000">
              <a:off x="4519620" y="2046505"/>
              <a:ext cx="3673208" cy="5280112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2A5E6A6-B032-46BA-946A-458D8EA6240B}"/>
                </a:ext>
              </a:extLst>
            </p:cNvPr>
            <p:cNvSpPr txBox="1"/>
            <p:nvPr/>
          </p:nvSpPr>
          <p:spPr>
            <a:xfrm>
              <a:off x="5093899" y="4307757"/>
              <a:ext cx="1735016" cy="1788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13D5425B-4C4F-4024-BC1E-2993E74B793D}"/>
              </a:ext>
            </a:extLst>
          </p:cNvPr>
          <p:cNvSpPr/>
          <p:nvPr/>
        </p:nvSpPr>
        <p:spPr>
          <a:xfrm>
            <a:off x="805111" y="4577689"/>
            <a:ext cx="3823983" cy="987362"/>
          </a:xfrm>
          <a:custGeom>
            <a:avLst/>
            <a:gdLst>
              <a:gd name="connsiteX0" fmla="*/ 0 w 6290766"/>
              <a:gd name="connsiteY0" fmla="*/ 0 h 987362"/>
              <a:gd name="connsiteX1" fmla="*/ 446072 w 6290766"/>
              <a:gd name="connsiteY1" fmla="*/ 0 h 987362"/>
              <a:gd name="connsiteX2" fmla="*/ 1080868 w 6290766"/>
              <a:gd name="connsiteY2" fmla="*/ 0 h 987362"/>
              <a:gd name="connsiteX3" fmla="*/ 1652756 w 6290766"/>
              <a:gd name="connsiteY3" fmla="*/ 0 h 987362"/>
              <a:gd name="connsiteX4" fmla="*/ 2098828 w 6290766"/>
              <a:gd name="connsiteY4" fmla="*/ 0 h 987362"/>
              <a:gd name="connsiteX5" fmla="*/ 2607808 w 6290766"/>
              <a:gd name="connsiteY5" fmla="*/ 0 h 987362"/>
              <a:gd name="connsiteX6" fmla="*/ 3179696 w 6290766"/>
              <a:gd name="connsiteY6" fmla="*/ 0 h 987362"/>
              <a:gd name="connsiteX7" fmla="*/ 3688676 w 6290766"/>
              <a:gd name="connsiteY7" fmla="*/ 0 h 987362"/>
              <a:gd name="connsiteX8" fmla="*/ 4071841 w 6290766"/>
              <a:gd name="connsiteY8" fmla="*/ 0 h 987362"/>
              <a:gd name="connsiteX9" fmla="*/ 4517914 w 6290766"/>
              <a:gd name="connsiteY9" fmla="*/ 0 h 987362"/>
              <a:gd name="connsiteX10" fmla="*/ 5089802 w 6290766"/>
              <a:gd name="connsiteY10" fmla="*/ 0 h 987362"/>
              <a:gd name="connsiteX11" fmla="*/ 5598782 w 6290766"/>
              <a:gd name="connsiteY11" fmla="*/ 0 h 987362"/>
              <a:gd name="connsiteX12" fmla="*/ 6290766 w 6290766"/>
              <a:gd name="connsiteY12" fmla="*/ 0 h 987362"/>
              <a:gd name="connsiteX13" fmla="*/ 6290766 w 6290766"/>
              <a:gd name="connsiteY13" fmla="*/ 473934 h 987362"/>
              <a:gd name="connsiteX14" fmla="*/ 6290766 w 6290766"/>
              <a:gd name="connsiteY14" fmla="*/ 987362 h 987362"/>
              <a:gd name="connsiteX15" fmla="*/ 5655971 w 6290766"/>
              <a:gd name="connsiteY15" fmla="*/ 987362 h 987362"/>
              <a:gd name="connsiteX16" fmla="*/ 5272806 w 6290766"/>
              <a:gd name="connsiteY16" fmla="*/ 987362 h 987362"/>
              <a:gd name="connsiteX17" fmla="*/ 4700918 w 6290766"/>
              <a:gd name="connsiteY17" fmla="*/ 987362 h 987362"/>
              <a:gd name="connsiteX18" fmla="*/ 4254845 w 6290766"/>
              <a:gd name="connsiteY18" fmla="*/ 987362 h 987362"/>
              <a:gd name="connsiteX19" fmla="*/ 3745865 w 6290766"/>
              <a:gd name="connsiteY19" fmla="*/ 987362 h 987362"/>
              <a:gd name="connsiteX20" fmla="*/ 3111070 w 6290766"/>
              <a:gd name="connsiteY20" fmla="*/ 987362 h 987362"/>
              <a:gd name="connsiteX21" fmla="*/ 2539182 w 6290766"/>
              <a:gd name="connsiteY21" fmla="*/ 987362 h 987362"/>
              <a:gd name="connsiteX22" fmla="*/ 1967294 w 6290766"/>
              <a:gd name="connsiteY22" fmla="*/ 987362 h 987362"/>
              <a:gd name="connsiteX23" fmla="*/ 1458314 w 6290766"/>
              <a:gd name="connsiteY23" fmla="*/ 987362 h 987362"/>
              <a:gd name="connsiteX24" fmla="*/ 1012241 w 6290766"/>
              <a:gd name="connsiteY24" fmla="*/ 987362 h 987362"/>
              <a:gd name="connsiteX25" fmla="*/ 566169 w 6290766"/>
              <a:gd name="connsiteY25" fmla="*/ 987362 h 987362"/>
              <a:gd name="connsiteX26" fmla="*/ 0 w 6290766"/>
              <a:gd name="connsiteY26" fmla="*/ 987362 h 987362"/>
              <a:gd name="connsiteX27" fmla="*/ 0 w 6290766"/>
              <a:gd name="connsiteY27" fmla="*/ 483807 h 987362"/>
              <a:gd name="connsiteX28" fmla="*/ 0 w 6290766"/>
              <a:gd name="connsiteY28" fmla="*/ 0 h 98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6290766" h="987362" fill="none" extrusionOk="0">
                <a:moveTo>
                  <a:pt x="0" y="0"/>
                </a:moveTo>
                <a:cubicBezTo>
                  <a:pt x="220722" y="-9142"/>
                  <a:pt x="272505" y="8463"/>
                  <a:pt x="446072" y="0"/>
                </a:cubicBezTo>
                <a:cubicBezTo>
                  <a:pt x="619639" y="-8463"/>
                  <a:pt x="945587" y="63852"/>
                  <a:pt x="1080868" y="0"/>
                </a:cubicBezTo>
                <a:cubicBezTo>
                  <a:pt x="1216149" y="-63852"/>
                  <a:pt x="1524817" y="15231"/>
                  <a:pt x="1652756" y="0"/>
                </a:cubicBezTo>
                <a:cubicBezTo>
                  <a:pt x="1780695" y="-15231"/>
                  <a:pt x="1997653" y="35618"/>
                  <a:pt x="2098828" y="0"/>
                </a:cubicBezTo>
                <a:cubicBezTo>
                  <a:pt x="2200003" y="-35618"/>
                  <a:pt x="2490837" y="7375"/>
                  <a:pt x="2607808" y="0"/>
                </a:cubicBezTo>
                <a:cubicBezTo>
                  <a:pt x="2724779" y="-7375"/>
                  <a:pt x="2972199" y="51798"/>
                  <a:pt x="3179696" y="0"/>
                </a:cubicBezTo>
                <a:cubicBezTo>
                  <a:pt x="3387193" y="-51798"/>
                  <a:pt x="3517259" y="13453"/>
                  <a:pt x="3688676" y="0"/>
                </a:cubicBezTo>
                <a:cubicBezTo>
                  <a:pt x="3860093" y="-13453"/>
                  <a:pt x="3940164" y="22362"/>
                  <a:pt x="4071841" y="0"/>
                </a:cubicBezTo>
                <a:cubicBezTo>
                  <a:pt x="4203519" y="-22362"/>
                  <a:pt x="4364781" y="2811"/>
                  <a:pt x="4517914" y="0"/>
                </a:cubicBezTo>
                <a:cubicBezTo>
                  <a:pt x="4671047" y="-2811"/>
                  <a:pt x="4939893" y="19321"/>
                  <a:pt x="5089802" y="0"/>
                </a:cubicBezTo>
                <a:cubicBezTo>
                  <a:pt x="5239711" y="-19321"/>
                  <a:pt x="5470092" y="15442"/>
                  <a:pt x="5598782" y="0"/>
                </a:cubicBezTo>
                <a:cubicBezTo>
                  <a:pt x="5727472" y="-15442"/>
                  <a:pt x="5960986" y="63097"/>
                  <a:pt x="6290766" y="0"/>
                </a:cubicBezTo>
                <a:cubicBezTo>
                  <a:pt x="6294750" y="207971"/>
                  <a:pt x="6249613" y="329593"/>
                  <a:pt x="6290766" y="473934"/>
                </a:cubicBezTo>
                <a:cubicBezTo>
                  <a:pt x="6331919" y="618275"/>
                  <a:pt x="6268619" y="823017"/>
                  <a:pt x="6290766" y="987362"/>
                </a:cubicBezTo>
                <a:cubicBezTo>
                  <a:pt x="6123477" y="996701"/>
                  <a:pt x="5971645" y="977935"/>
                  <a:pt x="5655971" y="987362"/>
                </a:cubicBezTo>
                <a:cubicBezTo>
                  <a:pt x="5340297" y="996789"/>
                  <a:pt x="5356782" y="948983"/>
                  <a:pt x="5272806" y="987362"/>
                </a:cubicBezTo>
                <a:cubicBezTo>
                  <a:pt x="5188831" y="1025741"/>
                  <a:pt x="4876761" y="968862"/>
                  <a:pt x="4700918" y="987362"/>
                </a:cubicBezTo>
                <a:cubicBezTo>
                  <a:pt x="4525075" y="1005862"/>
                  <a:pt x="4427004" y="984554"/>
                  <a:pt x="4254845" y="987362"/>
                </a:cubicBezTo>
                <a:cubicBezTo>
                  <a:pt x="4082686" y="990170"/>
                  <a:pt x="3855166" y="958902"/>
                  <a:pt x="3745865" y="987362"/>
                </a:cubicBezTo>
                <a:cubicBezTo>
                  <a:pt x="3636564" y="1015822"/>
                  <a:pt x="3365154" y="954477"/>
                  <a:pt x="3111070" y="987362"/>
                </a:cubicBezTo>
                <a:cubicBezTo>
                  <a:pt x="2856987" y="1020247"/>
                  <a:pt x="2701860" y="969719"/>
                  <a:pt x="2539182" y="987362"/>
                </a:cubicBezTo>
                <a:cubicBezTo>
                  <a:pt x="2376504" y="1005005"/>
                  <a:pt x="2213568" y="968704"/>
                  <a:pt x="1967294" y="987362"/>
                </a:cubicBezTo>
                <a:cubicBezTo>
                  <a:pt x="1721020" y="1006020"/>
                  <a:pt x="1601344" y="972201"/>
                  <a:pt x="1458314" y="987362"/>
                </a:cubicBezTo>
                <a:cubicBezTo>
                  <a:pt x="1315284" y="1002523"/>
                  <a:pt x="1153072" y="985408"/>
                  <a:pt x="1012241" y="987362"/>
                </a:cubicBezTo>
                <a:cubicBezTo>
                  <a:pt x="871410" y="989316"/>
                  <a:pt x="781294" y="964285"/>
                  <a:pt x="566169" y="987362"/>
                </a:cubicBezTo>
                <a:cubicBezTo>
                  <a:pt x="351044" y="1010439"/>
                  <a:pt x="138951" y="933855"/>
                  <a:pt x="0" y="987362"/>
                </a:cubicBezTo>
                <a:cubicBezTo>
                  <a:pt x="-59080" y="809176"/>
                  <a:pt x="47784" y="731691"/>
                  <a:pt x="0" y="483807"/>
                </a:cubicBezTo>
                <a:cubicBezTo>
                  <a:pt x="-47784" y="235923"/>
                  <a:pt x="24624" y="128340"/>
                  <a:pt x="0" y="0"/>
                </a:cubicBezTo>
                <a:close/>
              </a:path>
              <a:path w="6290766" h="987362" stroke="0" extrusionOk="0">
                <a:moveTo>
                  <a:pt x="0" y="0"/>
                </a:moveTo>
                <a:cubicBezTo>
                  <a:pt x="111005" y="-46554"/>
                  <a:pt x="371787" y="7609"/>
                  <a:pt x="508980" y="0"/>
                </a:cubicBezTo>
                <a:cubicBezTo>
                  <a:pt x="646173" y="-7609"/>
                  <a:pt x="1029473" y="18251"/>
                  <a:pt x="1206683" y="0"/>
                </a:cubicBezTo>
                <a:cubicBezTo>
                  <a:pt x="1383893" y="-18251"/>
                  <a:pt x="1509698" y="29838"/>
                  <a:pt x="1778571" y="0"/>
                </a:cubicBezTo>
                <a:cubicBezTo>
                  <a:pt x="2047444" y="-29838"/>
                  <a:pt x="1999243" y="35891"/>
                  <a:pt x="2161736" y="0"/>
                </a:cubicBezTo>
                <a:cubicBezTo>
                  <a:pt x="2324229" y="-35891"/>
                  <a:pt x="2437445" y="191"/>
                  <a:pt x="2544901" y="0"/>
                </a:cubicBezTo>
                <a:cubicBezTo>
                  <a:pt x="2652357" y="-191"/>
                  <a:pt x="2878090" y="6085"/>
                  <a:pt x="3053881" y="0"/>
                </a:cubicBezTo>
                <a:cubicBezTo>
                  <a:pt x="3229672" y="-6085"/>
                  <a:pt x="3556043" y="17030"/>
                  <a:pt x="3688676" y="0"/>
                </a:cubicBezTo>
                <a:cubicBezTo>
                  <a:pt x="3821310" y="-17030"/>
                  <a:pt x="4030518" y="25263"/>
                  <a:pt x="4134749" y="0"/>
                </a:cubicBezTo>
                <a:cubicBezTo>
                  <a:pt x="4238980" y="-25263"/>
                  <a:pt x="4450692" y="5299"/>
                  <a:pt x="4580821" y="0"/>
                </a:cubicBezTo>
                <a:cubicBezTo>
                  <a:pt x="4710950" y="-5299"/>
                  <a:pt x="4966336" y="27253"/>
                  <a:pt x="5089802" y="0"/>
                </a:cubicBezTo>
                <a:cubicBezTo>
                  <a:pt x="5213268" y="-27253"/>
                  <a:pt x="5440859" y="32430"/>
                  <a:pt x="5535874" y="0"/>
                </a:cubicBezTo>
                <a:cubicBezTo>
                  <a:pt x="5630889" y="-32430"/>
                  <a:pt x="6009697" y="9523"/>
                  <a:pt x="6290766" y="0"/>
                </a:cubicBezTo>
                <a:cubicBezTo>
                  <a:pt x="6342997" y="128801"/>
                  <a:pt x="6255401" y="284152"/>
                  <a:pt x="6290766" y="493681"/>
                </a:cubicBezTo>
                <a:cubicBezTo>
                  <a:pt x="6326131" y="703210"/>
                  <a:pt x="6260029" y="780285"/>
                  <a:pt x="6290766" y="987362"/>
                </a:cubicBezTo>
                <a:cubicBezTo>
                  <a:pt x="6108079" y="1006479"/>
                  <a:pt x="6026781" y="949948"/>
                  <a:pt x="5781786" y="987362"/>
                </a:cubicBezTo>
                <a:cubicBezTo>
                  <a:pt x="5536791" y="1024776"/>
                  <a:pt x="5369646" y="986634"/>
                  <a:pt x="5084083" y="987362"/>
                </a:cubicBezTo>
                <a:cubicBezTo>
                  <a:pt x="4798520" y="988090"/>
                  <a:pt x="4860598" y="984672"/>
                  <a:pt x="4700918" y="987362"/>
                </a:cubicBezTo>
                <a:cubicBezTo>
                  <a:pt x="4541239" y="990052"/>
                  <a:pt x="4152789" y="931222"/>
                  <a:pt x="4003215" y="987362"/>
                </a:cubicBezTo>
                <a:cubicBezTo>
                  <a:pt x="3853641" y="1043502"/>
                  <a:pt x="3468568" y="953169"/>
                  <a:pt x="3305512" y="987362"/>
                </a:cubicBezTo>
                <a:cubicBezTo>
                  <a:pt x="3142456" y="1021555"/>
                  <a:pt x="3081540" y="972594"/>
                  <a:pt x="2859439" y="987362"/>
                </a:cubicBezTo>
                <a:cubicBezTo>
                  <a:pt x="2637338" y="1002130"/>
                  <a:pt x="2580344" y="956037"/>
                  <a:pt x="2476274" y="987362"/>
                </a:cubicBezTo>
                <a:cubicBezTo>
                  <a:pt x="2372204" y="1018687"/>
                  <a:pt x="2250818" y="980388"/>
                  <a:pt x="2030202" y="987362"/>
                </a:cubicBezTo>
                <a:cubicBezTo>
                  <a:pt x="1809586" y="994336"/>
                  <a:pt x="1753619" y="980633"/>
                  <a:pt x="1647037" y="987362"/>
                </a:cubicBezTo>
                <a:cubicBezTo>
                  <a:pt x="1540456" y="994091"/>
                  <a:pt x="1301829" y="937245"/>
                  <a:pt x="1200964" y="987362"/>
                </a:cubicBezTo>
                <a:cubicBezTo>
                  <a:pt x="1100099" y="1037479"/>
                  <a:pt x="947955" y="980762"/>
                  <a:pt x="817800" y="987362"/>
                </a:cubicBezTo>
                <a:cubicBezTo>
                  <a:pt x="687645" y="993962"/>
                  <a:pt x="294752" y="923157"/>
                  <a:pt x="0" y="987362"/>
                </a:cubicBezTo>
                <a:cubicBezTo>
                  <a:pt x="-47649" y="829846"/>
                  <a:pt x="22113" y="659035"/>
                  <a:pt x="0" y="523302"/>
                </a:cubicBezTo>
                <a:cubicBezTo>
                  <a:pt x="-22113" y="387569"/>
                  <a:pt x="3556" y="156817"/>
                  <a:pt x="0" y="0"/>
                </a:cubicBezTo>
                <a:close/>
              </a:path>
            </a:pathLst>
          </a:custGeom>
          <a:solidFill>
            <a:srgbClr val="00B0F0">
              <a:alpha val="72000"/>
            </a:srgbClr>
          </a:solidFill>
          <a:ln w="28575" cap="flat" cmpd="sng" algn="ctr">
            <a:solidFill>
              <a:schemeClr val="bg1"/>
            </a:solidFill>
            <a:prstDash val="sysDot"/>
            <a:miter lim="800000"/>
            <a:extLst>
              <a:ext uri="{C807C97D-BFC1-408E-A445-0C87EB9F89A2}">
                <ask:lineSketchStyleProps xmlns:ask="http://schemas.microsoft.com/office/drawing/2018/sketchyshapes" xmlns="" sd="100935138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B. 134 695</a:t>
            </a:r>
            <a:endParaRPr kumimoji="0" lang="vi-VN" sz="36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FEFD049-D2F8-4466-B4B1-82D47539FC42}"/>
              </a:ext>
            </a:extLst>
          </p:cNvPr>
          <p:cNvSpPr/>
          <p:nvPr/>
        </p:nvSpPr>
        <p:spPr>
          <a:xfrm>
            <a:off x="6372237" y="3152901"/>
            <a:ext cx="3900690" cy="987362"/>
          </a:xfrm>
          <a:custGeom>
            <a:avLst/>
            <a:gdLst>
              <a:gd name="connsiteX0" fmla="*/ 0 w 6290765"/>
              <a:gd name="connsiteY0" fmla="*/ 0 h 987362"/>
              <a:gd name="connsiteX1" fmla="*/ 508980 w 6290765"/>
              <a:gd name="connsiteY1" fmla="*/ 0 h 987362"/>
              <a:gd name="connsiteX2" fmla="*/ 955053 w 6290765"/>
              <a:gd name="connsiteY2" fmla="*/ 0 h 987362"/>
              <a:gd name="connsiteX3" fmla="*/ 1526940 w 6290765"/>
              <a:gd name="connsiteY3" fmla="*/ 0 h 987362"/>
              <a:gd name="connsiteX4" fmla="*/ 2161736 w 6290765"/>
              <a:gd name="connsiteY4" fmla="*/ 0 h 987362"/>
              <a:gd name="connsiteX5" fmla="*/ 2859439 w 6290765"/>
              <a:gd name="connsiteY5" fmla="*/ 0 h 987362"/>
              <a:gd name="connsiteX6" fmla="*/ 3431326 w 6290765"/>
              <a:gd name="connsiteY6" fmla="*/ 0 h 987362"/>
              <a:gd name="connsiteX7" fmla="*/ 4003214 w 6290765"/>
              <a:gd name="connsiteY7" fmla="*/ 0 h 987362"/>
              <a:gd name="connsiteX8" fmla="*/ 4386379 w 6290765"/>
              <a:gd name="connsiteY8" fmla="*/ 0 h 987362"/>
              <a:gd name="connsiteX9" fmla="*/ 4769544 w 6290765"/>
              <a:gd name="connsiteY9" fmla="*/ 0 h 987362"/>
              <a:gd name="connsiteX10" fmla="*/ 5404339 w 6290765"/>
              <a:gd name="connsiteY10" fmla="*/ 0 h 987362"/>
              <a:gd name="connsiteX11" fmla="*/ 6290765 w 6290765"/>
              <a:gd name="connsiteY11" fmla="*/ 0 h 987362"/>
              <a:gd name="connsiteX12" fmla="*/ 6290765 w 6290765"/>
              <a:gd name="connsiteY12" fmla="*/ 483807 h 987362"/>
              <a:gd name="connsiteX13" fmla="*/ 6290765 w 6290765"/>
              <a:gd name="connsiteY13" fmla="*/ 987362 h 987362"/>
              <a:gd name="connsiteX14" fmla="*/ 5718877 w 6290765"/>
              <a:gd name="connsiteY14" fmla="*/ 987362 h 987362"/>
              <a:gd name="connsiteX15" fmla="*/ 5021174 w 6290765"/>
              <a:gd name="connsiteY15" fmla="*/ 987362 h 987362"/>
              <a:gd name="connsiteX16" fmla="*/ 4386379 w 6290765"/>
              <a:gd name="connsiteY16" fmla="*/ 987362 h 987362"/>
              <a:gd name="connsiteX17" fmla="*/ 3940306 w 6290765"/>
              <a:gd name="connsiteY17" fmla="*/ 987362 h 987362"/>
              <a:gd name="connsiteX18" fmla="*/ 3305511 w 6290765"/>
              <a:gd name="connsiteY18" fmla="*/ 987362 h 987362"/>
              <a:gd name="connsiteX19" fmla="*/ 2607808 w 6290765"/>
              <a:gd name="connsiteY19" fmla="*/ 987362 h 987362"/>
              <a:gd name="connsiteX20" fmla="*/ 1910105 w 6290765"/>
              <a:gd name="connsiteY20" fmla="*/ 987362 h 987362"/>
              <a:gd name="connsiteX21" fmla="*/ 1275310 w 6290765"/>
              <a:gd name="connsiteY21" fmla="*/ 987362 h 987362"/>
              <a:gd name="connsiteX22" fmla="*/ 892145 w 6290765"/>
              <a:gd name="connsiteY22" fmla="*/ 987362 h 987362"/>
              <a:gd name="connsiteX23" fmla="*/ 0 w 6290765"/>
              <a:gd name="connsiteY23" fmla="*/ 987362 h 987362"/>
              <a:gd name="connsiteX24" fmla="*/ 0 w 6290765"/>
              <a:gd name="connsiteY24" fmla="*/ 483807 h 987362"/>
              <a:gd name="connsiteX25" fmla="*/ 0 w 6290765"/>
              <a:gd name="connsiteY25" fmla="*/ 0 h 98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290765" h="987362" fill="none" extrusionOk="0">
                <a:moveTo>
                  <a:pt x="0" y="0"/>
                </a:moveTo>
                <a:cubicBezTo>
                  <a:pt x="174846" y="-37109"/>
                  <a:pt x="402727" y="27184"/>
                  <a:pt x="508980" y="0"/>
                </a:cubicBezTo>
                <a:cubicBezTo>
                  <a:pt x="615233" y="-27184"/>
                  <a:pt x="840941" y="21938"/>
                  <a:pt x="955053" y="0"/>
                </a:cubicBezTo>
                <a:cubicBezTo>
                  <a:pt x="1069165" y="-21938"/>
                  <a:pt x="1396300" y="55346"/>
                  <a:pt x="1526940" y="0"/>
                </a:cubicBezTo>
                <a:cubicBezTo>
                  <a:pt x="1657580" y="-55346"/>
                  <a:pt x="1969110" y="46738"/>
                  <a:pt x="2161736" y="0"/>
                </a:cubicBezTo>
                <a:cubicBezTo>
                  <a:pt x="2354362" y="-46738"/>
                  <a:pt x="2697621" y="56561"/>
                  <a:pt x="2859439" y="0"/>
                </a:cubicBezTo>
                <a:cubicBezTo>
                  <a:pt x="3021257" y="-56561"/>
                  <a:pt x="3251097" y="60407"/>
                  <a:pt x="3431326" y="0"/>
                </a:cubicBezTo>
                <a:cubicBezTo>
                  <a:pt x="3611555" y="-60407"/>
                  <a:pt x="3871378" y="35206"/>
                  <a:pt x="4003214" y="0"/>
                </a:cubicBezTo>
                <a:cubicBezTo>
                  <a:pt x="4135050" y="-35206"/>
                  <a:pt x="4267428" y="24820"/>
                  <a:pt x="4386379" y="0"/>
                </a:cubicBezTo>
                <a:cubicBezTo>
                  <a:pt x="4505331" y="-24820"/>
                  <a:pt x="4690417" y="42363"/>
                  <a:pt x="4769544" y="0"/>
                </a:cubicBezTo>
                <a:cubicBezTo>
                  <a:pt x="4848672" y="-42363"/>
                  <a:pt x="5121756" y="11702"/>
                  <a:pt x="5404339" y="0"/>
                </a:cubicBezTo>
                <a:cubicBezTo>
                  <a:pt x="5686922" y="-11702"/>
                  <a:pt x="5906724" y="23289"/>
                  <a:pt x="6290765" y="0"/>
                </a:cubicBezTo>
                <a:cubicBezTo>
                  <a:pt x="6317840" y="167774"/>
                  <a:pt x="6249814" y="370651"/>
                  <a:pt x="6290765" y="483807"/>
                </a:cubicBezTo>
                <a:cubicBezTo>
                  <a:pt x="6331716" y="596963"/>
                  <a:pt x="6281280" y="766988"/>
                  <a:pt x="6290765" y="987362"/>
                </a:cubicBezTo>
                <a:cubicBezTo>
                  <a:pt x="6011708" y="1019128"/>
                  <a:pt x="5895587" y="984007"/>
                  <a:pt x="5718877" y="987362"/>
                </a:cubicBezTo>
                <a:cubicBezTo>
                  <a:pt x="5542167" y="990717"/>
                  <a:pt x="5281723" y="926565"/>
                  <a:pt x="5021174" y="987362"/>
                </a:cubicBezTo>
                <a:cubicBezTo>
                  <a:pt x="4760625" y="1048159"/>
                  <a:pt x="4645146" y="927322"/>
                  <a:pt x="4386379" y="987362"/>
                </a:cubicBezTo>
                <a:cubicBezTo>
                  <a:pt x="4127612" y="1047402"/>
                  <a:pt x="4084478" y="984946"/>
                  <a:pt x="3940306" y="987362"/>
                </a:cubicBezTo>
                <a:cubicBezTo>
                  <a:pt x="3796134" y="989778"/>
                  <a:pt x="3606590" y="953804"/>
                  <a:pt x="3305511" y="987362"/>
                </a:cubicBezTo>
                <a:cubicBezTo>
                  <a:pt x="3004433" y="1020920"/>
                  <a:pt x="2938490" y="911175"/>
                  <a:pt x="2607808" y="987362"/>
                </a:cubicBezTo>
                <a:cubicBezTo>
                  <a:pt x="2277126" y="1063549"/>
                  <a:pt x="2236449" y="918530"/>
                  <a:pt x="1910105" y="987362"/>
                </a:cubicBezTo>
                <a:cubicBezTo>
                  <a:pt x="1583761" y="1056194"/>
                  <a:pt x="1509566" y="934827"/>
                  <a:pt x="1275310" y="987362"/>
                </a:cubicBezTo>
                <a:cubicBezTo>
                  <a:pt x="1041055" y="1039897"/>
                  <a:pt x="987615" y="968027"/>
                  <a:pt x="892145" y="987362"/>
                </a:cubicBezTo>
                <a:cubicBezTo>
                  <a:pt x="796675" y="1006697"/>
                  <a:pt x="389951" y="922190"/>
                  <a:pt x="0" y="987362"/>
                </a:cubicBezTo>
                <a:cubicBezTo>
                  <a:pt x="-6945" y="882679"/>
                  <a:pt x="37316" y="641417"/>
                  <a:pt x="0" y="483807"/>
                </a:cubicBezTo>
                <a:cubicBezTo>
                  <a:pt x="-37316" y="326198"/>
                  <a:pt x="5249" y="161455"/>
                  <a:pt x="0" y="0"/>
                </a:cubicBezTo>
                <a:close/>
              </a:path>
              <a:path w="6290765" h="987362" stroke="0" extrusionOk="0">
                <a:moveTo>
                  <a:pt x="0" y="0"/>
                </a:moveTo>
                <a:cubicBezTo>
                  <a:pt x="161848" y="-47513"/>
                  <a:pt x="420475" y="57106"/>
                  <a:pt x="571888" y="0"/>
                </a:cubicBezTo>
                <a:cubicBezTo>
                  <a:pt x="723301" y="-57106"/>
                  <a:pt x="902248" y="35986"/>
                  <a:pt x="1017960" y="0"/>
                </a:cubicBezTo>
                <a:cubicBezTo>
                  <a:pt x="1133672" y="-35986"/>
                  <a:pt x="1296024" y="9888"/>
                  <a:pt x="1401125" y="0"/>
                </a:cubicBezTo>
                <a:cubicBezTo>
                  <a:pt x="1506226" y="-9888"/>
                  <a:pt x="1726058" y="38779"/>
                  <a:pt x="1910105" y="0"/>
                </a:cubicBezTo>
                <a:cubicBezTo>
                  <a:pt x="2094152" y="-38779"/>
                  <a:pt x="2215372" y="2421"/>
                  <a:pt x="2419085" y="0"/>
                </a:cubicBezTo>
                <a:cubicBezTo>
                  <a:pt x="2622798" y="-2421"/>
                  <a:pt x="2775342" y="56634"/>
                  <a:pt x="3053880" y="0"/>
                </a:cubicBezTo>
                <a:cubicBezTo>
                  <a:pt x="3332419" y="-56634"/>
                  <a:pt x="3369763" y="22136"/>
                  <a:pt x="3625768" y="0"/>
                </a:cubicBezTo>
                <a:cubicBezTo>
                  <a:pt x="3881773" y="-22136"/>
                  <a:pt x="4029094" y="29174"/>
                  <a:pt x="4197656" y="0"/>
                </a:cubicBezTo>
                <a:cubicBezTo>
                  <a:pt x="4366218" y="-29174"/>
                  <a:pt x="4728426" y="27547"/>
                  <a:pt x="4895359" y="0"/>
                </a:cubicBezTo>
                <a:cubicBezTo>
                  <a:pt x="5062292" y="-27547"/>
                  <a:pt x="5168513" y="18372"/>
                  <a:pt x="5278524" y="0"/>
                </a:cubicBezTo>
                <a:cubicBezTo>
                  <a:pt x="5388535" y="-18372"/>
                  <a:pt x="5843800" y="83739"/>
                  <a:pt x="6290765" y="0"/>
                </a:cubicBezTo>
                <a:cubicBezTo>
                  <a:pt x="6336954" y="141556"/>
                  <a:pt x="6286099" y="241174"/>
                  <a:pt x="6290765" y="464060"/>
                </a:cubicBezTo>
                <a:cubicBezTo>
                  <a:pt x="6295431" y="686946"/>
                  <a:pt x="6256149" y="878863"/>
                  <a:pt x="6290765" y="987362"/>
                </a:cubicBezTo>
                <a:cubicBezTo>
                  <a:pt x="6117746" y="993111"/>
                  <a:pt x="6075637" y="987305"/>
                  <a:pt x="5907600" y="987362"/>
                </a:cubicBezTo>
                <a:cubicBezTo>
                  <a:pt x="5739564" y="987419"/>
                  <a:pt x="5510362" y="912678"/>
                  <a:pt x="5209897" y="987362"/>
                </a:cubicBezTo>
                <a:cubicBezTo>
                  <a:pt x="4909432" y="1062046"/>
                  <a:pt x="4889867" y="983532"/>
                  <a:pt x="4638009" y="987362"/>
                </a:cubicBezTo>
                <a:cubicBezTo>
                  <a:pt x="4386151" y="991192"/>
                  <a:pt x="4389741" y="956871"/>
                  <a:pt x="4254845" y="987362"/>
                </a:cubicBezTo>
                <a:cubicBezTo>
                  <a:pt x="4119949" y="1017853"/>
                  <a:pt x="3878567" y="946902"/>
                  <a:pt x="3682957" y="987362"/>
                </a:cubicBezTo>
                <a:cubicBezTo>
                  <a:pt x="3487347" y="1027822"/>
                  <a:pt x="3393993" y="963395"/>
                  <a:pt x="3299792" y="987362"/>
                </a:cubicBezTo>
                <a:cubicBezTo>
                  <a:pt x="3205592" y="1011329"/>
                  <a:pt x="2903053" y="963455"/>
                  <a:pt x="2602089" y="987362"/>
                </a:cubicBezTo>
                <a:cubicBezTo>
                  <a:pt x="2301125" y="1011269"/>
                  <a:pt x="2223978" y="959580"/>
                  <a:pt x="2030201" y="987362"/>
                </a:cubicBezTo>
                <a:cubicBezTo>
                  <a:pt x="1836424" y="1015144"/>
                  <a:pt x="1741558" y="927985"/>
                  <a:pt x="1521221" y="987362"/>
                </a:cubicBezTo>
                <a:cubicBezTo>
                  <a:pt x="1300884" y="1046739"/>
                  <a:pt x="1254246" y="968509"/>
                  <a:pt x="1138057" y="987362"/>
                </a:cubicBezTo>
                <a:cubicBezTo>
                  <a:pt x="1021868" y="1006215"/>
                  <a:pt x="882960" y="968821"/>
                  <a:pt x="691984" y="987362"/>
                </a:cubicBezTo>
                <a:cubicBezTo>
                  <a:pt x="501008" y="1005903"/>
                  <a:pt x="304193" y="950403"/>
                  <a:pt x="0" y="987362"/>
                </a:cubicBezTo>
                <a:cubicBezTo>
                  <a:pt x="-20960" y="850753"/>
                  <a:pt x="1075" y="668502"/>
                  <a:pt x="0" y="513428"/>
                </a:cubicBezTo>
                <a:cubicBezTo>
                  <a:pt x="-1075" y="358354"/>
                  <a:pt x="59381" y="205168"/>
                  <a:pt x="0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  <a:alpha val="72000"/>
            </a:schemeClr>
          </a:solidFill>
          <a:ln w="28575" cap="flat" cmpd="sng" algn="ctr">
            <a:solidFill>
              <a:schemeClr val="bg1"/>
            </a:solidFill>
            <a:prstDash val="sysDot"/>
            <a:miter lim="800000"/>
            <a:extLst>
              <a:ext uri="{C807C97D-BFC1-408E-A445-0C87EB9F89A2}">
                <ask:lineSketchStyleProps xmlns:ask="http://schemas.microsoft.com/office/drawing/2018/sketchyshapes" xmlns="" sd="129331922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C. 134</a:t>
            </a:r>
            <a:r>
              <a:rPr kumimoji="0" lang="en-US" sz="3600" b="1" i="0" u="none" strike="noStrike" kern="1200" cap="none" spc="0" normalizeH="0" noProof="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 696</a:t>
            </a:r>
            <a:endParaRPr kumimoji="0" lang="en-US" sz="36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B03E504-5F0B-4F19-9AFE-70EDF876E529}"/>
              </a:ext>
            </a:extLst>
          </p:cNvPr>
          <p:cNvSpPr/>
          <p:nvPr/>
        </p:nvSpPr>
        <p:spPr>
          <a:xfrm>
            <a:off x="805111" y="3107064"/>
            <a:ext cx="3803647" cy="1098093"/>
          </a:xfrm>
          <a:custGeom>
            <a:avLst/>
            <a:gdLst>
              <a:gd name="connsiteX0" fmla="*/ 0 w 6257311"/>
              <a:gd name="connsiteY0" fmla="*/ 0 h 1098093"/>
              <a:gd name="connsiteX1" fmla="*/ 693993 w 6257311"/>
              <a:gd name="connsiteY1" fmla="*/ 0 h 1098093"/>
              <a:gd name="connsiteX2" fmla="*/ 1075120 w 6257311"/>
              <a:gd name="connsiteY2" fmla="*/ 0 h 1098093"/>
              <a:gd name="connsiteX3" fmla="*/ 1769112 w 6257311"/>
              <a:gd name="connsiteY3" fmla="*/ 0 h 1098093"/>
              <a:gd name="connsiteX4" fmla="*/ 2400532 w 6257311"/>
              <a:gd name="connsiteY4" fmla="*/ 0 h 1098093"/>
              <a:gd name="connsiteX5" fmla="*/ 3031952 w 6257311"/>
              <a:gd name="connsiteY5" fmla="*/ 0 h 1098093"/>
              <a:gd name="connsiteX6" fmla="*/ 3725944 w 6257311"/>
              <a:gd name="connsiteY6" fmla="*/ 0 h 1098093"/>
              <a:gd name="connsiteX7" fmla="*/ 4419937 w 6257311"/>
              <a:gd name="connsiteY7" fmla="*/ 0 h 1098093"/>
              <a:gd name="connsiteX8" fmla="*/ 5051357 w 6257311"/>
              <a:gd name="connsiteY8" fmla="*/ 0 h 1098093"/>
              <a:gd name="connsiteX9" fmla="*/ 5682776 w 6257311"/>
              <a:gd name="connsiteY9" fmla="*/ 0 h 1098093"/>
              <a:gd name="connsiteX10" fmla="*/ 6257311 w 6257311"/>
              <a:gd name="connsiteY10" fmla="*/ 0 h 1098093"/>
              <a:gd name="connsiteX11" fmla="*/ 6257311 w 6257311"/>
              <a:gd name="connsiteY11" fmla="*/ 527085 h 1098093"/>
              <a:gd name="connsiteX12" fmla="*/ 6257311 w 6257311"/>
              <a:gd name="connsiteY12" fmla="*/ 1098093 h 1098093"/>
              <a:gd name="connsiteX13" fmla="*/ 5813611 w 6257311"/>
              <a:gd name="connsiteY13" fmla="*/ 1098093 h 1098093"/>
              <a:gd name="connsiteX14" fmla="*/ 5307337 w 6257311"/>
              <a:gd name="connsiteY14" fmla="*/ 1098093 h 1098093"/>
              <a:gd name="connsiteX15" fmla="*/ 4675918 w 6257311"/>
              <a:gd name="connsiteY15" fmla="*/ 1098093 h 1098093"/>
              <a:gd name="connsiteX16" fmla="*/ 3981925 w 6257311"/>
              <a:gd name="connsiteY16" fmla="*/ 1098093 h 1098093"/>
              <a:gd name="connsiteX17" fmla="*/ 3600798 w 6257311"/>
              <a:gd name="connsiteY17" fmla="*/ 1098093 h 1098093"/>
              <a:gd name="connsiteX18" fmla="*/ 2906805 w 6257311"/>
              <a:gd name="connsiteY18" fmla="*/ 1098093 h 1098093"/>
              <a:gd name="connsiteX19" fmla="*/ 2525678 w 6257311"/>
              <a:gd name="connsiteY19" fmla="*/ 1098093 h 1098093"/>
              <a:gd name="connsiteX20" fmla="*/ 1956832 w 6257311"/>
              <a:gd name="connsiteY20" fmla="*/ 1098093 h 1098093"/>
              <a:gd name="connsiteX21" fmla="*/ 1262839 w 6257311"/>
              <a:gd name="connsiteY21" fmla="*/ 1098093 h 1098093"/>
              <a:gd name="connsiteX22" fmla="*/ 756566 w 6257311"/>
              <a:gd name="connsiteY22" fmla="*/ 1098093 h 1098093"/>
              <a:gd name="connsiteX23" fmla="*/ 0 w 6257311"/>
              <a:gd name="connsiteY23" fmla="*/ 1098093 h 1098093"/>
              <a:gd name="connsiteX24" fmla="*/ 0 w 6257311"/>
              <a:gd name="connsiteY24" fmla="*/ 571008 h 1098093"/>
              <a:gd name="connsiteX25" fmla="*/ 0 w 6257311"/>
              <a:gd name="connsiteY25" fmla="*/ 0 h 1098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257311" h="1098093" fill="none" extrusionOk="0">
                <a:moveTo>
                  <a:pt x="0" y="0"/>
                </a:moveTo>
                <a:cubicBezTo>
                  <a:pt x="274829" y="-48926"/>
                  <a:pt x="546522" y="43234"/>
                  <a:pt x="693993" y="0"/>
                </a:cubicBezTo>
                <a:cubicBezTo>
                  <a:pt x="841464" y="-43234"/>
                  <a:pt x="897428" y="41747"/>
                  <a:pt x="1075120" y="0"/>
                </a:cubicBezTo>
                <a:cubicBezTo>
                  <a:pt x="1252812" y="-41747"/>
                  <a:pt x="1577177" y="21535"/>
                  <a:pt x="1769112" y="0"/>
                </a:cubicBezTo>
                <a:cubicBezTo>
                  <a:pt x="1961047" y="-21535"/>
                  <a:pt x="2206503" y="29570"/>
                  <a:pt x="2400532" y="0"/>
                </a:cubicBezTo>
                <a:cubicBezTo>
                  <a:pt x="2594561" y="-29570"/>
                  <a:pt x="2830066" y="4485"/>
                  <a:pt x="3031952" y="0"/>
                </a:cubicBezTo>
                <a:cubicBezTo>
                  <a:pt x="3233838" y="-4485"/>
                  <a:pt x="3465901" y="58130"/>
                  <a:pt x="3725944" y="0"/>
                </a:cubicBezTo>
                <a:cubicBezTo>
                  <a:pt x="3985987" y="-58130"/>
                  <a:pt x="4257949" y="51312"/>
                  <a:pt x="4419937" y="0"/>
                </a:cubicBezTo>
                <a:cubicBezTo>
                  <a:pt x="4581925" y="-51312"/>
                  <a:pt x="4868431" y="10669"/>
                  <a:pt x="5051357" y="0"/>
                </a:cubicBezTo>
                <a:cubicBezTo>
                  <a:pt x="5234283" y="-10669"/>
                  <a:pt x="5367574" y="23112"/>
                  <a:pt x="5682776" y="0"/>
                </a:cubicBezTo>
                <a:cubicBezTo>
                  <a:pt x="5997978" y="-23112"/>
                  <a:pt x="6059515" y="28427"/>
                  <a:pt x="6257311" y="0"/>
                </a:cubicBezTo>
                <a:cubicBezTo>
                  <a:pt x="6268640" y="150876"/>
                  <a:pt x="6203809" y="270476"/>
                  <a:pt x="6257311" y="527085"/>
                </a:cubicBezTo>
                <a:cubicBezTo>
                  <a:pt x="6310813" y="783695"/>
                  <a:pt x="6204366" y="862915"/>
                  <a:pt x="6257311" y="1098093"/>
                </a:cubicBezTo>
                <a:cubicBezTo>
                  <a:pt x="6128888" y="1120172"/>
                  <a:pt x="5907814" y="1064971"/>
                  <a:pt x="5813611" y="1098093"/>
                </a:cubicBezTo>
                <a:cubicBezTo>
                  <a:pt x="5719408" y="1131215"/>
                  <a:pt x="5467535" y="1071035"/>
                  <a:pt x="5307337" y="1098093"/>
                </a:cubicBezTo>
                <a:cubicBezTo>
                  <a:pt x="5147139" y="1125151"/>
                  <a:pt x="4990012" y="1049300"/>
                  <a:pt x="4675918" y="1098093"/>
                </a:cubicBezTo>
                <a:cubicBezTo>
                  <a:pt x="4361824" y="1146886"/>
                  <a:pt x="4283868" y="1079133"/>
                  <a:pt x="3981925" y="1098093"/>
                </a:cubicBezTo>
                <a:cubicBezTo>
                  <a:pt x="3679982" y="1117053"/>
                  <a:pt x="3683213" y="1056980"/>
                  <a:pt x="3600798" y="1098093"/>
                </a:cubicBezTo>
                <a:cubicBezTo>
                  <a:pt x="3518383" y="1139206"/>
                  <a:pt x="3160575" y="1034417"/>
                  <a:pt x="2906805" y="1098093"/>
                </a:cubicBezTo>
                <a:cubicBezTo>
                  <a:pt x="2653035" y="1161769"/>
                  <a:pt x="2627897" y="1065516"/>
                  <a:pt x="2525678" y="1098093"/>
                </a:cubicBezTo>
                <a:cubicBezTo>
                  <a:pt x="2423459" y="1130670"/>
                  <a:pt x="2217741" y="1082863"/>
                  <a:pt x="1956832" y="1098093"/>
                </a:cubicBezTo>
                <a:cubicBezTo>
                  <a:pt x="1695923" y="1113323"/>
                  <a:pt x="1430247" y="1093124"/>
                  <a:pt x="1262839" y="1098093"/>
                </a:cubicBezTo>
                <a:cubicBezTo>
                  <a:pt x="1095431" y="1103062"/>
                  <a:pt x="862336" y="1063917"/>
                  <a:pt x="756566" y="1098093"/>
                </a:cubicBezTo>
                <a:cubicBezTo>
                  <a:pt x="650796" y="1132269"/>
                  <a:pt x="377195" y="1079006"/>
                  <a:pt x="0" y="1098093"/>
                </a:cubicBezTo>
                <a:cubicBezTo>
                  <a:pt x="-58890" y="953462"/>
                  <a:pt x="25156" y="767133"/>
                  <a:pt x="0" y="571008"/>
                </a:cubicBezTo>
                <a:cubicBezTo>
                  <a:pt x="-25156" y="374883"/>
                  <a:pt x="9169" y="273903"/>
                  <a:pt x="0" y="0"/>
                </a:cubicBezTo>
                <a:close/>
              </a:path>
              <a:path w="6257311" h="1098093" stroke="0" extrusionOk="0">
                <a:moveTo>
                  <a:pt x="0" y="0"/>
                </a:moveTo>
                <a:cubicBezTo>
                  <a:pt x="196232" y="-60924"/>
                  <a:pt x="474048" y="11723"/>
                  <a:pt x="631420" y="0"/>
                </a:cubicBezTo>
                <a:cubicBezTo>
                  <a:pt x="788792" y="-11723"/>
                  <a:pt x="1080456" y="37852"/>
                  <a:pt x="1200266" y="0"/>
                </a:cubicBezTo>
                <a:cubicBezTo>
                  <a:pt x="1320076" y="-37852"/>
                  <a:pt x="1482280" y="27459"/>
                  <a:pt x="1581393" y="0"/>
                </a:cubicBezTo>
                <a:cubicBezTo>
                  <a:pt x="1680506" y="-27459"/>
                  <a:pt x="1978102" y="74442"/>
                  <a:pt x="2212813" y="0"/>
                </a:cubicBezTo>
                <a:cubicBezTo>
                  <a:pt x="2447524" y="-74442"/>
                  <a:pt x="2561230" y="47535"/>
                  <a:pt x="2781659" y="0"/>
                </a:cubicBezTo>
                <a:cubicBezTo>
                  <a:pt x="3002088" y="-47535"/>
                  <a:pt x="3076004" y="53379"/>
                  <a:pt x="3287933" y="0"/>
                </a:cubicBezTo>
                <a:cubicBezTo>
                  <a:pt x="3499862" y="-53379"/>
                  <a:pt x="3586721" y="46956"/>
                  <a:pt x="3731633" y="0"/>
                </a:cubicBezTo>
                <a:cubicBezTo>
                  <a:pt x="3876545" y="-46956"/>
                  <a:pt x="4056438" y="52240"/>
                  <a:pt x="4237906" y="0"/>
                </a:cubicBezTo>
                <a:cubicBezTo>
                  <a:pt x="4419374" y="-52240"/>
                  <a:pt x="4744111" y="66942"/>
                  <a:pt x="4931899" y="0"/>
                </a:cubicBezTo>
                <a:cubicBezTo>
                  <a:pt x="5119687" y="-66942"/>
                  <a:pt x="5261962" y="30451"/>
                  <a:pt x="5500745" y="0"/>
                </a:cubicBezTo>
                <a:cubicBezTo>
                  <a:pt x="5739528" y="-30451"/>
                  <a:pt x="6064856" y="89929"/>
                  <a:pt x="6257311" y="0"/>
                </a:cubicBezTo>
                <a:cubicBezTo>
                  <a:pt x="6280901" y="154538"/>
                  <a:pt x="6221791" y="364233"/>
                  <a:pt x="6257311" y="560027"/>
                </a:cubicBezTo>
                <a:cubicBezTo>
                  <a:pt x="6292831" y="755821"/>
                  <a:pt x="6236735" y="877710"/>
                  <a:pt x="6257311" y="1098093"/>
                </a:cubicBezTo>
                <a:cubicBezTo>
                  <a:pt x="6084220" y="1151593"/>
                  <a:pt x="5895926" y="1041582"/>
                  <a:pt x="5751038" y="1098093"/>
                </a:cubicBezTo>
                <a:cubicBezTo>
                  <a:pt x="5606150" y="1154604"/>
                  <a:pt x="5453989" y="1050811"/>
                  <a:pt x="5307337" y="1098093"/>
                </a:cubicBezTo>
                <a:cubicBezTo>
                  <a:pt x="5160685" y="1145375"/>
                  <a:pt x="4945283" y="1089120"/>
                  <a:pt x="4675918" y="1098093"/>
                </a:cubicBezTo>
                <a:cubicBezTo>
                  <a:pt x="4406553" y="1107066"/>
                  <a:pt x="4240098" y="1078046"/>
                  <a:pt x="4107071" y="1098093"/>
                </a:cubicBezTo>
                <a:cubicBezTo>
                  <a:pt x="3974044" y="1118140"/>
                  <a:pt x="3894931" y="1087054"/>
                  <a:pt x="3725944" y="1098093"/>
                </a:cubicBezTo>
                <a:cubicBezTo>
                  <a:pt x="3556957" y="1109132"/>
                  <a:pt x="3508489" y="1082875"/>
                  <a:pt x="3344817" y="1098093"/>
                </a:cubicBezTo>
                <a:cubicBezTo>
                  <a:pt x="3181145" y="1113311"/>
                  <a:pt x="2955496" y="1072684"/>
                  <a:pt x="2650824" y="1098093"/>
                </a:cubicBezTo>
                <a:cubicBezTo>
                  <a:pt x="2346152" y="1123502"/>
                  <a:pt x="2322083" y="1057021"/>
                  <a:pt x="2019405" y="1098093"/>
                </a:cubicBezTo>
                <a:cubicBezTo>
                  <a:pt x="1716727" y="1139165"/>
                  <a:pt x="1745736" y="1078351"/>
                  <a:pt x="1638278" y="1098093"/>
                </a:cubicBezTo>
                <a:cubicBezTo>
                  <a:pt x="1530820" y="1117835"/>
                  <a:pt x="1409072" y="1046196"/>
                  <a:pt x="1194578" y="1098093"/>
                </a:cubicBezTo>
                <a:cubicBezTo>
                  <a:pt x="980084" y="1149990"/>
                  <a:pt x="809674" y="1085339"/>
                  <a:pt x="688304" y="1098093"/>
                </a:cubicBezTo>
                <a:cubicBezTo>
                  <a:pt x="566934" y="1110847"/>
                  <a:pt x="187925" y="1074493"/>
                  <a:pt x="0" y="1098093"/>
                </a:cubicBezTo>
                <a:cubicBezTo>
                  <a:pt x="-41732" y="951719"/>
                  <a:pt x="39809" y="706898"/>
                  <a:pt x="0" y="549047"/>
                </a:cubicBezTo>
                <a:cubicBezTo>
                  <a:pt x="-39809" y="391196"/>
                  <a:pt x="1349" y="158665"/>
                  <a:pt x="0" y="0"/>
                </a:cubicBezTo>
                <a:close/>
              </a:path>
            </a:pathLst>
          </a:custGeom>
          <a:solidFill>
            <a:srgbClr val="FFFF00">
              <a:alpha val="72000"/>
            </a:srgbClr>
          </a:solidFill>
          <a:ln w="28575" cap="flat" cmpd="sng" algn="ctr">
            <a:solidFill>
              <a:schemeClr val="bg1"/>
            </a:solidFill>
            <a:prstDash val="sysDot"/>
            <a:miter lim="800000"/>
            <a:extLst>
              <a:ext uri="{C807C97D-BFC1-408E-A445-0C87EB9F89A2}">
                <ask:lineSketchStyleProps xmlns:ask="http://schemas.microsoft.com/office/drawing/2018/sketchyshapes" xmlns="" sd="226693153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A. 134 694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EE4321E-9C93-4AA5-B296-57737CFBD51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7305" y="4703678"/>
            <a:ext cx="807556" cy="778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EF3F6197-9658-4EC1-BAE1-EDF0B5486445}"/>
              </a:ext>
            </a:extLst>
          </p:cNvPr>
          <p:cNvSpPr/>
          <p:nvPr/>
        </p:nvSpPr>
        <p:spPr>
          <a:xfrm>
            <a:off x="2222206" y="469593"/>
            <a:ext cx="7613309" cy="800021"/>
          </a:xfrm>
          <a:prstGeom prst="rect">
            <a:avLst/>
          </a:prstGeom>
          <a:noFill/>
        </p:spPr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CÂU 3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CD8C934-2802-48BE-B746-D0AB29F3262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9557" y="3224274"/>
            <a:ext cx="798097" cy="782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56EA890-9A06-4DA7-99EA-95B5576ED7E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644" y="3246177"/>
            <a:ext cx="804869" cy="7757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3726470" y="1315569"/>
            <a:ext cx="498245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600" dirty="0" err="1">
                <a:solidFill>
                  <a:srgbClr val="333333"/>
                </a:solidFill>
              </a:rPr>
              <a:t>Số</a:t>
            </a:r>
            <a:r>
              <a:rPr lang="fr-FR" sz="3600" dirty="0">
                <a:solidFill>
                  <a:srgbClr val="333333"/>
                </a:solidFill>
              </a:rPr>
              <a:t> </a:t>
            </a:r>
            <a:r>
              <a:rPr lang="fr-FR" sz="3600" dirty="0" err="1">
                <a:solidFill>
                  <a:srgbClr val="333333"/>
                </a:solidFill>
              </a:rPr>
              <a:t>liền</a:t>
            </a:r>
            <a:r>
              <a:rPr lang="fr-FR" sz="3600" dirty="0">
                <a:solidFill>
                  <a:srgbClr val="333333"/>
                </a:solidFill>
              </a:rPr>
              <a:t> </a:t>
            </a:r>
            <a:r>
              <a:rPr lang="fr-FR" sz="3600" dirty="0" err="1">
                <a:solidFill>
                  <a:srgbClr val="333333"/>
                </a:solidFill>
              </a:rPr>
              <a:t>sau</a:t>
            </a:r>
            <a:r>
              <a:rPr lang="fr-FR" sz="3600" dirty="0">
                <a:solidFill>
                  <a:srgbClr val="333333"/>
                </a:solidFill>
              </a:rPr>
              <a:t> </a:t>
            </a:r>
            <a:r>
              <a:rPr lang="fr-FR" sz="3600" dirty="0" err="1">
                <a:solidFill>
                  <a:srgbClr val="333333"/>
                </a:solidFill>
              </a:rPr>
              <a:t>của</a:t>
            </a:r>
            <a:r>
              <a:rPr lang="fr-FR" sz="3600" dirty="0">
                <a:solidFill>
                  <a:srgbClr val="333333"/>
                </a:solidFill>
              </a:rPr>
              <a:t> 134 695 là</a:t>
            </a:r>
            <a:endParaRPr lang="en-US" sz="3600" dirty="0"/>
          </a:p>
        </p:txBody>
      </p:sp>
      <p:sp>
        <p:nvSpPr>
          <p:cNvPr id="21" name="Rectangle 13">
            <a:extLst>
              <a:ext uri="{FF2B5EF4-FFF2-40B4-BE49-F238E27FC236}">
                <a16:creationId xmlns:a16="http://schemas.microsoft.com/office/drawing/2014/main" id="{13D5425B-4C4F-4024-BC1E-2993E74B793D}"/>
              </a:ext>
            </a:extLst>
          </p:cNvPr>
          <p:cNvSpPr/>
          <p:nvPr/>
        </p:nvSpPr>
        <p:spPr>
          <a:xfrm>
            <a:off x="6449071" y="4555069"/>
            <a:ext cx="3823983" cy="987362"/>
          </a:xfrm>
          <a:custGeom>
            <a:avLst/>
            <a:gdLst>
              <a:gd name="connsiteX0" fmla="*/ 0 w 6290766"/>
              <a:gd name="connsiteY0" fmla="*/ 0 h 987362"/>
              <a:gd name="connsiteX1" fmla="*/ 446072 w 6290766"/>
              <a:gd name="connsiteY1" fmla="*/ 0 h 987362"/>
              <a:gd name="connsiteX2" fmla="*/ 1080868 w 6290766"/>
              <a:gd name="connsiteY2" fmla="*/ 0 h 987362"/>
              <a:gd name="connsiteX3" fmla="*/ 1652756 w 6290766"/>
              <a:gd name="connsiteY3" fmla="*/ 0 h 987362"/>
              <a:gd name="connsiteX4" fmla="*/ 2098828 w 6290766"/>
              <a:gd name="connsiteY4" fmla="*/ 0 h 987362"/>
              <a:gd name="connsiteX5" fmla="*/ 2607808 w 6290766"/>
              <a:gd name="connsiteY5" fmla="*/ 0 h 987362"/>
              <a:gd name="connsiteX6" fmla="*/ 3179696 w 6290766"/>
              <a:gd name="connsiteY6" fmla="*/ 0 h 987362"/>
              <a:gd name="connsiteX7" fmla="*/ 3688676 w 6290766"/>
              <a:gd name="connsiteY7" fmla="*/ 0 h 987362"/>
              <a:gd name="connsiteX8" fmla="*/ 4071841 w 6290766"/>
              <a:gd name="connsiteY8" fmla="*/ 0 h 987362"/>
              <a:gd name="connsiteX9" fmla="*/ 4517914 w 6290766"/>
              <a:gd name="connsiteY9" fmla="*/ 0 h 987362"/>
              <a:gd name="connsiteX10" fmla="*/ 5089802 w 6290766"/>
              <a:gd name="connsiteY10" fmla="*/ 0 h 987362"/>
              <a:gd name="connsiteX11" fmla="*/ 5598782 w 6290766"/>
              <a:gd name="connsiteY11" fmla="*/ 0 h 987362"/>
              <a:gd name="connsiteX12" fmla="*/ 6290766 w 6290766"/>
              <a:gd name="connsiteY12" fmla="*/ 0 h 987362"/>
              <a:gd name="connsiteX13" fmla="*/ 6290766 w 6290766"/>
              <a:gd name="connsiteY13" fmla="*/ 473934 h 987362"/>
              <a:gd name="connsiteX14" fmla="*/ 6290766 w 6290766"/>
              <a:gd name="connsiteY14" fmla="*/ 987362 h 987362"/>
              <a:gd name="connsiteX15" fmla="*/ 5655971 w 6290766"/>
              <a:gd name="connsiteY15" fmla="*/ 987362 h 987362"/>
              <a:gd name="connsiteX16" fmla="*/ 5272806 w 6290766"/>
              <a:gd name="connsiteY16" fmla="*/ 987362 h 987362"/>
              <a:gd name="connsiteX17" fmla="*/ 4700918 w 6290766"/>
              <a:gd name="connsiteY17" fmla="*/ 987362 h 987362"/>
              <a:gd name="connsiteX18" fmla="*/ 4254845 w 6290766"/>
              <a:gd name="connsiteY18" fmla="*/ 987362 h 987362"/>
              <a:gd name="connsiteX19" fmla="*/ 3745865 w 6290766"/>
              <a:gd name="connsiteY19" fmla="*/ 987362 h 987362"/>
              <a:gd name="connsiteX20" fmla="*/ 3111070 w 6290766"/>
              <a:gd name="connsiteY20" fmla="*/ 987362 h 987362"/>
              <a:gd name="connsiteX21" fmla="*/ 2539182 w 6290766"/>
              <a:gd name="connsiteY21" fmla="*/ 987362 h 987362"/>
              <a:gd name="connsiteX22" fmla="*/ 1967294 w 6290766"/>
              <a:gd name="connsiteY22" fmla="*/ 987362 h 987362"/>
              <a:gd name="connsiteX23" fmla="*/ 1458314 w 6290766"/>
              <a:gd name="connsiteY23" fmla="*/ 987362 h 987362"/>
              <a:gd name="connsiteX24" fmla="*/ 1012241 w 6290766"/>
              <a:gd name="connsiteY24" fmla="*/ 987362 h 987362"/>
              <a:gd name="connsiteX25" fmla="*/ 566169 w 6290766"/>
              <a:gd name="connsiteY25" fmla="*/ 987362 h 987362"/>
              <a:gd name="connsiteX26" fmla="*/ 0 w 6290766"/>
              <a:gd name="connsiteY26" fmla="*/ 987362 h 987362"/>
              <a:gd name="connsiteX27" fmla="*/ 0 w 6290766"/>
              <a:gd name="connsiteY27" fmla="*/ 483807 h 987362"/>
              <a:gd name="connsiteX28" fmla="*/ 0 w 6290766"/>
              <a:gd name="connsiteY28" fmla="*/ 0 h 98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6290766" h="987362" fill="none" extrusionOk="0">
                <a:moveTo>
                  <a:pt x="0" y="0"/>
                </a:moveTo>
                <a:cubicBezTo>
                  <a:pt x="220722" y="-9142"/>
                  <a:pt x="272505" y="8463"/>
                  <a:pt x="446072" y="0"/>
                </a:cubicBezTo>
                <a:cubicBezTo>
                  <a:pt x="619639" y="-8463"/>
                  <a:pt x="945587" y="63852"/>
                  <a:pt x="1080868" y="0"/>
                </a:cubicBezTo>
                <a:cubicBezTo>
                  <a:pt x="1216149" y="-63852"/>
                  <a:pt x="1524817" y="15231"/>
                  <a:pt x="1652756" y="0"/>
                </a:cubicBezTo>
                <a:cubicBezTo>
                  <a:pt x="1780695" y="-15231"/>
                  <a:pt x="1997653" y="35618"/>
                  <a:pt x="2098828" y="0"/>
                </a:cubicBezTo>
                <a:cubicBezTo>
                  <a:pt x="2200003" y="-35618"/>
                  <a:pt x="2490837" y="7375"/>
                  <a:pt x="2607808" y="0"/>
                </a:cubicBezTo>
                <a:cubicBezTo>
                  <a:pt x="2724779" y="-7375"/>
                  <a:pt x="2972199" y="51798"/>
                  <a:pt x="3179696" y="0"/>
                </a:cubicBezTo>
                <a:cubicBezTo>
                  <a:pt x="3387193" y="-51798"/>
                  <a:pt x="3517259" y="13453"/>
                  <a:pt x="3688676" y="0"/>
                </a:cubicBezTo>
                <a:cubicBezTo>
                  <a:pt x="3860093" y="-13453"/>
                  <a:pt x="3940164" y="22362"/>
                  <a:pt x="4071841" y="0"/>
                </a:cubicBezTo>
                <a:cubicBezTo>
                  <a:pt x="4203519" y="-22362"/>
                  <a:pt x="4364781" y="2811"/>
                  <a:pt x="4517914" y="0"/>
                </a:cubicBezTo>
                <a:cubicBezTo>
                  <a:pt x="4671047" y="-2811"/>
                  <a:pt x="4939893" y="19321"/>
                  <a:pt x="5089802" y="0"/>
                </a:cubicBezTo>
                <a:cubicBezTo>
                  <a:pt x="5239711" y="-19321"/>
                  <a:pt x="5470092" y="15442"/>
                  <a:pt x="5598782" y="0"/>
                </a:cubicBezTo>
                <a:cubicBezTo>
                  <a:pt x="5727472" y="-15442"/>
                  <a:pt x="5960986" y="63097"/>
                  <a:pt x="6290766" y="0"/>
                </a:cubicBezTo>
                <a:cubicBezTo>
                  <a:pt x="6294750" y="207971"/>
                  <a:pt x="6249613" y="329593"/>
                  <a:pt x="6290766" y="473934"/>
                </a:cubicBezTo>
                <a:cubicBezTo>
                  <a:pt x="6331919" y="618275"/>
                  <a:pt x="6268619" y="823017"/>
                  <a:pt x="6290766" y="987362"/>
                </a:cubicBezTo>
                <a:cubicBezTo>
                  <a:pt x="6123477" y="996701"/>
                  <a:pt x="5971645" y="977935"/>
                  <a:pt x="5655971" y="987362"/>
                </a:cubicBezTo>
                <a:cubicBezTo>
                  <a:pt x="5340297" y="996789"/>
                  <a:pt x="5356782" y="948983"/>
                  <a:pt x="5272806" y="987362"/>
                </a:cubicBezTo>
                <a:cubicBezTo>
                  <a:pt x="5188831" y="1025741"/>
                  <a:pt x="4876761" y="968862"/>
                  <a:pt x="4700918" y="987362"/>
                </a:cubicBezTo>
                <a:cubicBezTo>
                  <a:pt x="4525075" y="1005862"/>
                  <a:pt x="4427004" y="984554"/>
                  <a:pt x="4254845" y="987362"/>
                </a:cubicBezTo>
                <a:cubicBezTo>
                  <a:pt x="4082686" y="990170"/>
                  <a:pt x="3855166" y="958902"/>
                  <a:pt x="3745865" y="987362"/>
                </a:cubicBezTo>
                <a:cubicBezTo>
                  <a:pt x="3636564" y="1015822"/>
                  <a:pt x="3365154" y="954477"/>
                  <a:pt x="3111070" y="987362"/>
                </a:cubicBezTo>
                <a:cubicBezTo>
                  <a:pt x="2856987" y="1020247"/>
                  <a:pt x="2701860" y="969719"/>
                  <a:pt x="2539182" y="987362"/>
                </a:cubicBezTo>
                <a:cubicBezTo>
                  <a:pt x="2376504" y="1005005"/>
                  <a:pt x="2213568" y="968704"/>
                  <a:pt x="1967294" y="987362"/>
                </a:cubicBezTo>
                <a:cubicBezTo>
                  <a:pt x="1721020" y="1006020"/>
                  <a:pt x="1601344" y="972201"/>
                  <a:pt x="1458314" y="987362"/>
                </a:cubicBezTo>
                <a:cubicBezTo>
                  <a:pt x="1315284" y="1002523"/>
                  <a:pt x="1153072" y="985408"/>
                  <a:pt x="1012241" y="987362"/>
                </a:cubicBezTo>
                <a:cubicBezTo>
                  <a:pt x="871410" y="989316"/>
                  <a:pt x="781294" y="964285"/>
                  <a:pt x="566169" y="987362"/>
                </a:cubicBezTo>
                <a:cubicBezTo>
                  <a:pt x="351044" y="1010439"/>
                  <a:pt x="138951" y="933855"/>
                  <a:pt x="0" y="987362"/>
                </a:cubicBezTo>
                <a:cubicBezTo>
                  <a:pt x="-59080" y="809176"/>
                  <a:pt x="47784" y="731691"/>
                  <a:pt x="0" y="483807"/>
                </a:cubicBezTo>
                <a:cubicBezTo>
                  <a:pt x="-47784" y="235923"/>
                  <a:pt x="24624" y="128340"/>
                  <a:pt x="0" y="0"/>
                </a:cubicBezTo>
                <a:close/>
              </a:path>
              <a:path w="6290766" h="987362" stroke="0" extrusionOk="0">
                <a:moveTo>
                  <a:pt x="0" y="0"/>
                </a:moveTo>
                <a:cubicBezTo>
                  <a:pt x="111005" y="-46554"/>
                  <a:pt x="371787" y="7609"/>
                  <a:pt x="508980" y="0"/>
                </a:cubicBezTo>
                <a:cubicBezTo>
                  <a:pt x="646173" y="-7609"/>
                  <a:pt x="1029473" y="18251"/>
                  <a:pt x="1206683" y="0"/>
                </a:cubicBezTo>
                <a:cubicBezTo>
                  <a:pt x="1383893" y="-18251"/>
                  <a:pt x="1509698" y="29838"/>
                  <a:pt x="1778571" y="0"/>
                </a:cubicBezTo>
                <a:cubicBezTo>
                  <a:pt x="2047444" y="-29838"/>
                  <a:pt x="1999243" y="35891"/>
                  <a:pt x="2161736" y="0"/>
                </a:cubicBezTo>
                <a:cubicBezTo>
                  <a:pt x="2324229" y="-35891"/>
                  <a:pt x="2437445" y="191"/>
                  <a:pt x="2544901" y="0"/>
                </a:cubicBezTo>
                <a:cubicBezTo>
                  <a:pt x="2652357" y="-191"/>
                  <a:pt x="2878090" y="6085"/>
                  <a:pt x="3053881" y="0"/>
                </a:cubicBezTo>
                <a:cubicBezTo>
                  <a:pt x="3229672" y="-6085"/>
                  <a:pt x="3556043" y="17030"/>
                  <a:pt x="3688676" y="0"/>
                </a:cubicBezTo>
                <a:cubicBezTo>
                  <a:pt x="3821310" y="-17030"/>
                  <a:pt x="4030518" y="25263"/>
                  <a:pt x="4134749" y="0"/>
                </a:cubicBezTo>
                <a:cubicBezTo>
                  <a:pt x="4238980" y="-25263"/>
                  <a:pt x="4450692" y="5299"/>
                  <a:pt x="4580821" y="0"/>
                </a:cubicBezTo>
                <a:cubicBezTo>
                  <a:pt x="4710950" y="-5299"/>
                  <a:pt x="4966336" y="27253"/>
                  <a:pt x="5089802" y="0"/>
                </a:cubicBezTo>
                <a:cubicBezTo>
                  <a:pt x="5213268" y="-27253"/>
                  <a:pt x="5440859" y="32430"/>
                  <a:pt x="5535874" y="0"/>
                </a:cubicBezTo>
                <a:cubicBezTo>
                  <a:pt x="5630889" y="-32430"/>
                  <a:pt x="6009697" y="9523"/>
                  <a:pt x="6290766" y="0"/>
                </a:cubicBezTo>
                <a:cubicBezTo>
                  <a:pt x="6342997" y="128801"/>
                  <a:pt x="6255401" y="284152"/>
                  <a:pt x="6290766" y="493681"/>
                </a:cubicBezTo>
                <a:cubicBezTo>
                  <a:pt x="6326131" y="703210"/>
                  <a:pt x="6260029" y="780285"/>
                  <a:pt x="6290766" y="987362"/>
                </a:cubicBezTo>
                <a:cubicBezTo>
                  <a:pt x="6108079" y="1006479"/>
                  <a:pt x="6026781" y="949948"/>
                  <a:pt x="5781786" y="987362"/>
                </a:cubicBezTo>
                <a:cubicBezTo>
                  <a:pt x="5536791" y="1024776"/>
                  <a:pt x="5369646" y="986634"/>
                  <a:pt x="5084083" y="987362"/>
                </a:cubicBezTo>
                <a:cubicBezTo>
                  <a:pt x="4798520" y="988090"/>
                  <a:pt x="4860598" y="984672"/>
                  <a:pt x="4700918" y="987362"/>
                </a:cubicBezTo>
                <a:cubicBezTo>
                  <a:pt x="4541239" y="990052"/>
                  <a:pt x="4152789" y="931222"/>
                  <a:pt x="4003215" y="987362"/>
                </a:cubicBezTo>
                <a:cubicBezTo>
                  <a:pt x="3853641" y="1043502"/>
                  <a:pt x="3468568" y="953169"/>
                  <a:pt x="3305512" y="987362"/>
                </a:cubicBezTo>
                <a:cubicBezTo>
                  <a:pt x="3142456" y="1021555"/>
                  <a:pt x="3081540" y="972594"/>
                  <a:pt x="2859439" y="987362"/>
                </a:cubicBezTo>
                <a:cubicBezTo>
                  <a:pt x="2637338" y="1002130"/>
                  <a:pt x="2580344" y="956037"/>
                  <a:pt x="2476274" y="987362"/>
                </a:cubicBezTo>
                <a:cubicBezTo>
                  <a:pt x="2372204" y="1018687"/>
                  <a:pt x="2250818" y="980388"/>
                  <a:pt x="2030202" y="987362"/>
                </a:cubicBezTo>
                <a:cubicBezTo>
                  <a:pt x="1809586" y="994336"/>
                  <a:pt x="1753619" y="980633"/>
                  <a:pt x="1647037" y="987362"/>
                </a:cubicBezTo>
                <a:cubicBezTo>
                  <a:pt x="1540456" y="994091"/>
                  <a:pt x="1301829" y="937245"/>
                  <a:pt x="1200964" y="987362"/>
                </a:cubicBezTo>
                <a:cubicBezTo>
                  <a:pt x="1100099" y="1037479"/>
                  <a:pt x="947955" y="980762"/>
                  <a:pt x="817800" y="987362"/>
                </a:cubicBezTo>
                <a:cubicBezTo>
                  <a:pt x="687645" y="993962"/>
                  <a:pt x="294752" y="923157"/>
                  <a:pt x="0" y="987362"/>
                </a:cubicBezTo>
                <a:cubicBezTo>
                  <a:pt x="-47649" y="829846"/>
                  <a:pt x="22113" y="659035"/>
                  <a:pt x="0" y="523302"/>
                </a:cubicBezTo>
                <a:cubicBezTo>
                  <a:pt x="-22113" y="387569"/>
                  <a:pt x="3556" y="156817"/>
                  <a:pt x="0" y="0"/>
                </a:cubicBezTo>
                <a:close/>
              </a:path>
            </a:pathLst>
          </a:custGeom>
          <a:solidFill>
            <a:srgbClr val="00B050">
              <a:alpha val="72000"/>
            </a:srgbClr>
          </a:solidFill>
          <a:ln w="28575" cap="flat" cmpd="sng" algn="ctr">
            <a:solidFill>
              <a:schemeClr val="bg1"/>
            </a:solidFill>
            <a:prstDash val="sysDot"/>
            <a:miter lim="800000"/>
            <a:extLst>
              <a:ext uri="{C807C97D-BFC1-408E-A445-0C87EB9F89A2}">
                <ask:lineSketchStyleProps xmlns:ask="http://schemas.microsoft.com/office/drawing/2018/sketchyshapes" xmlns="" sd="100935138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D. 134 706</a:t>
            </a:r>
            <a:endParaRPr kumimoji="0" lang="vi-VN" sz="36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8EE4321E-9C93-4AA5-B296-57737CFBD51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1265" y="4681058"/>
            <a:ext cx="807556" cy="778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304355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5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8" grpId="0" animBg="1"/>
      <p:bldP spid="20" grpId="0"/>
      <p:bldP spid="2" grpId="0"/>
      <p:bldP spid="2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F6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B2198E-83F3-4D62-BBBB-E7911D2C192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023" r="12626"/>
          <a:stretch/>
        </p:blipFill>
        <p:spPr>
          <a:xfrm>
            <a:off x="-31086" y="-250878"/>
            <a:ext cx="12223086" cy="737612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E3F69FCF-02F2-434E-B5C6-3DF9CBB70D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38691">
            <a:off x="9621055" y="4944773"/>
            <a:ext cx="1279848" cy="1477763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88239B65-322F-454F-B229-81576480486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46031">
            <a:off x="2274511" y="5553311"/>
            <a:ext cx="594607" cy="90499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6D0D53F-81C6-4D58-A642-F5A73154EF4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8898" y="5142450"/>
            <a:ext cx="1059945" cy="16132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8442B68-D676-4262-BD97-AD58B22812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54" y="5147156"/>
            <a:ext cx="1059945" cy="161325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9CC08C0-4770-40D8-8627-9619611AFE0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081" y="5828962"/>
            <a:ext cx="613640" cy="93396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9F26EF0-AB2B-4367-BC35-0C018420BD8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2590" y="6514605"/>
            <a:ext cx="878033" cy="50683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7A3A82A-713C-4E66-91DE-4859BAF48E0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8311" y="6551487"/>
            <a:ext cx="691697" cy="39825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0DF6C87-9969-4992-83B3-A10530B85E1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9172" y="6541226"/>
            <a:ext cx="612349" cy="45359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8F00CE1-2A14-4DA2-AB62-D669A2A75B2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70498" y="6442555"/>
            <a:ext cx="612349" cy="45359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FDDD751-2D42-4886-8CFD-EC0181C9898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164" y="6405079"/>
            <a:ext cx="476697" cy="27446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B3787DC-88BE-4586-ACBD-5836F7A5A59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816" y="6469526"/>
            <a:ext cx="878033" cy="50683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DEC0ECD-BF8D-4C0B-A5EE-D931C965442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66" y="6496147"/>
            <a:ext cx="612349" cy="45359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B3F5E26-5E21-4E78-9117-2E8499A0D62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90814" y="6496146"/>
            <a:ext cx="612349" cy="45359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2E8D12B-59CB-4112-ADC2-998261D62C8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31099" y="6679541"/>
            <a:ext cx="364765" cy="27019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26C022E-25D6-4FB9-B1FB-9AFD29B3AAA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4991" y="6542310"/>
            <a:ext cx="675797" cy="39009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3227E84-3E4A-4299-9F6C-6991A05A37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1270" y="6604610"/>
            <a:ext cx="517035" cy="29845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3536702C-92F2-4674-89CD-E74E8EE7960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133" y="6617816"/>
            <a:ext cx="517035" cy="29845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84CE0D3-F177-4C6F-9F19-2F5578AD20A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37678" flipV="1">
            <a:off x="8987112" y="6331616"/>
            <a:ext cx="613640" cy="532079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035208DE-53D2-4C89-AFC0-3010B4CD5B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842">
            <a:off x="8782317" y="5049066"/>
            <a:ext cx="1298096" cy="149883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E71973FF-FC10-45B9-82EC-5BD32FFC93A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37678" flipV="1">
            <a:off x="8284497" y="154739"/>
            <a:ext cx="613640" cy="532079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056825C9-19AC-49C9-8DBB-7F0F9DE9FD4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60159" y="6386306"/>
            <a:ext cx="818275" cy="506248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908C795F-DAB4-44D6-A02F-4C42E35A2A0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2969" y="1040397"/>
            <a:ext cx="860496" cy="37034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1D8385E4-73E1-4B92-A121-93B213FA5F8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23394">
            <a:off x="4820097" y="5040898"/>
            <a:ext cx="1059945" cy="1415731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26FC8E0F-864E-4F1B-9502-28083F9DFF9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086" y="880914"/>
            <a:ext cx="1195492" cy="547753"/>
          </a:xfrm>
          <a:prstGeom prst="rect">
            <a:avLst/>
          </a:prstGeom>
        </p:spPr>
      </p:pic>
      <p:sp>
        <p:nvSpPr>
          <p:cNvPr id="59" name="Oval 58">
            <a:extLst>
              <a:ext uri="{FF2B5EF4-FFF2-40B4-BE49-F238E27FC236}">
                <a16:creationId xmlns:a16="http://schemas.microsoft.com/office/drawing/2014/main" id="{9DAA9C02-E532-4104-B926-83CDDBEA02AC}"/>
              </a:ext>
            </a:extLst>
          </p:cNvPr>
          <p:cNvSpPr/>
          <p:nvPr/>
        </p:nvSpPr>
        <p:spPr>
          <a:xfrm>
            <a:off x="6642854" y="5620943"/>
            <a:ext cx="136032" cy="136032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195F808D-F13A-4FA4-893A-A4287BD3A903}"/>
              </a:ext>
            </a:extLst>
          </p:cNvPr>
          <p:cNvSpPr/>
          <p:nvPr/>
        </p:nvSpPr>
        <p:spPr>
          <a:xfrm>
            <a:off x="6339549" y="5373608"/>
            <a:ext cx="247335" cy="247335"/>
          </a:xfrm>
          <a:prstGeom prst="ellipse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4C2BFE55-1827-4479-8832-0B8E31C3FC93}"/>
              </a:ext>
            </a:extLst>
          </p:cNvPr>
          <p:cNvSpPr/>
          <p:nvPr/>
        </p:nvSpPr>
        <p:spPr>
          <a:xfrm>
            <a:off x="6626751" y="5306367"/>
            <a:ext cx="168238" cy="168238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A9839A7D-75B3-419B-9303-EAE109E3545B}"/>
              </a:ext>
            </a:extLst>
          </p:cNvPr>
          <p:cNvSpPr/>
          <p:nvPr/>
        </p:nvSpPr>
        <p:spPr>
          <a:xfrm>
            <a:off x="6350784" y="4861174"/>
            <a:ext cx="368095" cy="368095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14B8FA1B-33DF-4575-8029-4C7D9C76053E}"/>
              </a:ext>
            </a:extLst>
          </p:cNvPr>
          <p:cNvSpPr/>
          <p:nvPr/>
        </p:nvSpPr>
        <p:spPr>
          <a:xfrm>
            <a:off x="893845" y="4984504"/>
            <a:ext cx="136032" cy="136032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3DF3766E-8313-42BC-A2E3-94DD99189FB5}"/>
              </a:ext>
            </a:extLst>
          </p:cNvPr>
          <p:cNvSpPr/>
          <p:nvPr/>
        </p:nvSpPr>
        <p:spPr>
          <a:xfrm>
            <a:off x="590540" y="4737169"/>
            <a:ext cx="247335" cy="247335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E943DB72-3111-400D-850E-5B8BCD657A84}"/>
              </a:ext>
            </a:extLst>
          </p:cNvPr>
          <p:cNvSpPr/>
          <p:nvPr/>
        </p:nvSpPr>
        <p:spPr>
          <a:xfrm>
            <a:off x="877742" y="4669928"/>
            <a:ext cx="168238" cy="168238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C309A840-A206-4789-825A-8777EFC229AB}"/>
              </a:ext>
            </a:extLst>
          </p:cNvPr>
          <p:cNvSpPr/>
          <p:nvPr/>
        </p:nvSpPr>
        <p:spPr>
          <a:xfrm>
            <a:off x="601775" y="4224735"/>
            <a:ext cx="368095" cy="368095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CFB844DD-7871-47F6-BCD7-913D7316657F}"/>
              </a:ext>
            </a:extLst>
          </p:cNvPr>
          <p:cNvSpPr/>
          <p:nvPr/>
        </p:nvSpPr>
        <p:spPr>
          <a:xfrm>
            <a:off x="496781" y="3963438"/>
            <a:ext cx="168238" cy="168238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6BE87D2F-003E-409B-BF23-26663F35807D}"/>
              </a:ext>
            </a:extLst>
          </p:cNvPr>
          <p:cNvSpPr/>
          <p:nvPr/>
        </p:nvSpPr>
        <p:spPr>
          <a:xfrm>
            <a:off x="11980623" y="5102682"/>
            <a:ext cx="136032" cy="136032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51F4B795-86E2-4018-BD0F-4DB054CA6B47}"/>
              </a:ext>
            </a:extLst>
          </p:cNvPr>
          <p:cNvSpPr/>
          <p:nvPr/>
        </p:nvSpPr>
        <p:spPr>
          <a:xfrm>
            <a:off x="11677318" y="4855347"/>
            <a:ext cx="247335" cy="247335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F0712AA0-F059-44D9-B301-520B00DD6A98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duotone>
              <a:prstClr val="black"/>
              <a:schemeClr val="accent2">
                <a:lumMod val="7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5582">
            <a:off x="10531484" y="3174446"/>
            <a:ext cx="768755" cy="1026799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3A79962B-E5C1-4B4C-B7EA-3ABB9A3D21F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9065">
            <a:off x="5968728" y="4176656"/>
            <a:ext cx="385978" cy="978716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69D890C3-5630-4A22-8F14-2782182115C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83730">
            <a:off x="1436089" y="3827645"/>
            <a:ext cx="1172023" cy="2104732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56D511A8-B6B4-4E3F-B069-0996D05C28B3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90066" y="3050173"/>
            <a:ext cx="1099570" cy="659742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07F4A7F5-A286-4E4B-A4B0-77AB4EE1D14C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0112">
            <a:off x="7151433" y="4645151"/>
            <a:ext cx="1654829" cy="2344899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CC9DD1EB-CA31-4AC4-BCC2-C30F338BD17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2054">
            <a:off x="9451670" y="6005985"/>
            <a:ext cx="2103252" cy="1214071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8AFF6CF3-A0CC-4119-B22F-9B47D24AB4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8851">
            <a:off x="2281299" y="5172279"/>
            <a:ext cx="1200380" cy="1826993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2D345DF9-F268-412A-9DB2-2796F8AB290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702" y="5723577"/>
            <a:ext cx="1725759" cy="1278340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F0217202-84A9-4AF6-A850-117227670F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790" y="4864077"/>
            <a:ext cx="1829081" cy="2111929"/>
          </a:xfrm>
          <a:prstGeom prst="rect">
            <a:avLst/>
          </a:prstGeom>
        </p:spPr>
      </p:pic>
      <p:sp>
        <p:nvSpPr>
          <p:cNvPr id="97" name="Oval 96">
            <a:extLst>
              <a:ext uri="{FF2B5EF4-FFF2-40B4-BE49-F238E27FC236}">
                <a16:creationId xmlns:a16="http://schemas.microsoft.com/office/drawing/2014/main" id="{81C645E3-952D-40D8-8A05-DC22B8F2F509}"/>
              </a:ext>
            </a:extLst>
          </p:cNvPr>
          <p:cNvSpPr/>
          <p:nvPr/>
        </p:nvSpPr>
        <p:spPr>
          <a:xfrm rot="20904273">
            <a:off x="2399218" y="3805231"/>
            <a:ext cx="205951" cy="20595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2C1357CC-177B-452F-9F01-8986EFD244AE}"/>
              </a:ext>
            </a:extLst>
          </p:cNvPr>
          <p:cNvSpPr/>
          <p:nvPr/>
        </p:nvSpPr>
        <p:spPr>
          <a:xfrm rot="3390765">
            <a:off x="2282157" y="3197364"/>
            <a:ext cx="280501" cy="28050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FFA0F022-991F-4DFE-B890-F56E28595033}"/>
              </a:ext>
            </a:extLst>
          </p:cNvPr>
          <p:cNvSpPr/>
          <p:nvPr/>
        </p:nvSpPr>
        <p:spPr>
          <a:xfrm rot="3390765">
            <a:off x="10723076" y="5364895"/>
            <a:ext cx="164475" cy="164475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A9256B8A-9C43-434A-B198-4EDE9190BB1A}"/>
              </a:ext>
            </a:extLst>
          </p:cNvPr>
          <p:cNvSpPr/>
          <p:nvPr/>
        </p:nvSpPr>
        <p:spPr>
          <a:xfrm rot="3390765">
            <a:off x="10680967" y="5728889"/>
            <a:ext cx="164475" cy="164475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EF1135C3-1B8A-42FA-ABB2-5705AFC2B12B}"/>
              </a:ext>
            </a:extLst>
          </p:cNvPr>
          <p:cNvSpPr/>
          <p:nvPr/>
        </p:nvSpPr>
        <p:spPr>
          <a:xfrm rot="856175">
            <a:off x="10390458" y="6019477"/>
            <a:ext cx="336470" cy="336470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B9F788F8-14CB-4C92-B972-ED176D44DFBE}"/>
              </a:ext>
            </a:extLst>
          </p:cNvPr>
          <p:cNvSpPr/>
          <p:nvPr/>
        </p:nvSpPr>
        <p:spPr>
          <a:xfrm rot="20904273">
            <a:off x="10694727" y="6508310"/>
            <a:ext cx="205951" cy="20595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id="{7615E523-9379-407A-ABAC-3865F46D9E92}"/>
              </a:ext>
            </a:extLst>
          </p:cNvPr>
          <p:cNvSpPr/>
          <p:nvPr/>
        </p:nvSpPr>
        <p:spPr>
          <a:xfrm rot="3390765">
            <a:off x="7711269" y="5544489"/>
            <a:ext cx="280501" cy="28050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222BD86B-EB1E-4F03-99A9-9136CF538290}"/>
              </a:ext>
            </a:extLst>
          </p:cNvPr>
          <p:cNvSpPr/>
          <p:nvPr/>
        </p:nvSpPr>
        <p:spPr>
          <a:xfrm rot="3390765">
            <a:off x="7315558" y="5270661"/>
            <a:ext cx="280501" cy="28050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07" name="Picture 106">
            <a:extLst>
              <a:ext uri="{FF2B5EF4-FFF2-40B4-BE49-F238E27FC236}">
                <a16:creationId xmlns:a16="http://schemas.microsoft.com/office/drawing/2014/main" id="{CD0E5FA0-6260-4EE9-B110-EBAEC97CADDC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5192">
            <a:off x="4243615" y="6050033"/>
            <a:ext cx="1279687" cy="748854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id="{19250DEB-E2F2-4776-B22E-79044D8E638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88761">
            <a:off x="4011836" y="4337261"/>
            <a:ext cx="1279687" cy="791713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23CD6FC4-FCFB-43E6-82E2-9525C935A04C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721" y="3908206"/>
            <a:ext cx="1073520" cy="489498"/>
          </a:xfrm>
          <a:prstGeom prst="rect">
            <a:avLst/>
          </a:prstGeom>
        </p:spPr>
      </p:pic>
      <p:pic>
        <p:nvPicPr>
          <p:cNvPr id="111" name="Picture 110">
            <a:extLst>
              <a:ext uri="{FF2B5EF4-FFF2-40B4-BE49-F238E27FC236}">
                <a16:creationId xmlns:a16="http://schemas.microsoft.com/office/drawing/2014/main" id="{7DDA4ED5-AA6D-4C6F-BBBD-1ECFC0BC893A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31481" y="4989089"/>
            <a:ext cx="1073520" cy="489498"/>
          </a:xfrm>
          <a:prstGeom prst="rect">
            <a:avLst/>
          </a:prstGeom>
        </p:spPr>
      </p:pic>
      <p:pic>
        <p:nvPicPr>
          <p:cNvPr id="112" name="Picture 111">
            <a:extLst>
              <a:ext uri="{FF2B5EF4-FFF2-40B4-BE49-F238E27FC236}">
                <a16:creationId xmlns:a16="http://schemas.microsoft.com/office/drawing/2014/main" id="{1617E372-A09E-47E8-93BC-A61BA9D3F3CA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7401" y="6237075"/>
            <a:ext cx="587146" cy="557228"/>
          </a:xfrm>
          <a:prstGeom prst="rect">
            <a:avLst/>
          </a:prstGeom>
        </p:spPr>
      </p:pic>
      <p:pic>
        <p:nvPicPr>
          <p:cNvPr id="113" name="图片 22">
            <a:extLst>
              <a:ext uri="{FF2B5EF4-FFF2-40B4-BE49-F238E27FC236}">
                <a16:creationId xmlns:a16="http://schemas.microsoft.com/office/drawing/2014/main" id="{B1C6C8AD-3B8F-43A4-B714-D75AF0CAD60B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00294" y="-46782"/>
            <a:ext cx="1342288" cy="1475449"/>
          </a:xfrm>
          <a:prstGeom prst="rect">
            <a:avLst/>
          </a:prstGeom>
        </p:spPr>
      </p:pic>
      <p:pic>
        <p:nvPicPr>
          <p:cNvPr id="115" name="图片 22">
            <a:extLst>
              <a:ext uri="{FF2B5EF4-FFF2-40B4-BE49-F238E27FC236}">
                <a16:creationId xmlns:a16="http://schemas.microsoft.com/office/drawing/2014/main" id="{1C551E9F-B1B9-4E1C-BB6F-76F9680B633A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74790" y="910785"/>
            <a:ext cx="1342288" cy="1475449"/>
          </a:xfrm>
          <a:prstGeom prst="rect">
            <a:avLst/>
          </a:prstGeom>
        </p:spPr>
      </p:pic>
      <p:pic>
        <p:nvPicPr>
          <p:cNvPr id="71" name="图片 22">
            <a:extLst>
              <a:ext uri="{FF2B5EF4-FFF2-40B4-BE49-F238E27FC236}">
                <a16:creationId xmlns:a16="http://schemas.microsoft.com/office/drawing/2014/main" id="{56D4DC73-E08B-4920-9F8E-15EA481896D5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78699" y="3272617"/>
            <a:ext cx="1342288" cy="1475449"/>
          </a:xfrm>
          <a:prstGeom prst="rect">
            <a:avLst/>
          </a:prstGeom>
        </p:spPr>
      </p:pic>
      <p:pic>
        <p:nvPicPr>
          <p:cNvPr id="72" name="图片 22">
            <a:extLst>
              <a:ext uri="{FF2B5EF4-FFF2-40B4-BE49-F238E27FC236}">
                <a16:creationId xmlns:a16="http://schemas.microsoft.com/office/drawing/2014/main" id="{C086AA4E-5C44-4C67-95B3-310873F554AA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87549" y="195187"/>
            <a:ext cx="1342288" cy="1475449"/>
          </a:xfrm>
          <a:prstGeom prst="rect">
            <a:avLst/>
          </a:prstGeom>
        </p:spPr>
      </p:pic>
      <p:pic>
        <p:nvPicPr>
          <p:cNvPr id="73" name="图片 22">
            <a:extLst>
              <a:ext uri="{FF2B5EF4-FFF2-40B4-BE49-F238E27FC236}">
                <a16:creationId xmlns:a16="http://schemas.microsoft.com/office/drawing/2014/main" id="{0E2A7994-E2BB-4455-B2E0-7E1A75738C26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25628" y="3892459"/>
            <a:ext cx="1342288" cy="1475449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896C0C32-7803-42F4-8958-B6EB4580EB60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187" y="1038169"/>
            <a:ext cx="354649" cy="3326367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A4693C88-CE50-4089-95A1-5790E1CCA136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12" y="734152"/>
            <a:ext cx="354649" cy="3326367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B9287EED-DFDD-4359-B437-5CE9E566D65E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2" y="987549"/>
            <a:ext cx="354649" cy="3326367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AA006F9A-4375-44C0-AC59-C0B24FE27F8D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5758" y="3616729"/>
            <a:ext cx="354649" cy="3326367"/>
          </a:xfrm>
          <a:prstGeom prst="rect">
            <a:avLst/>
          </a:prstGeom>
        </p:spPr>
      </p:pic>
      <p:sp>
        <p:nvSpPr>
          <p:cNvPr id="118" name="TextBox 117">
            <a:extLst>
              <a:ext uri="{FF2B5EF4-FFF2-40B4-BE49-F238E27FC236}">
                <a16:creationId xmlns:a16="http://schemas.microsoft.com/office/drawing/2014/main" id="{E34C287C-5E1D-451B-9C34-FE7CAA3EEDAC}"/>
              </a:ext>
            </a:extLst>
          </p:cNvPr>
          <p:cNvSpPr txBox="1"/>
          <p:nvPr/>
        </p:nvSpPr>
        <p:spPr>
          <a:xfrm>
            <a:off x="5275524" y="604618"/>
            <a:ext cx="32337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26" name="Picture 125">
            <a:extLst>
              <a:ext uri="{FF2B5EF4-FFF2-40B4-BE49-F238E27FC236}">
                <a16:creationId xmlns:a16="http://schemas.microsoft.com/office/drawing/2014/main" id="{2D8D0DC8-6F62-4297-A4C8-D0CC3F7B1F7C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2" y="987549"/>
            <a:ext cx="354649" cy="3326367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2509B406-E71F-4090-A48F-4A55F873A89C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187" y="1038169"/>
            <a:ext cx="354649" cy="3326367"/>
          </a:xfrm>
          <a:prstGeom prst="rect">
            <a:avLst/>
          </a:prstGeom>
        </p:spPr>
      </p:pic>
      <p:pic>
        <p:nvPicPr>
          <p:cNvPr id="133" name="Picture 132">
            <a:extLst>
              <a:ext uri="{FF2B5EF4-FFF2-40B4-BE49-F238E27FC236}">
                <a16:creationId xmlns:a16="http://schemas.microsoft.com/office/drawing/2014/main" id="{5F336BE6-C053-431A-B894-C76CEDC37341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12" y="734152"/>
            <a:ext cx="354649" cy="3326367"/>
          </a:xfrm>
          <a:prstGeom prst="rect">
            <a:avLst/>
          </a:prstGeom>
        </p:spPr>
      </p:pic>
      <p:pic>
        <p:nvPicPr>
          <p:cNvPr id="134" name="Picture 133">
            <a:extLst>
              <a:ext uri="{FF2B5EF4-FFF2-40B4-BE49-F238E27FC236}">
                <a16:creationId xmlns:a16="http://schemas.microsoft.com/office/drawing/2014/main" id="{A72334E0-004A-4F43-8125-27263BB322B9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2" y="987549"/>
            <a:ext cx="354649" cy="3326367"/>
          </a:xfrm>
          <a:prstGeom prst="rect">
            <a:avLst/>
          </a:prstGeom>
        </p:spPr>
      </p:pic>
      <p:pic>
        <p:nvPicPr>
          <p:cNvPr id="135" name="Picture 134">
            <a:extLst>
              <a:ext uri="{FF2B5EF4-FFF2-40B4-BE49-F238E27FC236}">
                <a16:creationId xmlns:a16="http://schemas.microsoft.com/office/drawing/2014/main" id="{BF58B779-CC27-415E-8756-F78300CAF9FE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557" y="3615645"/>
            <a:ext cx="354649" cy="3326367"/>
          </a:xfrm>
          <a:prstGeom prst="rect">
            <a:avLst/>
          </a:prstGeom>
        </p:spPr>
      </p:pic>
      <p:pic>
        <p:nvPicPr>
          <p:cNvPr id="136" name="Picture 135">
            <a:hlinkClick r:id="rId29" action="ppaction://hlinksldjump"/>
            <a:extLst>
              <a:ext uri="{FF2B5EF4-FFF2-40B4-BE49-F238E27FC236}">
                <a16:creationId xmlns:a16="http://schemas.microsoft.com/office/drawing/2014/main" id="{58D98C72-ECA6-4E81-AB3F-2B7096ACD7AA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3091" b="94000" l="2242" r="95758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174" y="2542082"/>
            <a:ext cx="2225686" cy="2225686"/>
          </a:xfrm>
          <a:prstGeom prst="rect">
            <a:avLst/>
          </a:prstGeom>
        </p:spPr>
      </p:pic>
      <p:grpSp>
        <p:nvGrpSpPr>
          <p:cNvPr id="137" name="Group 136">
            <a:extLst>
              <a:ext uri="{FF2B5EF4-FFF2-40B4-BE49-F238E27FC236}">
                <a16:creationId xmlns:a16="http://schemas.microsoft.com/office/drawing/2014/main" id="{89F5EC9D-A8A0-4A63-B92E-3DD473C45EC8}"/>
              </a:ext>
            </a:extLst>
          </p:cNvPr>
          <p:cNvGrpSpPr/>
          <p:nvPr/>
        </p:nvGrpSpPr>
        <p:grpSpPr>
          <a:xfrm>
            <a:off x="519749" y="-641766"/>
            <a:ext cx="10870645" cy="3455304"/>
            <a:chOff x="3716168" y="2849957"/>
            <a:chExt cx="5280112" cy="3673208"/>
          </a:xfrm>
        </p:grpSpPr>
        <p:pic>
          <p:nvPicPr>
            <p:cNvPr id="138" name="Picture 137">
              <a:extLst>
                <a:ext uri="{FF2B5EF4-FFF2-40B4-BE49-F238E27FC236}">
                  <a16:creationId xmlns:a16="http://schemas.microsoft.com/office/drawing/2014/main" id="{F75C4E3D-EA16-48FF-913D-2F91C3AF89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2" cstate="print">
              <a:extLst>
                <a:ext uri="{BEBA8EAE-BF5A-486C-A8C5-ECC9F3942E4B}">
                  <a14:imgProps xmlns:a14="http://schemas.microsoft.com/office/drawing/2010/main">
                    <a14:imgLayer r:embed="rId33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54" t="40855" r="61153" b="2042"/>
            <a:stretch/>
          </p:blipFill>
          <p:spPr>
            <a:xfrm rot="16200000">
              <a:off x="4519620" y="2046505"/>
              <a:ext cx="3673208" cy="5280112"/>
            </a:xfrm>
            <a:prstGeom prst="rect">
              <a:avLst/>
            </a:prstGeom>
          </p:spPr>
        </p:pic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87EFC769-1610-49D9-B10D-21EFDE518AB2}"/>
                </a:ext>
              </a:extLst>
            </p:cNvPr>
            <p:cNvSpPr txBox="1"/>
            <p:nvPr/>
          </p:nvSpPr>
          <p:spPr>
            <a:xfrm>
              <a:off x="5093899" y="4307757"/>
              <a:ext cx="1735016" cy="16686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140" name="Rectangle 139">
            <a:extLst>
              <a:ext uri="{FF2B5EF4-FFF2-40B4-BE49-F238E27FC236}">
                <a16:creationId xmlns:a16="http://schemas.microsoft.com/office/drawing/2014/main" id="{CA852CC1-3BE1-49A8-9C91-4F85208C0EB5}"/>
              </a:ext>
            </a:extLst>
          </p:cNvPr>
          <p:cNvSpPr/>
          <p:nvPr/>
        </p:nvSpPr>
        <p:spPr>
          <a:xfrm>
            <a:off x="979924" y="4629656"/>
            <a:ext cx="3958311" cy="987362"/>
          </a:xfrm>
          <a:custGeom>
            <a:avLst/>
            <a:gdLst>
              <a:gd name="connsiteX0" fmla="*/ 0 w 6290766"/>
              <a:gd name="connsiteY0" fmla="*/ 0 h 987362"/>
              <a:gd name="connsiteX1" fmla="*/ 446072 w 6290766"/>
              <a:gd name="connsiteY1" fmla="*/ 0 h 987362"/>
              <a:gd name="connsiteX2" fmla="*/ 1080868 w 6290766"/>
              <a:gd name="connsiteY2" fmla="*/ 0 h 987362"/>
              <a:gd name="connsiteX3" fmla="*/ 1652756 w 6290766"/>
              <a:gd name="connsiteY3" fmla="*/ 0 h 987362"/>
              <a:gd name="connsiteX4" fmla="*/ 2098828 w 6290766"/>
              <a:gd name="connsiteY4" fmla="*/ 0 h 987362"/>
              <a:gd name="connsiteX5" fmla="*/ 2607808 w 6290766"/>
              <a:gd name="connsiteY5" fmla="*/ 0 h 987362"/>
              <a:gd name="connsiteX6" fmla="*/ 3179696 w 6290766"/>
              <a:gd name="connsiteY6" fmla="*/ 0 h 987362"/>
              <a:gd name="connsiteX7" fmla="*/ 3688676 w 6290766"/>
              <a:gd name="connsiteY7" fmla="*/ 0 h 987362"/>
              <a:gd name="connsiteX8" fmla="*/ 4071841 w 6290766"/>
              <a:gd name="connsiteY8" fmla="*/ 0 h 987362"/>
              <a:gd name="connsiteX9" fmla="*/ 4517914 w 6290766"/>
              <a:gd name="connsiteY9" fmla="*/ 0 h 987362"/>
              <a:gd name="connsiteX10" fmla="*/ 5089802 w 6290766"/>
              <a:gd name="connsiteY10" fmla="*/ 0 h 987362"/>
              <a:gd name="connsiteX11" fmla="*/ 5598782 w 6290766"/>
              <a:gd name="connsiteY11" fmla="*/ 0 h 987362"/>
              <a:gd name="connsiteX12" fmla="*/ 6290766 w 6290766"/>
              <a:gd name="connsiteY12" fmla="*/ 0 h 987362"/>
              <a:gd name="connsiteX13" fmla="*/ 6290766 w 6290766"/>
              <a:gd name="connsiteY13" fmla="*/ 473934 h 987362"/>
              <a:gd name="connsiteX14" fmla="*/ 6290766 w 6290766"/>
              <a:gd name="connsiteY14" fmla="*/ 987362 h 987362"/>
              <a:gd name="connsiteX15" fmla="*/ 5655971 w 6290766"/>
              <a:gd name="connsiteY15" fmla="*/ 987362 h 987362"/>
              <a:gd name="connsiteX16" fmla="*/ 5272806 w 6290766"/>
              <a:gd name="connsiteY16" fmla="*/ 987362 h 987362"/>
              <a:gd name="connsiteX17" fmla="*/ 4700918 w 6290766"/>
              <a:gd name="connsiteY17" fmla="*/ 987362 h 987362"/>
              <a:gd name="connsiteX18" fmla="*/ 4254845 w 6290766"/>
              <a:gd name="connsiteY18" fmla="*/ 987362 h 987362"/>
              <a:gd name="connsiteX19" fmla="*/ 3745865 w 6290766"/>
              <a:gd name="connsiteY19" fmla="*/ 987362 h 987362"/>
              <a:gd name="connsiteX20" fmla="*/ 3111070 w 6290766"/>
              <a:gd name="connsiteY20" fmla="*/ 987362 h 987362"/>
              <a:gd name="connsiteX21" fmla="*/ 2539182 w 6290766"/>
              <a:gd name="connsiteY21" fmla="*/ 987362 h 987362"/>
              <a:gd name="connsiteX22" fmla="*/ 1967294 w 6290766"/>
              <a:gd name="connsiteY22" fmla="*/ 987362 h 987362"/>
              <a:gd name="connsiteX23" fmla="*/ 1458314 w 6290766"/>
              <a:gd name="connsiteY23" fmla="*/ 987362 h 987362"/>
              <a:gd name="connsiteX24" fmla="*/ 1012241 w 6290766"/>
              <a:gd name="connsiteY24" fmla="*/ 987362 h 987362"/>
              <a:gd name="connsiteX25" fmla="*/ 566169 w 6290766"/>
              <a:gd name="connsiteY25" fmla="*/ 987362 h 987362"/>
              <a:gd name="connsiteX26" fmla="*/ 0 w 6290766"/>
              <a:gd name="connsiteY26" fmla="*/ 987362 h 987362"/>
              <a:gd name="connsiteX27" fmla="*/ 0 w 6290766"/>
              <a:gd name="connsiteY27" fmla="*/ 483807 h 987362"/>
              <a:gd name="connsiteX28" fmla="*/ 0 w 6290766"/>
              <a:gd name="connsiteY28" fmla="*/ 0 h 98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6290766" h="987362" fill="none" extrusionOk="0">
                <a:moveTo>
                  <a:pt x="0" y="0"/>
                </a:moveTo>
                <a:cubicBezTo>
                  <a:pt x="220722" y="-9142"/>
                  <a:pt x="272505" y="8463"/>
                  <a:pt x="446072" y="0"/>
                </a:cubicBezTo>
                <a:cubicBezTo>
                  <a:pt x="619639" y="-8463"/>
                  <a:pt x="945587" y="63852"/>
                  <a:pt x="1080868" y="0"/>
                </a:cubicBezTo>
                <a:cubicBezTo>
                  <a:pt x="1216149" y="-63852"/>
                  <a:pt x="1524817" y="15231"/>
                  <a:pt x="1652756" y="0"/>
                </a:cubicBezTo>
                <a:cubicBezTo>
                  <a:pt x="1780695" y="-15231"/>
                  <a:pt x="1997653" y="35618"/>
                  <a:pt x="2098828" y="0"/>
                </a:cubicBezTo>
                <a:cubicBezTo>
                  <a:pt x="2200003" y="-35618"/>
                  <a:pt x="2490837" y="7375"/>
                  <a:pt x="2607808" y="0"/>
                </a:cubicBezTo>
                <a:cubicBezTo>
                  <a:pt x="2724779" y="-7375"/>
                  <a:pt x="2972199" y="51798"/>
                  <a:pt x="3179696" y="0"/>
                </a:cubicBezTo>
                <a:cubicBezTo>
                  <a:pt x="3387193" y="-51798"/>
                  <a:pt x="3517259" y="13453"/>
                  <a:pt x="3688676" y="0"/>
                </a:cubicBezTo>
                <a:cubicBezTo>
                  <a:pt x="3860093" y="-13453"/>
                  <a:pt x="3940164" y="22362"/>
                  <a:pt x="4071841" y="0"/>
                </a:cubicBezTo>
                <a:cubicBezTo>
                  <a:pt x="4203519" y="-22362"/>
                  <a:pt x="4364781" y="2811"/>
                  <a:pt x="4517914" y="0"/>
                </a:cubicBezTo>
                <a:cubicBezTo>
                  <a:pt x="4671047" y="-2811"/>
                  <a:pt x="4939893" y="19321"/>
                  <a:pt x="5089802" y="0"/>
                </a:cubicBezTo>
                <a:cubicBezTo>
                  <a:pt x="5239711" y="-19321"/>
                  <a:pt x="5470092" y="15442"/>
                  <a:pt x="5598782" y="0"/>
                </a:cubicBezTo>
                <a:cubicBezTo>
                  <a:pt x="5727472" y="-15442"/>
                  <a:pt x="5960986" y="63097"/>
                  <a:pt x="6290766" y="0"/>
                </a:cubicBezTo>
                <a:cubicBezTo>
                  <a:pt x="6294750" y="207971"/>
                  <a:pt x="6249613" y="329593"/>
                  <a:pt x="6290766" y="473934"/>
                </a:cubicBezTo>
                <a:cubicBezTo>
                  <a:pt x="6331919" y="618275"/>
                  <a:pt x="6268619" y="823017"/>
                  <a:pt x="6290766" y="987362"/>
                </a:cubicBezTo>
                <a:cubicBezTo>
                  <a:pt x="6123477" y="996701"/>
                  <a:pt x="5971645" y="977935"/>
                  <a:pt x="5655971" y="987362"/>
                </a:cubicBezTo>
                <a:cubicBezTo>
                  <a:pt x="5340297" y="996789"/>
                  <a:pt x="5356782" y="948983"/>
                  <a:pt x="5272806" y="987362"/>
                </a:cubicBezTo>
                <a:cubicBezTo>
                  <a:pt x="5188831" y="1025741"/>
                  <a:pt x="4876761" y="968862"/>
                  <a:pt x="4700918" y="987362"/>
                </a:cubicBezTo>
                <a:cubicBezTo>
                  <a:pt x="4525075" y="1005862"/>
                  <a:pt x="4427004" y="984554"/>
                  <a:pt x="4254845" y="987362"/>
                </a:cubicBezTo>
                <a:cubicBezTo>
                  <a:pt x="4082686" y="990170"/>
                  <a:pt x="3855166" y="958902"/>
                  <a:pt x="3745865" y="987362"/>
                </a:cubicBezTo>
                <a:cubicBezTo>
                  <a:pt x="3636564" y="1015822"/>
                  <a:pt x="3365154" y="954477"/>
                  <a:pt x="3111070" y="987362"/>
                </a:cubicBezTo>
                <a:cubicBezTo>
                  <a:pt x="2856987" y="1020247"/>
                  <a:pt x="2701860" y="969719"/>
                  <a:pt x="2539182" y="987362"/>
                </a:cubicBezTo>
                <a:cubicBezTo>
                  <a:pt x="2376504" y="1005005"/>
                  <a:pt x="2213568" y="968704"/>
                  <a:pt x="1967294" y="987362"/>
                </a:cubicBezTo>
                <a:cubicBezTo>
                  <a:pt x="1721020" y="1006020"/>
                  <a:pt x="1601344" y="972201"/>
                  <a:pt x="1458314" y="987362"/>
                </a:cubicBezTo>
                <a:cubicBezTo>
                  <a:pt x="1315284" y="1002523"/>
                  <a:pt x="1153072" y="985408"/>
                  <a:pt x="1012241" y="987362"/>
                </a:cubicBezTo>
                <a:cubicBezTo>
                  <a:pt x="871410" y="989316"/>
                  <a:pt x="781294" y="964285"/>
                  <a:pt x="566169" y="987362"/>
                </a:cubicBezTo>
                <a:cubicBezTo>
                  <a:pt x="351044" y="1010439"/>
                  <a:pt x="138951" y="933855"/>
                  <a:pt x="0" y="987362"/>
                </a:cubicBezTo>
                <a:cubicBezTo>
                  <a:pt x="-59080" y="809176"/>
                  <a:pt x="47784" y="731691"/>
                  <a:pt x="0" y="483807"/>
                </a:cubicBezTo>
                <a:cubicBezTo>
                  <a:pt x="-47784" y="235923"/>
                  <a:pt x="24624" y="128340"/>
                  <a:pt x="0" y="0"/>
                </a:cubicBezTo>
                <a:close/>
              </a:path>
              <a:path w="6290766" h="987362" stroke="0" extrusionOk="0">
                <a:moveTo>
                  <a:pt x="0" y="0"/>
                </a:moveTo>
                <a:cubicBezTo>
                  <a:pt x="111005" y="-46554"/>
                  <a:pt x="371787" y="7609"/>
                  <a:pt x="508980" y="0"/>
                </a:cubicBezTo>
                <a:cubicBezTo>
                  <a:pt x="646173" y="-7609"/>
                  <a:pt x="1029473" y="18251"/>
                  <a:pt x="1206683" y="0"/>
                </a:cubicBezTo>
                <a:cubicBezTo>
                  <a:pt x="1383893" y="-18251"/>
                  <a:pt x="1509698" y="29838"/>
                  <a:pt x="1778571" y="0"/>
                </a:cubicBezTo>
                <a:cubicBezTo>
                  <a:pt x="2047444" y="-29838"/>
                  <a:pt x="1999243" y="35891"/>
                  <a:pt x="2161736" y="0"/>
                </a:cubicBezTo>
                <a:cubicBezTo>
                  <a:pt x="2324229" y="-35891"/>
                  <a:pt x="2437445" y="191"/>
                  <a:pt x="2544901" y="0"/>
                </a:cubicBezTo>
                <a:cubicBezTo>
                  <a:pt x="2652357" y="-191"/>
                  <a:pt x="2878090" y="6085"/>
                  <a:pt x="3053881" y="0"/>
                </a:cubicBezTo>
                <a:cubicBezTo>
                  <a:pt x="3229672" y="-6085"/>
                  <a:pt x="3556043" y="17030"/>
                  <a:pt x="3688676" y="0"/>
                </a:cubicBezTo>
                <a:cubicBezTo>
                  <a:pt x="3821310" y="-17030"/>
                  <a:pt x="4030518" y="25263"/>
                  <a:pt x="4134749" y="0"/>
                </a:cubicBezTo>
                <a:cubicBezTo>
                  <a:pt x="4238980" y="-25263"/>
                  <a:pt x="4450692" y="5299"/>
                  <a:pt x="4580821" y="0"/>
                </a:cubicBezTo>
                <a:cubicBezTo>
                  <a:pt x="4710950" y="-5299"/>
                  <a:pt x="4966336" y="27253"/>
                  <a:pt x="5089802" y="0"/>
                </a:cubicBezTo>
                <a:cubicBezTo>
                  <a:pt x="5213268" y="-27253"/>
                  <a:pt x="5440859" y="32430"/>
                  <a:pt x="5535874" y="0"/>
                </a:cubicBezTo>
                <a:cubicBezTo>
                  <a:pt x="5630889" y="-32430"/>
                  <a:pt x="6009697" y="9523"/>
                  <a:pt x="6290766" y="0"/>
                </a:cubicBezTo>
                <a:cubicBezTo>
                  <a:pt x="6342997" y="128801"/>
                  <a:pt x="6255401" y="284152"/>
                  <a:pt x="6290766" y="493681"/>
                </a:cubicBezTo>
                <a:cubicBezTo>
                  <a:pt x="6326131" y="703210"/>
                  <a:pt x="6260029" y="780285"/>
                  <a:pt x="6290766" y="987362"/>
                </a:cubicBezTo>
                <a:cubicBezTo>
                  <a:pt x="6108079" y="1006479"/>
                  <a:pt x="6026781" y="949948"/>
                  <a:pt x="5781786" y="987362"/>
                </a:cubicBezTo>
                <a:cubicBezTo>
                  <a:pt x="5536791" y="1024776"/>
                  <a:pt x="5369646" y="986634"/>
                  <a:pt x="5084083" y="987362"/>
                </a:cubicBezTo>
                <a:cubicBezTo>
                  <a:pt x="4798520" y="988090"/>
                  <a:pt x="4860598" y="984672"/>
                  <a:pt x="4700918" y="987362"/>
                </a:cubicBezTo>
                <a:cubicBezTo>
                  <a:pt x="4541239" y="990052"/>
                  <a:pt x="4152789" y="931222"/>
                  <a:pt x="4003215" y="987362"/>
                </a:cubicBezTo>
                <a:cubicBezTo>
                  <a:pt x="3853641" y="1043502"/>
                  <a:pt x="3468568" y="953169"/>
                  <a:pt x="3305512" y="987362"/>
                </a:cubicBezTo>
                <a:cubicBezTo>
                  <a:pt x="3142456" y="1021555"/>
                  <a:pt x="3081540" y="972594"/>
                  <a:pt x="2859439" y="987362"/>
                </a:cubicBezTo>
                <a:cubicBezTo>
                  <a:pt x="2637338" y="1002130"/>
                  <a:pt x="2580344" y="956037"/>
                  <a:pt x="2476274" y="987362"/>
                </a:cubicBezTo>
                <a:cubicBezTo>
                  <a:pt x="2372204" y="1018687"/>
                  <a:pt x="2250818" y="980388"/>
                  <a:pt x="2030202" y="987362"/>
                </a:cubicBezTo>
                <a:cubicBezTo>
                  <a:pt x="1809586" y="994336"/>
                  <a:pt x="1753619" y="980633"/>
                  <a:pt x="1647037" y="987362"/>
                </a:cubicBezTo>
                <a:cubicBezTo>
                  <a:pt x="1540456" y="994091"/>
                  <a:pt x="1301829" y="937245"/>
                  <a:pt x="1200964" y="987362"/>
                </a:cubicBezTo>
                <a:cubicBezTo>
                  <a:pt x="1100099" y="1037479"/>
                  <a:pt x="947955" y="980762"/>
                  <a:pt x="817800" y="987362"/>
                </a:cubicBezTo>
                <a:cubicBezTo>
                  <a:pt x="687645" y="993962"/>
                  <a:pt x="294752" y="923157"/>
                  <a:pt x="0" y="987362"/>
                </a:cubicBezTo>
                <a:cubicBezTo>
                  <a:pt x="-47649" y="829846"/>
                  <a:pt x="22113" y="659035"/>
                  <a:pt x="0" y="523302"/>
                </a:cubicBezTo>
                <a:cubicBezTo>
                  <a:pt x="-22113" y="387569"/>
                  <a:pt x="3556" y="156817"/>
                  <a:pt x="0" y="0"/>
                </a:cubicBezTo>
                <a:close/>
              </a:path>
            </a:pathLst>
          </a:custGeom>
          <a:solidFill>
            <a:srgbClr val="00B0F0">
              <a:alpha val="72000"/>
            </a:srgbClr>
          </a:solidFill>
          <a:ln w="28575" cap="flat" cmpd="sng" algn="ctr">
            <a:solidFill>
              <a:schemeClr val="bg1"/>
            </a:solidFill>
            <a:prstDash val="sysDot"/>
            <a:miter lim="800000"/>
            <a:extLst>
              <a:ext uri="{C807C97D-BFC1-408E-A445-0C87EB9F89A2}">
                <ask:lineSketchStyleProps xmlns:ask="http://schemas.microsoft.com/office/drawing/2018/sketchyshapes" xmlns="" sd="100935138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B. 129 752</a:t>
            </a:r>
            <a:endParaRPr kumimoji="0" lang="vi-VN" sz="36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688E4FAA-50C3-4FCD-8E0A-55BE81BF1411}"/>
              </a:ext>
            </a:extLst>
          </p:cNvPr>
          <p:cNvSpPr/>
          <p:nvPr/>
        </p:nvSpPr>
        <p:spPr>
          <a:xfrm>
            <a:off x="6205112" y="3237625"/>
            <a:ext cx="3958310" cy="987362"/>
          </a:xfrm>
          <a:custGeom>
            <a:avLst/>
            <a:gdLst>
              <a:gd name="connsiteX0" fmla="*/ 0 w 6290765"/>
              <a:gd name="connsiteY0" fmla="*/ 0 h 987362"/>
              <a:gd name="connsiteX1" fmla="*/ 508980 w 6290765"/>
              <a:gd name="connsiteY1" fmla="*/ 0 h 987362"/>
              <a:gd name="connsiteX2" fmla="*/ 955053 w 6290765"/>
              <a:gd name="connsiteY2" fmla="*/ 0 h 987362"/>
              <a:gd name="connsiteX3" fmla="*/ 1526940 w 6290765"/>
              <a:gd name="connsiteY3" fmla="*/ 0 h 987362"/>
              <a:gd name="connsiteX4" fmla="*/ 2161736 w 6290765"/>
              <a:gd name="connsiteY4" fmla="*/ 0 h 987362"/>
              <a:gd name="connsiteX5" fmla="*/ 2859439 w 6290765"/>
              <a:gd name="connsiteY5" fmla="*/ 0 h 987362"/>
              <a:gd name="connsiteX6" fmla="*/ 3431326 w 6290765"/>
              <a:gd name="connsiteY6" fmla="*/ 0 h 987362"/>
              <a:gd name="connsiteX7" fmla="*/ 4003214 w 6290765"/>
              <a:gd name="connsiteY7" fmla="*/ 0 h 987362"/>
              <a:gd name="connsiteX8" fmla="*/ 4386379 w 6290765"/>
              <a:gd name="connsiteY8" fmla="*/ 0 h 987362"/>
              <a:gd name="connsiteX9" fmla="*/ 4769544 w 6290765"/>
              <a:gd name="connsiteY9" fmla="*/ 0 h 987362"/>
              <a:gd name="connsiteX10" fmla="*/ 5404339 w 6290765"/>
              <a:gd name="connsiteY10" fmla="*/ 0 h 987362"/>
              <a:gd name="connsiteX11" fmla="*/ 6290765 w 6290765"/>
              <a:gd name="connsiteY11" fmla="*/ 0 h 987362"/>
              <a:gd name="connsiteX12" fmla="*/ 6290765 w 6290765"/>
              <a:gd name="connsiteY12" fmla="*/ 483807 h 987362"/>
              <a:gd name="connsiteX13" fmla="*/ 6290765 w 6290765"/>
              <a:gd name="connsiteY13" fmla="*/ 987362 h 987362"/>
              <a:gd name="connsiteX14" fmla="*/ 5718877 w 6290765"/>
              <a:gd name="connsiteY14" fmla="*/ 987362 h 987362"/>
              <a:gd name="connsiteX15" fmla="*/ 5021174 w 6290765"/>
              <a:gd name="connsiteY15" fmla="*/ 987362 h 987362"/>
              <a:gd name="connsiteX16" fmla="*/ 4386379 w 6290765"/>
              <a:gd name="connsiteY16" fmla="*/ 987362 h 987362"/>
              <a:gd name="connsiteX17" fmla="*/ 3940306 w 6290765"/>
              <a:gd name="connsiteY17" fmla="*/ 987362 h 987362"/>
              <a:gd name="connsiteX18" fmla="*/ 3305511 w 6290765"/>
              <a:gd name="connsiteY18" fmla="*/ 987362 h 987362"/>
              <a:gd name="connsiteX19" fmla="*/ 2607808 w 6290765"/>
              <a:gd name="connsiteY19" fmla="*/ 987362 h 987362"/>
              <a:gd name="connsiteX20" fmla="*/ 1910105 w 6290765"/>
              <a:gd name="connsiteY20" fmla="*/ 987362 h 987362"/>
              <a:gd name="connsiteX21" fmla="*/ 1275310 w 6290765"/>
              <a:gd name="connsiteY21" fmla="*/ 987362 h 987362"/>
              <a:gd name="connsiteX22" fmla="*/ 892145 w 6290765"/>
              <a:gd name="connsiteY22" fmla="*/ 987362 h 987362"/>
              <a:gd name="connsiteX23" fmla="*/ 0 w 6290765"/>
              <a:gd name="connsiteY23" fmla="*/ 987362 h 987362"/>
              <a:gd name="connsiteX24" fmla="*/ 0 w 6290765"/>
              <a:gd name="connsiteY24" fmla="*/ 483807 h 987362"/>
              <a:gd name="connsiteX25" fmla="*/ 0 w 6290765"/>
              <a:gd name="connsiteY25" fmla="*/ 0 h 98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290765" h="987362" fill="none" extrusionOk="0">
                <a:moveTo>
                  <a:pt x="0" y="0"/>
                </a:moveTo>
                <a:cubicBezTo>
                  <a:pt x="174846" y="-37109"/>
                  <a:pt x="402727" y="27184"/>
                  <a:pt x="508980" y="0"/>
                </a:cubicBezTo>
                <a:cubicBezTo>
                  <a:pt x="615233" y="-27184"/>
                  <a:pt x="840941" y="21938"/>
                  <a:pt x="955053" y="0"/>
                </a:cubicBezTo>
                <a:cubicBezTo>
                  <a:pt x="1069165" y="-21938"/>
                  <a:pt x="1396300" y="55346"/>
                  <a:pt x="1526940" y="0"/>
                </a:cubicBezTo>
                <a:cubicBezTo>
                  <a:pt x="1657580" y="-55346"/>
                  <a:pt x="1969110" y="46738"/>
                  <a:pt x="2161736" y="0"/>
                </a:cubicBezTo>
                <a:cubicBezTo>
                  <a:pt x="2354362" y="-46738"/>
                  <a:pt x="2697621" y="56561"/>
                  <a:pt x="2859439" y="0"/>
                </a:cubicBezTo>
                <a:cubicBezTo>
                  <a:pt x="3021257" y="-56561"/>
                  <a:pt x="3251097" y="60407"/>
                  <a:pt x="3431326" y="0"/>
                </a:cubicBezTo>
                <a:cubicBezTo>
                  <a:pt x="3611555" y="-60407"/>
                  <a:pt x="3871378" y="35206"/>
                  <a:pt x="4003214" y="0"/>
                </a:cubicBezTo>
                <a:cubicBezTo>
                  <a:pt x="4135050" y="-35206"/>
                  <a:pt x="4267428" y="24820"/>
                  <a:pt x="4386379" y="0"/>
                </a:cubicBezTo>
                <a:cubicBezTo>
                  <a:pt x="4505331" y="-24820"/>
                  <a:pt x="4690417" y="42363"/>
                  <a:pt x="4769544" y="0"/>
                </a:cubicBezTo>
                <a:cubicBezTo>
                  <a:pt x="4848672" y="-42363"/>
                  <a:pt x="5121756" y="11702"/>
                  <a:pt x="5404339" y="0"/>
                </a:cubicBezTo>
                <a:cubicBezTo>
                  <a:pt x="5686922" y="-11702"/>
                  <a:pt x="5906724" y="23289"/>
                  <a:pt x="6290765" y="0"/>
                </a:cubicBezTo>
                <a:cubicBezTo>
                  <a:pt x="6317840" y="167774"/>
                  <a:pt x="6249814" y="370651"/>
                  <a:pt x="6290765" y="483807"/>
                </a:cubicBezTo>
                <a:cubicBezTo>
                  <a:pt x="6331716" y="596963"/>
                  <a:pt x="6281280" y="766988"/>
                  <a:pt x="6290765" y="987362"/>
                </a:cubicBezTo>
                <a:cubicBezTo>
                  <a:pt x="6011708" y="1019128"/>
                  <a:pt x="5895587" y="984007"/>
                  <a:pt x="5718877" y="987362"/>
                </a:cubicBezTo>
                <a:cubicBezTo>
                  <a:pt x="5542167" y="990717"/>
                  <a:pt x="5281723" y="926565"/>
                  <a:pt x="5021174" y="987362"/>
                </a:cubicBezTo>
                <a:cubicBezTo>
                  <a:pt x="4760625" y="1048159"/>
                  <a:pt x="4645146" y="927322"/>
                  <a:pt x="4386379" y="987362"/>
                </a:cubicBezTo>
                <a:cubicBezTo>
                  <a:pt x="4127612" y="1047402"/>
                  <a:pt x="4084478" y="984946"/>
                  <a:pt x="3940306" y="987362"/>
                </a:cubicBezTo>
                <a:cubicBezTo>
                  <a:pt x="3796134" y="989778"/>
                  <a:pt x="3606590" y="953804"/>
                  <a:pt x="3305511" y="987362"/>
                </a:cubicBezTo>
                <a:cubicBezTo>
                  <a:pt x="3004433" y="1020920"/>
                  <a:pt x="2938490" y="911175"/>
                  <a:pt x="2607808" y="987362"/>
                </a:cubicBezTo>
                <a:cubicBezTo>
                  <a:pt x="2277126" y="1063549"/>
                  <a:pt x="2236449" y="918530"/>
                  <a:pt x="1910105" y="987362"/>
                </a:cubicBezTo>
                <a:cubicBezTo>
                  <a:pt x="1583761" y="1056194"/>
                  <a:pt x="1509566" y="934827"/>
                  <a:pt x="1275310" y="987362"/>
                </a:cubicBezTo>
                <a:cubicBezTo>
                  <a:pt x="1041055" y="1039897"/>
                  <a:pt x="987615" y="968027"/>
                  <a:pt x="892145" y="987362"/>
                </a:cubicBezTo>
                <a:cubicBezTo>
                  <a:pt x="796675" y="1006697"/>
                  <a:pt x="389951" y="922190"/>
                  <a:pt x="0" y="987362"/>
                </a:cubicBezTo>
                <a:cubicBezTo>
                  <a:pt x="-6945" y="882679"/>
                  <a:pt x="37316" y="641417"/>
                  <a:pt x="0" y="483807"/>
                </a:cubicBezTo>
                <a:cubicBezTo>
                  <a:pt x="-37316" y="326198"/>
                  <a:pt x="5249" y="161455"/>
                  <a:pt x="0" y="0"/>
                </a:cubicBezTo>
                <a:close/>
              </a:path>
              <a:path w="6290765" h="987362" stroke="0" extrusionOk="0">
                <a:moveTo>
                  <a:pt x="0" y="0"/>
                </a:moveTo>
                <a:cubicBezTo>
                  <a:pt x="161848" y="-47513"/>
                  <a:pt x="420475" y="57106"/>
                  <a:pt x="571888" y="0"/>
                </a:cubicBezTo>
                <a:cubicBezTo>
                  <a:pt x="723301" y="-57106"/>
                  <a:pt x="902248" y="35986"/>
                  <a:pt x="1017960" y="0"/>
                </a:cubicBezTo>
                <a:cubicBezTo>
                  <a:pt x="1133672" y="-35986"/>
                  <a:pt x="1296024" y="9888"/>
                  <a:pt x="1401125" y="0"/>
                </a:cubicBezTo>
                <a:cubicBezTo>
                  <a:pt x="1506226" y="-9888"/>
                  <a:pt x="1726058" y="38779"/>
                  <a:pt x="1910105" y="0"/>
                </a:cubicBezTo>
                <a:cubicBezTo>
                  <a:pt x="2094152" y="-38779"/>
                  <a:pt x="2215372" y="2421"/>
                  <a:pt x="2419085" y="0"/>
                </a:cubicBezTo>
                <a:cubicBezTo>
                  <a:pt x="2622798" y="-2421"/>
                  <a:pt x="2775342" y="56634"/>
                  <a:pt x="3053880" y="0"/>
                </a:cubicBezTo>
                <a:cubicBezTo>
                  <a:pt x="3332419" y="-56634"/>
                  <a:pt x="3369763" y="22136"/>
                  <a:pt x="3625768" y="0"/>
                </a:cubicBezTo>
                <a:cubicBezTo>
                  <a:pt x="3881773" y="-22136"/>
                  <a:pt x="4029094" y="29174"/>
                  <a:pt x="4197656" y="0"/>
                </a:cubicBezTo>
                <a:cubicBezTo>
                  <a:pt x="4366218" y="-29174"/>
                  <a:pt x="4728426" y="27547"/>
                  <a:pt x="4895359" y="0"/>
                </a:cubicBezTo>
                <a:cubicBezTo>
                  <a:pt x="5062292" y="-27547"/>
                  <a:pt x="5168513" y="18372"/>
                  <a:pt x="5278524" y="0"/>
                </a:cubicBezTo>
                <a:cubicBezTo>
                  <a:pt x="5388535" y="-18372"/>
                  <a:pt x="5843800" y="83739"/>
                  <a:pt x="6290765" y="0"/>
                </a:cubicBezTo>
                <a:cubicBezTo>
                  <a:pt x="6336954" y="141556"/>
                  <a:pt x="6286099" y="241174"/>
                  <a:pt x="6290765" y="464060"/>
                </a:cubicBezTo>
                <a:cubicBezTo>
                  <a:pt x="6295431" y="686946"/>
                  <a:pt x="6256149" y="878863"/>
                  <a:pt x="6290765" y="987362"/>
                </a:cubicBezTo>
                <a:cubicBezTo>
                  <a:pt x="6117746" y="993111"/>
                  <a:pt x="6075637" y="987305"/>
                  <a:pt x="5907600" y="987362"/>
                </a:cubicBezTo>
                <a:cubicBezTo>
                  <a:pt x="5739564" y="987419"/>
                  <a:pt x="5510362" y="912678"/>
                  <a:pt x="5209897" y="987362"/>
                </a:cubicBezTo>
                <a:cubicBezTo>
                  <a:pt x="4909432" y="1062046"/>
                  <a:pt x="4889867" y="983532"/>
                  <a:pt x="4638009" y="987362"/>
                </a:cubicBezTo>
                <a:cubicBezTo>
                  <a:pt x="4386151" y="991192"/>
                  <a:pt x="4389741" y="956871"/>
                  <a:pt x="4254845" y="987362"/>
                </a:cubicBezTo>
                <a:cubicBezTo>
                  <a:pt x="4119949" y="1017853"/>
                  <a:pt x="3878567" y="946902"/>
                  <a:pt x="3682957" y="987362"/>
                </a:cubicBezTo>
                <a:cubicBezTo>
                  <a:pt x="3487347" y="1027822"/>
                  <a:pt x="3393993" y="963395"/>
                  <a:pt x="3299792" y="987362"/>
                </a:cubicBezTo>
                <a:cubicBezTo>
                  <a:pt x="3205592" y="1011329"/>
                  <a:pt x="2903053" y="963455"/>
                  <a:pt x="2602089" y="987362"/>
                </a:cubicBezTo>
                <a:cubicBezTo>
                  <a:pt x="2301125" y="1011269"/>
                  <a:pt x="2223978" y="959580"/>
                  <a:pt x="2030201" y="987362"/>
                </a:cubicBezTo>
                <a:cubicBezTo>
                  <a:pt x="1836424" y="1015144"/>
                  <a:pt x="1741558" y="927985"/>
                  <a:pt x="1521221" y="987362"/>
                </a:cubicBezTo>
                <a:cubicBezTo>
                  <a:pt x="1300884" y="1046739"/>
                  <a:pt x="1254246" y="968509"/>
                  <a:pt x="1138057" y="987362"/>
                </a:cubicBezTo>
                <a:cubicBezTo>
                  <a:pt x="1021868" y="1006215"/>
                  <a:pt x="882960" y="968821"/>
                  <a:pt x="691984" y="987362"/>
                </a:cubicBezTo>
                <a:cubicBezTo>
                  <a:pt x="501008" y="1005903"/>
                  <a:pt x="304193" y="950403"/>
                  <a:pt x="0" y="987362"/>
                </a:cubicBezTo>
                <a:cubicBezTo>
                  <a:pt x="-20960" y="850753"/>
                  <a:pt x="1075" y="668502"/>
                  <a:pt x="0" y="513428"/>
                </a:cubicBezTo>
                <a:cubicBezTo>
                  <a:pt x="-1075" y="358354"/>
                  <a:pt x="59381" y="205168"/>
                  <a:pt x="0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  <a:alpha val="72000"/>
            </a:schemeClr>
          </a:solidFill>
          <a:ln w="28575" cap="flat" cmpd="sng" algn="ctr">
            <a:solidFill>
              <a:schemeClr val="bg1"/>
            </a:solidFill>
            <a:prstDash val="sysDot"/>
            <a:miter lim="800000"/>
            <a:extLst>
              <a:ext uri="{C807C97D-BFC1-408E-A445-0C87EB9F89A2}">
                <ask:lineSketchStyleProps xmlns:ask="http://schemas.microsoft.com/office/drawing/2018/sketchyshapes" xmlns="" sd="129331922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C. 149 753</a:t>
            </a:r>
          </a:p>
        </p:txBody>
      </p:sp>
      <p:pic>
        <p:nvPicPr>
          <p:cNvPr id="142" name="Picture 141">
            <a:extLst>
              <a:ext uri="{FF2B5EF4-FFF2-40B4-BE49-F238E27FC236}">
                <a16:creationId xmlns:a16="http://schemas.microsoft.com/office/drawing/2014/main" id="{2A448356-9A87-40E1-B320-DB3003936DF0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0289" y="3425835"/>
            <a:ext cx="804869" cy="7757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3" name="Rectangle 142">
            <a:extLst>
              <a:ext uri="{FF2B5EF4-FFF2-40B4-BE49-F238E27FC236}">
                <a16:creationId xmlns:a16="http://schemas.microsoft.com/office/drawing/2014/main" id="{55037892-3F67-49CC-B3CD-BBAF4D4160F8}"/>
              </a:ext>
            </a:extLst>
          </p:cNvPr>
          <p:cNvSpPr/>
          <p:nvPr/>
        </p:nvSpPr>
        <p:spPr>
          <a:xfrm>
            <a:off x="996651" y="3129742"/>
            <a:ext cx="3937260" cy="1098093"/>
          </a:xfrm>
          <a:custGeom>
            <a:avLst/>
            <a:gdLst>
              <a:gd name="connsiteX0" fmla="*/ 0 w 6257311"/>
              <a:gd name="connsiteY0" fmla="*/ 0 h 1098093"/>
              <a:gd name="connsiteX1" fmla="*/ 693993 w 6257311"/>
              <a:gd name="connsiteY1" fmla="*/ 0 h 1098093"/>
              <a:gd name="connsiteX2" fmla="*/ 1075120 w 6257311"/>
              <a:gd name="connsiteY2" fmla="*/ 0 h 1098093"/>
              <a:gd name="connsiteX3" fmla="*/ 1769112 w 6257311"/>
              <a:gd name="connsiteY3" fmla="*/ 0 h 1098093"/>
              <a:gd name="connsiteX4" fmla="*/ 2400532 w 6257311"/>
              <a:gd name="connsiteY4" fmla="*/ 0 h 1098093"/>
              <a:gd name="connsiteX5" fmla="*/ 3031952 w 6257311"/>
              <a:gd name="connsiteY5" fmla="*/ 0 h 1098093"/>
              <a:gd name="connsiteX6" fmla="*/ 3725944 w 6257311"/>
              <a:gd name="connsiteY6" fmla="*/ 0 h 1098093"/>
              <a:gd name="connsiteX7" fmla="*/ 4419937 w 6257311"/>
              <a:gd name="connsiteY7" fmla="*/ 0 h 1098093"/>
              <a:gd name="connsiteX8" fmla="*/ 5051357 w 6257311"/>
              <a:gd name="connsiteY8" fmla="*/ 0 h 1098093"/>
              <a:gd name="connsiteX9" fmla="*/ 5682776 w 6257311"/>
              <a:gd name="connsiteY9" fmla="*/ 0 h 1098093"/>
              <a:gd name="connsiteX10" fmla="*/ 6257311 w 6257311"/>
              <a:gd name="connsiteY10" fmla="*/ 0 h 1098093"/>
              <a:gd name="connsiteX11" fmla="*/ 6257311 w 6257311"/>
              <a:gd name="connsiteY11" fmla="*/ 527085 h 1098093"/>
              <a:gd name="connsiteX12" fmla="*/ 6257311 w 6257311"/>
              <a:gd name="connsiteY12" fmla="*/ 1098093 h 1098093"/>
              <a:gd name="connsiteX13" fmla="*/ 5813611 w 6257311"/>
              <a:gd name="connsiteY13" fmla="*/ 1098093 h 1098093"/>
              <a:gd name="connsiteX14" fmla="*/ 5307337 w 6257311"/>
              <a:gd name="connsiteY14" fmla="*/ 1098093 h 1098093"/>
              <a:gd name="connsiteX15" fmla="*/ 4675918 w 6257311"/>
              <a:gd name="connsiteY15" fmla="*/ 1098093 h 1098093"/>
              <a:gd name="connsiteX16" fmla="*/ 3981925 w 6257311"/>
              <a:gd name="connsiteY16" fmla="*/ 1098093 h 1098093"/>
              <a:gd name="connsiteX17" fmla="*/ 3600798 w 6257311"/>
              <a:gd name="connsiteY17" fmla="*/ 1098093 h 1098093"/>
              <a:gd name="connsiteX18" fmla="*/ 2906805 w 6257311"/>
              <a:gd name="connsiteY18" fmla="*/ 1098093 h 1098093"/>
              <a:gd name="connsiteX19" fmla="*/ 2525678 w 6257311"/>
              <a:gd name="connsiteY19" fmla="*/ 1098093 h 1098093"/>
              <a:gd name="connsiteX20" fmla="*/ 1956832 w 6257311"/>
              <a:gd name="connsiteY20" fmla="*/ 1098093 h 1098093"/>
              <a:gd name="connsiteX21" fmla="*/ 1262839 w 6257311"/>
              <a:gd name="connsiteY21" fmla="*/ 1098093 h 1098093"/>
              <a:gd name="connsiteX22" fmla="*/ 756566 w 6257311"/>
              <a:gd name="connsiteY22" fmla="*/ 1098093 h 1098093"/>
              <a:gd name="connsiteX23" fmla="*/ 0 w 6257311"/>
              <a:gd name="connsiteY23" fmla="*/ 1098093 h 1098093"/>
              <a:gd name="connsiteX24" fmla="*/ 0 w 6257311"/>
              <a:gd name="connsiteY24" fmla="*/ 571008 h 1098093"/>
              <a:gd name="connsiteX25" fmla="*/ 0 w 6257311"/>
              <a:gd name="connsiteY25" fmla="*/ 0 h 1098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257311" h="1098093" fill="none" extrusionOk="0">
                <a:moveTo>
                  <a:pt x="0" y="0"/>
                </a:moveTo>
                <a:cubicBezTo>
                  <a:pt x="274829" y="-48926"/>
                  <a:pt x="546522" y="43234"/>
                  <a:pt x="693993" y="0"/>
                </a:cubicBezTo>
                <a:cubicBezTo>
                  <a:pt x="841464" y="-43234"/>
                  <a:pt x="897428" y="41747"/>
                  <a:pt x="1075120" y="0"/>
                </a:cubicBezTo>
                <a:cubicBezTo>
                  <a:pt x="1252812" y="-41747"/>
                  <a:pt x="1577177" y="21535"/>
                  <a:pt x="1769112" y="0"/>
                </a:cubicBezTo>
                <a:cubicBezTo>
                  <a:pt x="1961047" y="-21535"/>
                  <a:pt x="2206503" y="29570"/>
                  <a:pt x="2400532" y="0"/>
                </a:cubicBezTo>
                <a:cubicBezTo>
                  <a:pt x="2594561" y="-29570"/>
                  <a:pt x="2830066" y="4485"/>
                  <a:pt x="3031952" y="0"/>
                </a:cubicBezTo>
                <a:cubicBezTo>
                  <a:pt x="3233838" y="-4485"/>
                  <a:pt x="3465901" y="58130"/>
                  <a:pt x="3725944" y="0"/>
                </a:cubicBezTo>
                <a:cubicBezTo>
                  <a:pt x="3985987" y="-58130"/>
                  <a:pt x="4257949" y="51312"/>
                  <a:pt x="4419937" y="0"/>
                </a:cubicBezTo>
                <a:cubicBezTo>
                  <a:pt x="4581925" y="-51312"/>
                  <a:pt x="4868431" y="10669"/>
                  <a:pt x="5051357" y="0"/>
                </a:cubicBezTo>
                <a:cubicBezTo>
                  <a:pt x="5234283" y="-10669"/>
                  <a:pt x="5367574" y="23112"/>
                  <a:pt x="5682776" y="0"/>
                </a:cubicBezTo>
                <a:cubicBezTo>
                  <a:pt x="5997978" y="-23112"/>
                  <a:pt x="6059515" y="28427"/>
                  <a:pt x="6257311" y="0"/>
                </a:cubicBezTo>
                <a:cubicBezTo>
                  <a:pt x="6268640" y="150876"/>
                  <a:pt x="6203809" y="270476"/>
                  <a:pt x="6257311" y="527085"/>
                </a:cubicBezTo>
                <a:cubicBezTo>
                  <a:pt x="6310813" y="783695"/>
                  <a:pt x="6204366" y="862915"/>
                  <a:pt x="6257311" y="1098093"/>
                </a:cubicBezTo>
                <a:cubicBezTo>
                  <a:pt x="6128888" y="1120172"/>
                  <a:pt x="5907814" y="1064971"/>
                  <a:pt x="5813611" y="1098093"/>
                </a:cubicBezTo>
                <a:cubicBezTo>
                  <a:pt x="5719408" y="1131215"/>
                  <a:pt x="5467535" y="1071035"/>
                  <a:pt x="5307337" y="1098093"/>
                </a:cubicBezTo>
                <a:cubicBezTo>
                  <a:pt x="5147139" y="1125151"/>
                  <a:pt x="4990012" y="1049300"/>
                  <a:pt x="4675918" y="1098093"/>
                </a:cubicBezTo>
                <a:cubicBezTo>
                  <a:pt x="4361824" y="1146886"/>
                  <a:pt x="4283868" y="1079133"/>
                  <a:pt x="3981925" y="1098093"/>
                </a:cubicBezTo>
                <a:cubicBezTo>
                  <a:pt x="3679982" y="1117053"/>
                  <a:pt x="3683213" y="1056980"/>
                  <a:pt x="3600798" y="1098093"/>
                </a:cubicBezTo>
                <a:cubicBezTo>
                  <a:pt x="3518383" y="1139206"/>
                  <a:pt x="3160575" y="1034417"/>
                  <a:pt x="2906805" y="1098093"/>
                </a:cubicBezTo>
                <a:cubicBezTo>
                  <a:pt x="2653035" y="1161769"/>
                  <a:pt x="2627897" y="1065516"/>
                  <a:pt x="2525678" y="1098093"/>
                </a:cubicBezTo>
                <a:cubicBezTo>
                  <a:pt x="2423459" y="1130670"/>
                  <a:pt x="2217741" y="1082863"/>
                  <a:pt x="1956832" y="1098093"/>
                </a:cubicBezTo>
                <a:cubicBezTo>
                  <a:pt x="1695923" y="1113323"/>
                  <a:pt x="1430247" y="1093124"/>
                  <a:pt x="1262839" y="1098093"/>
                </a:cubicBezTo>
                <a:cubicBezTo>
                  <a:pt x="1095431" y="1103062"/>
                  <a:pt x="862336" y="1063917"/>
                  <a:pt x="756566" y="1098093"/>
                </a:cubicBezTo>
                <a:cubicBezTo>
                  <a:pt x="650796" y="1132269"/>
                  <a:pt x="377195" y="1079006"/>
                  <a:pt x="0" y="1098093"/>
                </a:cubicBezTo>
                <a:cubicBezTo>
                  <a:pt x="-58890" y="953462"/>
                  <a:pt x="25156" y="767133"/>
                  <a:pt x="0" y="571008"/>
                </a:cubicBezTo>
                <a:cubicBezTo>
                  <a:pt x="-25156" y="374883"/>
                  <a:pt x="9169" y="273903"/>
                  <a:pt x="0" y="0"/>
                </a:cubicBezTo>
                <a:close/>
              </a:path>
              <a:path w="6257311" h="1098093" stroke="0" extrusionOk="0">
                <a:moveTo>
                  <a:pt x="0" y="0"/>
                </a:moveTo>
                <a:cubicBezTo>
                  <a:pt x="196232" y="-60924"/>
                  <a:pt x="474048" y="11723"/>
                  <a:pt x="631420" y="0"/>
                </a:cubicBezTo>
                <a:cubicBezTo>
                  <a:pt x="788792" y="-11723"/>
                  <a:pt x="1080456" y="37852"/>
                  <a:pt x="1200266" y="0"/>
                </a:cubicBezTo>
                <a:cubicBezTo>
                  <a:pt x="1320076" y="-37852"/>
                  <a:pt x="1482280" y="27459"/>
                  <a:pt x="1581393" y="0"/>
                </a:cubicBezTo>
                <a:cubicBezTo>
                  <a:pt x="1680506" y="-27459"/>
                  <a:pt x="1978102" y="74442"/>
                  <a:pt x="2212813" y="0"/>
                </a:cubicBezTo>
                <a:cubicBezTo>
                  <a:pt x="2447524" y="-74442"/>
                  <a:pt x="2561230" y="47535"/>
                  <a:pt x="2781659" y="0"/>
                </a:cubicBezTo>
                <a:cubicBezTo>
                  <a:pt x="3002088" y="-47535"/>
                  <a:pt x="3076004" y="53379"/>
                  <a:pt x="3287933" y="0"/>
                </a:cubicBezTo>
                <a:cubicBezTo>
                  <a:pt x="3499862" y="-53379"/>
                  <a:pt x="3586721" y="46956"/>
                  <a:pt x="3731633" y="0"/>
                </a:cubicBezTo>
                <a:cubicBezTo>
                  <a:pt x="3876545" y="-46956"/>
                  <a:pt x="4056438" y="52240"/>
                  <a:pt x="4237906" y="0"/>
                </a:cubicBezTo>
                <a:cubicBezTo>
                  <a:pt x="4419374" y="-52240"/>
                  <a:pt x="4744111" y="66942"/>
                  <a:pt x="4931899" y="0"/>
                </a:cubicBezTo>
                <a:cubicBezTo>
                  <a:pt x="5119687" y="-66942"/>
                  <a:pt x="5261962" y="30451"/>
                  <a:pt x="5500745" y="0"/>
                </a:cubicBezTo>
                <a:cubicBezTo>
                  <a:pt x="5739528" y="-30451"/>
                  <a:pt x="6064856" y="89929"/>
                  <a:pt x="6257311" y="0"/>
                </a:cubicBezTo>
                <a:cubicBezTo>
                  <a:pt x="6280901" y="154538"/>
                  <a:pt x="6221791" y="364233"/>
                  <a:pt x="6257311" y="560027"/>
                </a:cubicBezTo>
                <a:cubicBezTo>
                  <a:pt x="6292831" y="755821"/>
                  <a:pt x="6236735" y="877710"/>
                  <a:pt x="6257311" y="1098093"/>
                </a:cubicBezTo>
                <a:cubicBezTo>
                  <a:pt x="6084220" y="1151593"/>
                  <a:pt x="5895926" y="1041582"/>
                  <a:pt x="5751038" y="1098093"/>
                </a:cubicBezTo>
                <a:cubicBezTo>
                  <a:pt x="5606150" y="1154604"/>
                  <a:pt x="5453989" y="1050811"/>
                  <a:pt x="5307337" y="1098093"/>
                </a:cubicBezTo>
                <a:cubicBezTo>
                  <a:pt x="5160685" y="1145375"/>
                  <a:pt x="4945283" y="1089120"/>
                  <a:pt x="4675918" y="1098093"/>
                </a:cubicBezTo>
                <a:cubicBezTo>
                  <a:pt x="4406553" y="1107066"/>
                  <a:pt x="4240098" y="1078046"/>
                  <a:pt x="4107071" y="1098093"/>
                </a:cubicBezTo>
                <a:cubicBezTo>
                  <a:pt x="3974044" y="1118140"/>
                  <a:pt x="3894931" y="1087054"/>
                  <a:pt x="3725944" y="1098093"/>
                </a:cubicBezTo>
                <a:cubicBezTo>
                  <a:pt x="3556957" y="1109132"/>
                  <a:pt x="3508489" y="1082875"/>
                  <a:pt x="3344817" y="1098093"/>
                </a:cubicBezTo>
                <a:cubicBezTo>
                  <a:pt x="3181145" y="1113311"/>
                  <a:pt x="2955496" y="1072684"/>
                  <a:pt x="2650824" y="1098093"/>
                </a:cubicBezTo>
                <a:cubicBezTo>
                  <a:pt x="2346152" y="1123502"/>
                  <a:pt x="2322083" y="1057021"/>
                  <a:pt x="2019405" y="1098093"/>
                </a:cubicBezTo>
                <a:cubicBezTo>
                  <a:pt x="1716727" y="1139165"/>
                  <a:pt x="1745736" y="1078351"/>
                  <a:pt x="1638278" y="1098093"/>
                </a:cubicBezTo>
                <a:cubicBezTo>
                  <a:pt x="1530820" y="1117835"/>
                  <a:pt x="1409072" y="1046196"/>
                  <a:pt x="1194578" y="1098093"/>
                </a:cubicBezTo>
                <a:cubicBezTo>
                  <a:pt x="980084" y="1149990"/>
                  <a:pt x="809674" y="1085339"/>
                  <a:pt x="688304" y="1098093"/>
                </a:cubicBezTo>
                <a:cubicBezTo>
                  <a:pt x="566934" y="1110847"/>
                  <a:pt x="187925" y="1074493"/>
                  <a:pt x="0" y="1098093"/>
                </a:cubicBezTo>
                <a:cubicBezTo>
                  <a:pt x="-41732" y="951719"/>
                  <a:pt x="39809" y="706898"/>
                  <a:pt x="0" y="549047"/>
                </a:cubicBezTo>
                <a:cubicBezTo>
                  <a:pt x="-39809" y="391196"/>
                  <a:pt x="1349" y="158665"/>
                  <a:pt x="0" y="0"/>
                </a:cubicBezTo>
                <a:close/>
              </a:path>
            </a:pathLst>
          </a:custGeom>
          <a:solidFill>
            <a:srgbClr val="FFFF00">
              <a:alpha val="72000"/>
            </a:srgbClr>
          </a:solidFill>
          <a:ln w="28575" cap="flat" cmpd="sng" algn="ctr">
            <a:solidFill>
              <a:schemeClr val="bg1"/>
            </a:solidFill>
            <a:prstDash val="sysDot"/>
            <a:miter lim="800000"/>
            <a:extLst>
              <a:ext uri="{C807C97D-BFC1-408E-A445-0C87EB9F89A2}">
                <ask:lineSketchStyleProps xmlns:ask="http://schemas.microsoft.com/office/drawing/2018/sketchyshapes" xmlns="" sd="226693153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A. 119</a:t>
            </a:r>
            <a:r>
              <a:rPr kumimoji="0" lang="en-US" sz="3600" b="1" i="0" u="none" strike="noStrike" kern="1200" cap="none" spc="0" normalizeH="0" noProof="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 753</a:t>
            </a:r>
            <a:endParaRPr kumimoji="0" lang="en-US" sz="36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144" name="Picture 143">
            <a:extLst>
              <a:ext uri="{FF2B5EF4-FFF2-40B4-BE49-F238E27FC236}">
                <a16:creationId xmlns:a16="http://schemas.microsoft.com/office/drawing/2014/main" id="{57C4A997-0494-4AF7-81EB-8B79AA22C6D4}"/>
              </a:ext>
            </a:extLst>
          </p:cNvPr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415" y="4769585"/>
            <a:ext cx="807556" cy="778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5" name="Rectangle 144">
            <a:extLst>
              <a:ext uri="{FF2B5EF4-FFF2-40B4-BE49-F238E27FC236}">
                <a16:creationId xmlns:a16="http://schemas.microsoft.com/office/drawing/2014/main" id="{5D89EC8B-CEED-4A31-8C1B-7A221E752557}"/>
              </a:ext>
            </a:extLst>
          </p:cNvPr>
          <p:cNvSpPr/>
          <p:nvPr/>
        </p:nvSpPr>
        <p:spPr>
          <a:xfrm>
            <a:off x="2195452" y="408931"/>
            <a:ext cx="7613309" cy="800021"/>
          </a:xfrm>
          <a:prstGeom prst="rect">
            <a:avLst/>
          </a:prstGeom>
          <a:noFill/>
        </p:spPr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CÂU 4</a:t>
            </a:r>
          </a:p>
        </p:txBody>
      </p:sp>
      <p:pic>
        <p:nvPicPr>
          <p:cNvPr id="146" name="Picture 145">
            <a:extLst>
              <a:ext uri="{FF2B5EF4-FFF2-40B4-BE49-F238E27FC236}">
                <a16:creationId xmlns:a16="http://schemas.microsoft.com/office/drawing/2014/main" id="{ED98C4C9-E4C8-44FE-AC65-77AC89E02BE9}"/>
              </a:ext>
            </a:extLst>
          </p:cNvPr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901" y="3241922"/>
            <a:ext cx="798097" cy="782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4169271" y="1292160"/>
            <a:ext cx="402385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>
                <a:solidFill>
                  <a:srgbClr val="333333"/>
                </a:solidFill>
              </a:rPr>
              <a:t>Tính</a:t>
            </a:r>
            <a:r>
              <a:rPr lang="en-US" sz="4000" dirty="0">
                <a:solidFill>
                  <a:srgbClr val="333333"/>
                </a:solidFill>
              </a:rPr>
              <a:t>:     598765 : 5</a:t>
            </a:r>
            <a:endParaRPr lang="en-US" sz="4000" dirty="0"/>
          </a:p>
        </p:txBody>
      </p:sp>
      <p:sp>
        <p:nvSpPr>
          <p:cNvPr id="95" name="Rectangle 140">
            <a:extLst>
              <a:ext uri="{FF2B5EF4-FFF2-40B4-BE49-F238E27FC236}">
                <a16:creationId xmlns:a16="http://schemas.microsoft.com/office/drawing/2014/main" id="{688E4FAA-50C3-4FCD-8E0A-55BE81BF1411}"/>
              </a:ext>
            </a:extLst>
          </p:cNvPr>
          <p:cNvSpPr/>
          <p:nvPr/>
        </p:nvSpPr>
        <p:spPr>
          <a:xfrm>
            <a:off x="6254166" y="4589498"/>
            <a:ext cx="3958310" cy="987362"/>
          </a:xfrm>
          <a:custGeom>
            <a:avLst/>
            <a:gdLst>
              <a:gd name="connsiteX0" fmla="*/ 0 w 6290765"/>
              <a:gd name="connsiteY0" fmla="*/ 0 h 987362"/>
              <a:gd name="connsiteX1" fmla="*/ 508980 w 6290765"/>
              <a:gd name="connsiteY1" fmla="*/ 0 h 987362"/>
              <a:gd name="connsiteX2" fmla="*/ 955053 w 6290765"/>
              <a:gd name="connsiteY2" fmla="*/ 0 h 987362"/>
              <a:gd name="connsiteX3" fmla="*/ 1526940 w 6290765"/>
              <a:gd name="connsiteY3" fmla="*/ 0 h 987362"/>
              <a:gd name="connsiteX4" fmla="*/ 2161736 w 6290765"/>
              <a:gd name="connsiteY4" fmla="*/ 0 h 987362"/>
              <a:gd name="connsiteX5" fmla="*/ 2859439 w 6290765"/>
              <a:gd name="connsiteY5" fmla="*/ 0 h 987362"/>
              <a:gd name="connsiteX6" fmla="*/ 3431326 w 6290765"/>
              <a:gd name="connsiteY6" fmla="*/ 0 h 987362"/>
              <a:gd name="connsiteX7" fmla="*/ 4003214 w 6290765"/>
              <a:gd name="connsiteY7" fmla="*/ 0 h 987362"/>
              <a:gd name="connsiteX8" fmla="*/ 4386379 w 6290765"/>
              <a:gd name="connsiteY8" fmla="*/ 0 h 987362"/>
              <a:gd name="connsiteX9" fmla="*/ 4769544 w 6290765"/>
              <a:gd name="connsiteY9" fmla="*/ 0 h 987362"/>
              <a:gd name="connsiteX10" fmla="*/ 5404339 w 6290765"/>
              <a:gd name="connsiteY10" fmla="*/ 0 h 987362"/>
              <a:gd name="connsiteX11" fmla="*/ 6290765 w 6290765"/>
              <a:gd name="connsiteY11" fmla="*/ 0 h 987362"/>
              <a:gd name="connsiteX12" fmla="*/ 6290765 w 6290765"/>
              <a:gd name="connsiteY12" fmla="*/ 483807 h 987362"/>
              <a:gd name="connsiteX13" fmla="*/ 6290765 w 6290765"/>
              <a:gd name="connsiteY13" fmla="*/ 987362 h 987362"/>
              <a:gd name="connsiteX14" fmla="*/ 5718877 w 6290765"/>
              <a:gd name="connsiteY14" fmla="*/ 987362 h 987362"/>
              <a:gd name="connsiteX15" fmla="*/ 5021174 w 6290765"/>
              <a:gd name="connsiteY15" fmla="*/ 987362 h 987362"/>
              <a:gd name="connsiteX16" fmla="*/ 4386379 w 6290765"/>
              <a:gd name="connsiteY16" fmla="*/ 987362 h 987362"/>
              <a:gd name="connsiteX17" fmla="*/ 3940306 w 6290765"/>
              <a:gd name="connsiteY17" fmla="*/ 987362 h 987362"/>
              <a:gd name="connsiteX18" fmla="*/ 3305511 w 6290765"/>
              <a:gd name="connsiteY18" fmla="*/ 987362 h 987362"/>
              <a:gd name="connsiteX19" fmla="*/ 2607808 w 6290765"/>
              <a:gd name="connsiteY19" fmla="*/ 987362 h 987362"/>
              <a:gd name="connsiteX20" fmla="*/ 1910105 w 6290765"/>
              <a:gd name="connsiteY20" fmla="*/ 987362 h 987362"/>
              <a:gd name="connsiteX21" fmla="*/ 1275310 w 6290765"/>
              <a:gd name="connsiteY21" fmla="*/ 987362 h 987362"/>
              <a:gd name="connsiteX22" fmla="*/ 892145 w 6290765"/>
              <a:gd name="connsiteY22" fmla="*/ 987362 h 987362"/>
              <a:gd name="connsiteX23" fmla="*/ 0 w 6290765"/>
              <a:gd name="connsiteY23" fmla="*/ 987362 h 987362"/>
              <a:gd name="connsiteX24" fmla="*/ 0 w 6290765"/>
              <a:gd name="connsiteY24" fmla="*/ 483807 h 987362"/>
              <a:gd name="connsiteX25" fmla="*/ 0 w 6290765"/>
              <a:gd name="connsiteY25" fmla="*/ 0 h 98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290765" h="987362" fill="none" extrusionOk="0">
                <a:moveTo>
                  <a:pt x="0" y="0"/>
                </a:moveTo>
                <a:cubicBezTo>
                  <a:pt x="174846" y="-37109"/>
                  <a:pt x="402727" y="27184"/>
                  <a:pt x="508980" y="0"/>
                </a:cubicBezTo>
                <a:cubicBezTo>
                  <a:pt x="615233" y="-27184"/>
                  <a:pt x="840941" y="21938"/>
                  <a:pt x="955053" y="0"/>
                </a:cubicBezTo>
                <a:cubicBezTo>
                  <a:pt x="1069165" y="-21938"/>
                  <a:pt x="1396300" y="55346"/>
                  <a:pt x="1526940" y="0"/>
                </a:cubicBezTo>
                <a:cubicBezTo>
                  <a:pt x="1657580" y="-55346"/>
                  <a:pt x="1969110" y="46738"/>
                  <a:pt x="2161736" y="0"/>
                </a:cubicBezTo>
                <a:cubicBezTo>
                  <a:pt x="2354362" y="-46738"/>
                  <a:pt x="2697621" y="56561"/>
                  <a:pt x="2859439" y="0"/>
                </a:cubicBezTo>
                <a:cubicBezTo>
                  <a:pt x="3021257" y="-56561"/>
                  <a:pt x="3251097" y="60407"/>
                  <a:pt x="3431326" y="0"/>
                </a:cubicBezTo>
                <a:cubicBezTo>
                  <a:pt x="3611555" y="-60407"/>
                  <a:pt x="3871378" y="35206"/>
                  <a:pt x="4003214" y="0"/>
                </a:cubicBezTo>
                <a:cubicBezTo>
                  <a:pt x="4135050" y="-35206"/>
                  <a:pt x="4267428" y="24820"/>
                  <a:pt x="4386379" y="0"/>
                </a:cubicBezTo>
                <a:cubicBezTo>
                  <a:pt x="4505331" y="-24820"/>
                  <a:pt x="4690417" y="42363"/>
                  <a:pt x="4769544" y="0"/>
                </a:cubicBezTo>
                <a:cubicBezTo>
                  <a:pt x="4848672" y="-42363"/>
                  <a:pt x="5121756" y="11702"/>
                  <a:pt x="5404339" y="0"/>
                </a:cubicBezTo>
                <a:cubicBezTo>
                  <a:pt x="5686922" y="-11702"/>
                  <a:pt x="5906724" y="23289"/>
                  <a:pt x="6290765" y="0"/>
                </a:cubicBezTo>
                <a:cubicBezTo>
                  <a:pt x="6317840" y="167774"/>
                  <a:pt x="6249814" y="370651"/>
                  <a:pt x="6290765" y="483807"/>
                </a:cubicBezTo>
                <a:cubicBezTo>
                  <a:pt x="6331716" y="596963"/>
                  <a:pt x="6281280" y="766988"/>
                  <a:pt x="6290765" y="987362"/>
                </a:cubicBezTo>
                <a:cubicBezTo>
                  <a:pt x="6011708" y="1019128"/>
                  <a:pt x="5895587" y="984007"/>
                  <a:pt x="5718877" y="987362"/>
                </a:cubicBezTo>
                <a:cubicBezTo>
                  <a:pt x="5542167" y="990717"/>
                  <a:pt x="5281723" y="926565"/>
                  <a:pt x="5021174" y="987362"/>
                </a:cubicBezTo>
                <a:cubicBezTo>
                  <a:pt x="4760625" y="1048159"/>
                  <a:pt x="4645146" y="927322"/>
                  <a:pt x="4386379" y="987362"/>
                </a:cubicBezTo>
                <a:cubicBezTo>
                  <a:pt x="4127612" y="1047402"/>
                  <a:pt x="4084478" y="984946"/>
                  <a:pt x="3940306" y="987362"/>
                </a:cubicBezTo>
                <a:cubicBezTo>
                  <a:pt x="3796134" y="989778"/>
                  <a:pt x="3606590" y="953804"/>
                  <a:pt x="3305511" y="987362"/>
                </a:cubicBezTo>
                <a:cubicBezTo>
                  <a:pt x="3004433" y="1020920"/>
                  <a:pt x="2938490" y="911175"/>
                  <a:pt x="2607808" y="987362"/>
                </a:cubicBezTo>
                <a:cubicBezTo>
                  <a:pt x="2277126" y="1063549"/>
                  <a:pt x="2236449" y="918530"/>
                  <a:pt x="1910105" y="987362"/>
                </a:cubicBezTo>
                <a:cubicBezTo>
                  <a:pt x="1583761" y="1056194"/>
                  <a:pt x="1509566" y="934827"/>
                  <a:pt x="1275310" y="987362"/>
                </a:cubicBezTo>
                <a:cubicBezTo>
                  <a:pt x="1041055" y="1039897"/>
                  <a:pt x="987615" y="968027"/>
                  <a:pt x="892145" y="987362"/>
                </a:cubicBezTo>
                <a:cubicBezTo>
                  <a:pt x="796675" y="1006697"/>
                  <a:pt x="389951" y="922190"/>
                  <a:pt x="0" y="987362"/>
                </a:cubicBezTo>
                <a:cubicBezTo>
                  <a:pt x="-6945" y="882679"/>
                  <a:pt x="37316" y="641417"/>
                  <a:pt x="0" y="483807"/>
                </a:cubicBezTo>
                <a:cubicBezTo>
                  <a:pt x="-37316" y="326198"/>
                  <a:pt x="5249" y="161455"/>
                  <a:pt x="0" y="0"/>
                </a:cubicBezTo>
                <a:close/>
              </a:path>
              <a:path w="6290765" h="987362" stroke="0" extrusionOk="0">
                <a:moveTo>
                  <a:pt x="0" y="0"/>
                </a:moveTo>
                <a:cubicBezTo>
                  <a:pt x="161848" y="-47513"/>
                  <a:pt x="420475" y="57106"/>
                  <a:pt x="571888" y="0"/>
                </a:cubicBezTo>
                <a:cubicBezTo>
                  <a:pt x="723301" y="-57106"/>
                  <a:pt x="902248" y="35986"/>
                  <a:pt x="1017960" y="0"/>
                </a:cubicBezTo>
                <a:cubicBezTo>
                  <a:pt x="1133672" y="-35986"/>
                  <a:pt x="1296024" y="9888"/>
                  <a:pt x="1401125" y="0"/>
                </a:cubicBezTo>
                <a:cubicBezTo>
                  <a:pt x="1506226" y="-9888"/>
                  <a:pt x="1726058" y="38779"/>
                  <a:pt x="1910105" y="0"/>
                </a:cubicBezTo>
                <a:cubicBezTo>
                  <a:pt x="2094152" y="-38779"/>
                  <a:pt x="2215372" y="2421"/>
                  <a:pt x="2419085" y="0"/>
                </a:cubicBezTo>
                <a:cubicBezTo>
                  <a:pt x="2622798" y="-2421"/>
                  <a:pt x="2775342" y="56634"/>
                  <a:pt x="3053880" y="0"/>
                </a:cubicBezTo>
                <a:cubicBezTo>
                  <a:pt x="3332419" y="-56634"/>
                  <a:pt x="3369763" y="22136"/>
                  <a:pt x="3625768" y="0"/>
                </a:cubicBezTo>
                <a:cubicBezTo>
                  <a:pt x="3881773" y="-22136"/>
                  <a:pt x="4029094" y="29174"/>
                  <a:pt x="4197656" y="0"/>
                </a:cubicBezTo>
                <a:cubicBezTo>
                  <a:pt x="4366218" y="-29174"/>
                  <a:pt x="4728426" y="27547"/>
                  <a:pt x="4895359" y="0"/>
                </a:cubicBezTo>
                <a:cubicBezTo>
                  <a:pt x="5062292" y="-27547"/>
                  <a:pt x="5168513" y="18372"/>
                  <a:pt x="5278524" y="0"/>
                </a:cubicBezTo>
                <a:cubicBezTo>
                  <a:pt x="5388535" y="-18372"/>
                  <a:pt x="5843800" y="83739"/>
                  <a:pt x="6290765" y="0"/>
                </a:cubicBezTo>
                <a:cubicBezTo>
                  <a:pt x="6336954" y="141556"/>
                  <a:pt x="6286099" y="241174"/>
                  <a:pt x="6290765" y="464060"/>
                </a:cubicBezTo>
                <a:cubicBezTo>
                  <a:pt x="6295431" y="686946"/>
                  <a:pt x="6256149" y="878863"/>
                  <a:pt x="6290765" y="987362"/>
                </a:cubicBezTo>
                <a:cubicBezTo>
                  <a:pt x="6117746" y="993111"/>
                  <a:pt x="6075637" y="987305"/>
                  <a:pt x="5907600" y="987362"/>
                </a:cubicBezTo>
                <a:cubicBezTo>
                  <a:pt x="5739564" y="987419"/>
                  <a:pt x="5510362" y="912678"/>
                  <a:pt x="5209897" y="987362"/>
                </a:cubicBezTo>
                <a:cubicBezTo>
                  <a:pt x="4909432" y="1062046"/>
                  <a:pt x="4889867" y="983532"/>
                  <a:pt x="4638009" y="987362"/>
                </a:cubicBezTo>
                <a:cubicBezTo>
                  <a:pt x="4386151" y="991192"/>
                  <a:pt x="4389741" y="956871"/>
                  <a:pt x="4254845" y="987362"/>
                </a:cubicBezTo>
                <a:cubicBezTo>
                  <a:pt x="4119949" y="1017853"/>
                  <a:pt x="3878567" y="946902"/>
                  <a:pt x="3682957" y="987362"/>
                </a:cubicBezTo>
                <a:cubicBezTo>
                  <a:pt x="3487347" y="1027822"/>
                  <a:pt x="3393993" y="963395"/>
                  <a:pt x="3299792" y="987362"/>
                </a:cubicBezTo>
                <a:cubicBezTo>
                  <a:pt x="3205592" y="1011329"/>
                  <a:pt x="2903053" y="963455"/>
                  <a:pt x="2602089" y="987362"/>
                </a:cubicBezTo>
                <a:cubicBezTo>
                  <a:pt x="2301125" y="1011269"/>
                  <a:pt x="2223978" y="959580"/>
                  <a:pt x="2030201" y="987362"/>
                </a:cubicBezTo>
                <a:cubicBezTo>
                  <a:pt x="1836424" y="1015144"/>
                  <a:pt x="1741558" y="927985"/>
                  <a:pt x="1521221" y="987362"/>
                </a:cubicBezTo>
                <a:cubicBezTo>
                  <a:pt x="1300884" y="1046739"/>
                  <a:pt x="1254246" y="968509"/>
                  <a:pt x="1138057" y="987362"/>
                </a:cubicBezTo>
                <a:cubicBezTo>
                  <a:pt x="1021868" y="1006215"/>
                  <a:pt x="882960" y="968821"/>
                  <a:pt x="691984" y="987362"/>
                </a:cubicBezTo>
                <a:cubicBezTo>
                  <a:pt x="501008" y="1005903"/>
                  <a:pt x="304193" y="950403"/>
                  <a:pt x="0" y="987362"/>
                </a:cubicBezTo>
                <a:cubicBezTo>
                  <a:pt x="-20960" y="850753"/>
                  <a:pt x="1075" y="668502"/>
                  <a:pt x="0" y="513428"/>
                </a:cubicBezTo>
                <a:cubicBezTo>
                  <a:pt x="-1075" y="358354"/>
                  <a:pt x="59381" y="205168"/>
                  <a:pt x="0" y="0"/>
                </a:cubicBezTo>
                <a:close/>
              </a:path>
            </a:pathLst>
          </a:custGeom>
          <a:solidFill>
            <a:schemeClr val="accent2">
              <a:lumMod val="50000"/>
              <a:alpha val="72000"/>
            </a:schemeClr>
          </a:solidFill>
          <a:ln w="28575" cap="flat" cmpd="sng" algn="ctr">
            <a:solidFill>
              <a:schemeClr val="bg1"/>
            </a:solidFill>
            <a:prstDash val="sysDot"/>
            <a:miter lim="800000"/>
            <a:extLst>
              <a:ext uri="{C807C97D-BFC1-408E-A445-0C87EB9F89A2}">
                <ask:lineSketchStyleProps xmlns:ask="http://schemas.microsoft.com/office/drawing/2018/sketchyshapes" xmlns="" sd="129331922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D. 179 853</a:t>
            </a:r>
          </a:p>
        </p:txBody>
      </p:sp>
      <p:pic>
        <p:nvPicPr>
          <p:cNvPr id="96" name="Picture 95">
            <a:extLst>
              <a:ext uri="{FF2B5EF4-FFF2-40B4-BE49-F238E27FC236}">
                <a16:creationId xmlns:a16="http://schemas.microsoft.com/office/drawing/2014/main" id="{2A448356-9A87-40E1-B320-DB3003936DF0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9343" y="4777708"/>
            <a:ext cx="804869" cy="7757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442439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0"/>
                            </p:stCondLst>
                            <p:childTnLst>
                              <p:par>
                                <p:cTn id="5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</p:childTnLst>
        </p:cTn>
      </p:par>
    </p:tnLst>
    <p:bldLst>
      <p:bldP spid="140" grpId="0" animBg="1"/>
      <p:bldP spid="141" grpId="0" animBg="1"/>
      <p:bldP spid="143" grpId="0" animBg="1"/>
      <p:bldP spid="145" grpId="0"/>
      <p:bldP spid="3" grpId="0"/>
      <p:bldP spid="9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3FBE182-1BC6-4E19-B7D3-DC1E062A9E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174E3C4-FF70-46C6-A4CB-6DFD3BC9A8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187" y="1038169"/>
            <a:ext cx="354649" cy="33263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F1DEFDE-55B8-44FB-BCDF-53C6A3BBEB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12" y="734152"/>
            <a:ext cx="354649" cy="33263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0299BB8-3C3E-4677-868F-D249403B73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2" y="987549"/>
            <a:ext cx="354649" cy="33263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5229DD-5941-4844-802A-C76892678E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557" y="3615645"/>
            <a:ext cx="354649" cy="3326367"/>
          </a:xfrm>
          <a:prstGeom prst="rect">
            <a:avLst/>
          </a:prstGeom>
        </p:spPr>
      </p:pic>
      <p:pic>
        <p:nvPicPr>
          <p:cNvPr id="10" name="Picture 9">
            <a:hlinkClick r:id="rId7" action="ppaction://hlinksldjump"/>
            <a:extLst>
              <a:ext uri="{FF2B5EF4-FFF2-40B4-BE49-F238E27FC236}">
                <a16:creationId xmlns:a16="http://schemas.microsoft.com/office/drawing/2014/main" id="{0C6E3B12-D15D-43E1-B81D-8240B8EBE6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rgbClr val="E686A1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091" b="94000" l="2242" r="957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3163" y="3867930"/>
            <a:ext cx="2225686" cy="222568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2C94EE8-4567-4567-8B64-403283428570}"/>
              </a:ext>
            </a:extLst>
          </p:cNvPr>
          <p:cNvGrpSpPr/>
          <p:nvPr/>
        </p:nvGrpSpPr>
        <p:grpSpPr>
          <a:xfrm>
            <a:off x="519749" y="-641766"/>
            <a:ext cx="11672251" cy="3455304"/>
            <a:chOff x="3716168" y="2849957"/>
            <a:chExt cx="5280112" cy="367320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5218BE5-63BF-4B60-B8F2-1D4F298C2C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54" t="40855" r="61153" b="2042"/>
            <a:stretch/>
          </p:blipFill>
          <p:spPr>
            <a:xfrm rot="16200000">
              <a:off x="4519620" y="2046505"/>
              <a:ext cx="3673208" cy="5280112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2A5E6A6-B032-46BA-946A-458D8EA6240B}"/>
                </a:ext>
              </a:extLst>
            </p:cNvPr>
            <p:cNvSpPr txBox="1"/>
            <p:nvPr/>
          </p:nvSpPr>
          <p:spPr>
            <a:xfrm>
              <a:off x="5093899" y="4307757"/>
              <a:ext cx="1735016" cy="16686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13D5425B-4C4F-4024-BC1E-2993E74B793D}"/>
              </a:ext>
            </a:extLst>
          </p:cNvPr>
          <p:cNvSpPr/>
          <p:nvPr/>
        </p:nvSpPr>
        <p:spPr>
          <a:xfrm>
            <a:off x="669895" y="4532446"/>
            <a:ext cx="4059784" cy="987362"/>
          </a:xfrm>
          <a:custGeom>
            <a:avLst/>
            <a:gdLst>
              <a:gd name="connsiteX0" fmla="*/ 0 w 6290766"/>
              <a:gd name="connsiteY0" fmla="*/ 0 h 987362"/>
              <a:gd name="connsiteX1" fmla="*/ 446072 w 6290766"/>
              <a:gd name="connsiteY1" fmla="*/ 0 h 987362"/>
              <a:gd name="connsiteX2" fmla="*/ 1080868 w 6290766"/>
              <a:gd name="connsiteY2" fmla="*/ 0 h 987362"/>
              <a:gd name="connsiteX3" fmla="*/ 1652756 w 6290766"/>
              <a:gd name="connsiteY3" fmla="*/ 0 h 987362"/>
              <a:gd name="connsiteX4" fmla="*/ 2098828 w 6290766"/>
              <a:gd name="connsiteY4" fmla="*/ 0 h 987362"/>
              <a:gd name="connsiteX5" fmla="*/ 2607808 w 6290766"/>
              <a:gd name="connsiteY5" fmla="*/ 0 h 987362"/>
              <a:gd name="connsiteX6" fmla="*/ 3179696 w 6290766"/>
              <a:gd name="connsiteY6" fmla="*/ 0 h 987362"/>
              <a:gd name="connsiteX7" fmla="*/ 3688676 w 6290766"/>
              <a:gd name="connsiteY7" fmla="*/ 0 h 987362"/>
              <a:gd name="connsiteX8" fmla="*/ 4071841 w 6290766"/>
              <a:gd name="connsiteY8" fmla="*/ 0 h 987362"/>
              <a:gd name="connsiteX9" fmla="*/ 4517914 w 6290766"/>
              <a:gd name="connsiteY9" fmla="*/ 0 h 987362"/>
              <a:gd name="connsiteX10" fmla="*/ 5089802 w 6290766"/>
              <a:gd name="connsiteY10" fmla="*/ 0 h 987362"/>
              <a:gd name="connsiteX11" fmla="*/ 5598782 w 6290766"/>
              <a:gd name="connsiteY11" fmla="*/ 0 h 987362"/>
              <a:gd name="connsiteX12" fmla="*/ 6290766 w 6290766"/>
              <a:gd name="connsiteY12" fmla="*/ 0 h 987362"/>
              <a:gd name="connsiteX13" fmla="*/ 6290766 w 6290766"/>
              <a:gd name="connsiteY13" fmla="*/ 473934 h 987362"/>
              <a:gd name="connsiteX14" fmla="*/ 6290766 w 6290766"/>
              <a:gd name="connsiteY14" fmla="*/ 987362 h 987362"/>
              <a:gd name="connsiteX15" fmla="*/ 5655971 w 6290766"/>
              <a:gd name="connsiteY15" fmla="*/ 987362 h 987362"/>
              <a:gd name="connsiteX16" fmla="*/ 5272806 w 6290766"/>
              <a:gd name="connsiteY16" fmla="*/ 987362 h 987362"/>
              <a:gd name="connsiteX17" fmla="*/ 4700918 w 6290766"/>
              <a:gd name="connsiteY17" fmla="*/ 987362 h 987362"/>
              <a:gd name="connsiteX18" fmla="*/ 4254845 w 6290766"/>
              <a:gd name="connsiteY18" fmla="*/ 987362 h 987362"/>
              <a:gd name="connsiteX19" fmla="*/ 3745865 w 6290766"/>
              <a:gd name="connsiteY19" fmla="*/ 987362 h 987362"/>
              <a:gd name="connsiteX20" fmla="*/ 3111070 w 6290766"/>
              <a:gd name="connsiteY20" fmla="*/ 987362 h 987362"/>
              <a:gd name="connsiteX21" fmla="*/ 2539182 w 6290766"/>
              <a:gd name="connsiteY21" fmla="*/ 987362 h 987362"/>
              <a:gd name="connsiteX22" fmla="*/ 1967294 w 6290766"/>
              <a:gd name="connsiteY22" fmla="*/ 987362 h 987362"/>
              <a:gd name="connsiteX23" fmla="*/ 1458314 w 6290766"/>
              <a:gd name="connsiteY23" fmla="*/ 987362 h 987362"/>
              <a:gd name="connsiteX24" fmla="*/ 1012241 w 6290766"/>
              <a:gd name="connsiteY24" fmla="*/ 987362 h 987362"/>
              <a:gd name="connsiteX25" fmla="*/ 566169 w 6290766"/>
              <a:gd name="connsiteY25" fmla="*/ 987362 h 987362"/>
              <a:gd name="connsiteX26" fmla="*/ 0 w 6290766"/>
              <a:gd name="connsiteY26" fmla="*/ 987362 h 987362"/>
              <a:gd name="connsiteX27" fmla="*/ 0 w 6290766"/>
              <a:gd name="connsiteY27" fmla="*/ 483807 h 987362"/>
              <a:gd name="connsiteX28" fmla="*/ 0 w 6290766"/>
              <a:gd name="connsiteY28" fmla="*/ 0 h 98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6290766" h="987362" fill="none" extrusionOk="0">
                <a:moveTo>
                  <a:pt x="0" y="0"/>
                </a:moveTo>
                <a:cubicBezTo>
                  <a:pt x="220722" y="-9142"/>
                  <a:pt x="272505" y="8463"/>
                  <a:pt x="446072" y="0"/>
                </a:cubicBezTo>
                <a:cubicBezTo>
                  <a:pt x="619639" y="-8463"/>
                  <a:pt x="945587" y="63852"/>
                  <a:pt x="1080868" y="0"/>
                </a:cubicBezTo>
                <a:cubicBezTo>
                  <a:pt x="1216149" y="-63852"/>
                  <a:pt x="1524817" y="15231"/>
                  <a:pt x="1652756" y="0"/>
                </a:cubicBezTo>
                <a:cubicBezTo>
                  <a:pt x="1780695" y="-15231"/>
                  <a:pt x="1997653" y="35618"/>
                  <a:pt x="2098828" y="0"/>
                </a:cubicBezTo>
                <a:cubicBezTo>
                  <a:pt x="2200003" y="-35618"/>
                  <a:pt x="2490837" y="7375"/>
                  <a:pt x="2607808" y="0"/>
                </a:cubicBezTo>
                <a:cubicBezTo>
                  <a:pt x="2724779" y="-7375"/>
                  <a:pt x="2972199" y="51798"/>
                  <a:pt x="3179696" y="0"/>
                </a:cubicBezTo>
                <a:cubicBezTo>
                  <a:pt x="3387193" y="-51798"/>
                  <a:pt x="3517259" y="13453"/>
                  <a:pt x="3688676" y="0"/>
                </a:cubicBezTo>
                <a:cubicBezTo>
                  <a:pt x="3860093" y="-13453"/>
                  <a:pt x="3940164" y="22362"/>
                  <a:pt x="4071841" y="0"/>
                </a:cubicBezTo>
                <a:cubicBezTo>
                  <a:pt x="4203519" y="-22362"/>
                  <a:pt x="4364781" y="2811"/>
                  <a:pt x="4517914" y="0"/>
                </a:cubicBezTo>
                <a:cubicBezTo>
                  <a:pt x="4671047" y="-2811"/>
                  <a:pt x="4939893" y="19321"/>
                  <a:pt x="5089802" y="0"/>
                </a:cubicBezTo>
                <a:cubicBezTo>
                  <a:pt x="5239711" y="-19321"/>
                  <a:pt x="5470092" y="15442"/>
                  <a:pt x="5598782" y="0"/>
                </a:cubicBezTo>
                <a:cubicBezTo>
                  <a:pt x="5727472" y="-15442"/>
                  <a:pt x="5960986" y="63097"/>
                  <a:pt x="6290766" y="0"/>
                </a:cubicBezTo>
                <a:cubicBezTo>
                  <a:pt x="6294750" y="207971"/>
                  <a:pt x="6249613" y="329593"/>
                  <a:pt x="6290766" y="473934"/>
                </a:cubicBezTo>
                <a:cubicBezTo>
                  <a:pt x="6331919" y="618275"/>
                  <a:pt x="6268619" y="823017"/>
                  <a:pt x="6290766" y="987362"/>
                </a:cubicBezTo>
                <a:cubicBezTo>
                  <a:pt x="6123477" y="996701"/>
                  <a:pt x="5971645" y="977935"/>
                  <a:pt x="5655971" y="987362"/>
                </a:cubicBezTo>
                <a:cubicBezTo>
                  <a:pt x="5340297" y="996789"/>
                  <a:pt x="5356782" y="948983"/>
                  <a:pt x="5272806" y="987362"/>
                </a:cubicBezTo>
                <a:cubicBezTo>
                  <a:pt x="5188831" y="1025741"/>
                  <a:pt x="4876761" y="968862"/>
                  <a:pt x="4700918" y="987362"/>
                </a:cubicBezTo>
                <a:cubicBezTo>
                  <a:pt x="4525075" y="1005862"/>
                  <a:pt x="4427004" y="984554"/>
                  <a:pt x="4254845" y="987362"/>
                </a:cubicBezTo>
                <a:cubicBezTo>
                  <a:pt x="4082686" y="990170"/>
                  <a:pt x="3855166" y="958902"/>
                  <a:pt x="3745865" y="987362"/>
                </a:cubicBezTo>
                <a:cubicBezTo>
                  <a:pt x="3636564" y="1015822"/>
                  <a:pt x="3365154" y="954477"/>
                  <a:pt x="3111070" y="987362"/>
                </a:cubicBezTo>
                <a:cubicBezTo>
                  <a:pt x="2856987" y="1020247"/>
                  <a:pt x="2701860" y="969719"/>
                  <a:pt x="2539182" y="987362"/>
                </a:cubicBezTo>
                <a:cubicBezTo>
                  <a:pt x="2376504" y="1005005"/>
                  <a:pt x="2213568" y="968704"/>
                  <a:pt x="1967294" y="987362"/>
                </a:cubicBezTo>
                <a:cubicBezTo>
                  <a:pt x="1721020" y="1006020"/>
                  <a:pt x="1601344" y="972201"/>
                  <a:pt x="1458314" y="987362"/>
                </a:cubicBezTo>
                <a:cubicBezTo>
                  <a:pt x="1315284" y="1002523"/>
                  <a:pt x="1153072" y="985408"/>
                  <a:pt x="1012241" y="987362"/>
                </a:cubicBezTo>
                <a:cubicBezTo>
                  <a:pt x="871410" y="989316"/>
                  <a:pt x="781294" y="964285"/>
                  <a:pt x="566169" y="987362"/>
                </a:cubicBezTo>
                <a:cubicBezTo>
                  <a:pt x="351044" y="1010439"/>
                  <a:pt x="138951" y="933855"/>
                  <a:pt x="0" y="987362"/>
                </a:cubicBezTo>
                <a:cubicBezTo>
                  <a:pt x="-59080" y="809176"/>
                  <a:pt x="47784" y="731691"/>
                  <a:pt x="0" y="483807"/>
                </a:cubicBezTo>
                <a:cubicBezTo>
                  <a:pt x="-47784" y="235923"/>
                  <a:pt x="24624" y="128340"/>
                  <a:pt x="0" y="0"/>
                </a:cubicBezTo>
                <a:close/>
              </a:path>
              <a:path w="6290766" h="987362" stroke="0" extrusionOk="0">
                <a:moveTo>
                  <a:pt x="0" y="0"/>
                </a:moveTo>
                <a:cubicBezTo>
                  <a:pt x="111005" y="-46554"/>
                  <a:pt x="371787" y="7609"/>
                  <a:pt x="508980" y="0"/>
                </a:cubicBezTo>
                <a:cubicBezTo>
                  <a:pt x="646173" y="-7609"/>
                  <a:pt x="1029473" y="18251"/>
                  <a:pt x="1206683" y="0"/>
                </a:cubicBezTo>
                <a:cubicBezTo>
                  <a:pt x="1383893" y="-18251"/>
                  <a:pt x="1509698" y="29838"/>
                  <a:pt x="1778571" y="0"/>
                </a:cubicBezTo>
                <a:cubicBezTo>
                  <a:pt x="2047444" y="-29838"/>
                  <a:pt x="1999243" y="35891"/>
                  <a:pt x="2161736" y="0"/>
                </a:cubicBezTo>
                <a:cubicBezTo>
                  <a:pt x="2324229" y="-35891"/>
                  <a:pt x="2437445" y="191"/>
                  <a:pt x="2544901" y="0"/>
                </a:cubicBezTo>
                <a:cubicBezTo>
                  <a:pt x="2652357" y="-191"/>
                  <a:pt x="2878090" y="6085"/>
                  <a:pt x="3053881" y="0"/>
                </a:cubicBezTo>
                <a:cubicBezTo>
                  <a:pt x="3229672" y="-6085"/>
                  <a:pt x="3556043" y="17030"/>
                  <a:pt x="3688676" y="0"/>
                </a:cubicBezTo>
                <a:cubicBezTo>
                  <a:pt x="3821310" y="-17030"/>
                  <a:pt x="4030518" y="25263"/>
                  <a:pt x="4134749" y="0"/>
                </a:cubicBezTo>
                <a:cubicBezTo>
                  <a:pt x="4238980" y="-25263"/>
                  <a:pt x="4450692" y="5299"/>
                  <a:pt x="4580821" y="0"/>
                </a:cubicBezTo>
                <a:cubicBezTo>
                  <a:pt x="4710950" y="-5299"/>
                  <a:pt x="4966336" y="27253"/>
                  <a:pt x="5089802" y="0"/>
                </a:cubicBezTo>
                <a:cubicBezTo>
                  <a:pt x="5213268" y="-27253"/>
                  <a:pt x="5440859" y="32430"/>
                  <a:pt x="5535874" y="0"/>
                </a:cubicBezTo>
                <a:cubicBezTo>
                  <a:pt x="5630889" y="-32430"/>
                  <a:pt x="6009697" y="9523"/>
                  <a:pt x="6290766" y="0"/>
                </a:cubicBezTo>
                <a:cubicBezTo>
                  <a:pt x="6342997" y="128801"/>
                  <a:pt x="6255401" y="284152"/>
                  <a:pt x="6290766" y="493681"/>
                </a:cubicBezTo>
                <a:cubicBezTo>
                  <a:pt x="6326131" y="703210"/>
                  <a:pt x="6260029" y="780285"/>
                  <a:pt x="6290766" y="987362"/>
                </a:cubicBezTo>
                <a:cubicBezTo>
                  <a:pt x="6108079" y="1006479"/>
                  <a:pt x="6026781" y="949948"/>
                  <a:pt x="5781786" y="987362"/>
                </a:cubicBezTo>
                <a:cubicBezTo>
                  <a:pt x="5536791" y="1024776"/>
                  <a:pt x="5369646" y="986634"/>
                  <a:pt x="5084083" y="987362"/>
                </a:cubicBezTo>
                <a:cubicBezTo>
                  <a:pt x="4798520" y="988090"/>
                  <a:pt x="4860598" y="984672"/>
                  <a:pt x="4700918" y="987362"/>
                </a:cubicBezTo>
                <a:cubicBezTo>
                  <a:pt x="4541239" y="990052"/>
                  <a:pt x="4152789" y="931222"/>
                  <a:pt x="4003215" y="987362"/>
                </a:cubicBezTo>
                <a:cubicBezTo>
                  <a:pt x="3853641" y="1043502"/>
                  <a:pt x="3468568" y="953169"/>
                  <a:pt x="3305512" y="987362"/>
                </a:cubicBezTo>
                <a:cubicBezTo>
                  <a:pt x="3142456" y="1021555"/>
                  <a:pt x="3081540" y="972594"/>
                  <a:pt x="2859439" y="987362"/>
                </a:cubicBezTo>
                <a:cubicBezTo>
                  <a:pt x="2637338" y="1002130"/>
                  <a:pt x="2580344" y="956037"/>
                  <a:pt x="2476274" y="987362"/>
                </a:cubicBezTo>
                <a:cubicBezTo>
                  <a:pt x="2372204" y="1018687"/>
                  <a:pt x="2250818" y="980388"/>
                  <a:pt x="2030202" y="987362"/>
                </a:cubicBezTo>
                <a:cubicBezTo>
                  <a:pt x="1809586" y="994336"/>
                  <a:pt x="1753619" y="980633"/>
                  <a:pt x="1647037" y="987362"/>
                </a:cubicBezTo>
                <a:cubicBezTo>
                  <a:pt x="1540456" y="994091"/>
                  <a:pt x="1301829" y="937245"/>
                  <a:pt x="1200964" y="987362"/>
                </a:cubicBezTo>
                <a:cubicBezTo>
                  <a:pt x="1100099" y="1037479"/>
                  <a:pt x="947955" y="980762"/>
                  <a:pt x="817800" y="987362"/>
                </a:cubicBezTo>
                <a:cubicBezTo>
                  <a:pt x="687645" y="993962"/>
                  <a:pt x="294752" y="923157"/>
                  <a:pt x="0" y="987362"/>
                </a:cubicBezTo>
                <a:cubicBezTo>
                  <a:pt x="-47649" y="829846"/>
                  <a:pt x="22113" y="659035"/>
                  <a:pt x="0" y="523302"/>
                </a:cubicBezTo>
                <a:cubicBezTo>
                  <a:pt x="-22113" y="387569"/>
                  <a:pt x="3556" y="156817"/>
                  <a:pt x="0" y="0"/>
                </a:cubicBezTo>
                <a:close/>
              </a:path>
            </a:pathLst>
          </a:custGeom>
          <a:solidFill>
            <a:srgbClr val="00B0F0">
              <a:alpha val="72000"/>
            </a:srgbClr>
          </a:solidFill>
          <a:ln w="28575" cap="flat" cmpd="sng" algn="ctr">
            <a:solidFill>
              <a:schemeClr val="bg1"/>
            </a:solidFill>
            <a:prstDash val="sysDot"/>
            <a:miter lim="800000"/>
            <a:extLst>
              <a:ext uri="{C807C97D-BFC1-408E-A445-0C87EB9F89A2}">
                <ask:lineSketchStyleProps xmlns:ask="http://schemas.microsoft.com/office/drawing/2018/sketchyshapes" xmlns="" sd="100935138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B. </a:t>
            </a:r>
            <a:r>
              <a:rPr lang="en-US" sz="36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tự</a:t>
            </a:r>
            <a:r>
              <a:rPr lang="en-US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nhiên</a:t>
            </a:r>
            <a:endParaRPr kumimoji="0" lang="vi-VN" sz="36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FEFD049-D2F8-4466-B4B1-82D47539FC42}"/>
              </a:ext>
            </a:extLst>
          </p:cNvPr>
          <p:cNvSpPr/>
          <p:nvPr/>
        </p:nvSpPr>
        <p:spPr>
          <a:xfrm>
            <a:off x="5962097" y="3228165"/>
            <a:ext cx="4464139" cy="987362"/>
          </a:xfrm>
          <a:custGeom>
            <a:avLst/>
            <a:gdLst>
              <a:gd name="connsiteX0" fmla="*/ 0 w 6290765"/>
              <a:gd name="connsiteY0" fmla="*/ 0 h 987362"/>
              <a:gd name="connsiteX1" fmla="*/ 508980 w 6290765"/>
              <a:gd name="connsiteY1" fmla="*/ 0 h 987362"/>
              <a:gd name="connsiteX2" fmla="*/ 955053 w 6290765"/>
              <a:gd name="connsiteY2" fmla="*/ 0 h 987362"/>
              <a:gd name="connsiteX3" fmla="*/ 1526940 w 6290765"/>
              <a:gd name="connsiteY3" fmla="*/ 0 h 987362"/>
              <a:gd name="connsiteX4" fmla="*/ 2161736 w 6290765"/>
              <a:gd name="connsiteY4" fmla="*/ 0 h 987362"/>
              <a:gd name="connsiteX5" fmla="*/ 2859439 w 6290765"/>
              <a:gd name="connsiteY5" fmla="*/ 0 h 987362"/>
              <a:gd name="connsiteX6" fmla="*/ 3431326 w 6290765"/>
              <a:gd name="connsiteY6" fmla="*/ 0 h 987362"/>
              <a:gd name="connsiteX7" fmla="*/ 4003214 w 6290765"/>
              <a:gd name="connsiteY7" fmla="*/ 0 h 987362"/>
              <a:gd name="connsiteX8" fmla="*/ 4386379 w 6290765"/>
              <a:gd name="connsiteY8" fmla="*/ 0 h 987362"/>
              <a:gd name="connsiteX9" fmla="*/ 4769544 w 6290765"/>
              <a:gd name="connsiteY9" fmla="*/ 0 h 987362"/>
              <a:gd name="connsiteX10" fmla="*/ 5404339 w 6290765"/>
              <a:gd name="connsiteY10" fmla="*/ 0 h 987362"/>
              <a:gd name="connsiteX11" fmla="*/ 6290765 w 6290765"/>
              <a:gd name="connsiteY11" fmla="*/ 0 h 987362"/>
              <a:gd name="connsiteX12" fmla="*/ 6290765 w 6290765"/>
              <a:gd name="connsiteY12" fmla="*/ 483807 h 987362"/>
              <a:gd name="connsiteX13" fmla="*/ 6290765 w 6290765"/>
              <a:gd name="connsiteY13" fmla="*/ 987362 h 987362"/>
              <a:gd name="connsiteX14" fmla="*/ 5718877 w 6290765"/>
              <a:gd name="connsiteY14" fmla="*/ 987362 h 987362"/>
              <a:gd name="connsiteX15" fmla="*/ 5021174 w 6290765"/>
              <a:gd name="connsiteY15" fmla="*/ 987362 h 987362"/>
              <a:gd name="connsiteX16" fmla="*/ 4386379 w 6290765"/>
              <a:gd name="connsiteY16" fmla="*/ 987362 h 987362"/>
              <a:gd name="connsiteX17" fmla="*/ 3940306 w 6290765"/>
              <a:gd name="connsiteY17" fmla="*/ 987362 h 987362"/>
              <a:gd name="connsiteX18" fmla="*/ 3305511 w 6290765"/>
              <a:gd name="connsiteY18" fmla="*/ 987362 h 987362"/>
              <a:gd name="connsiteX19" fmla="*/ 2607808 w 6290765"/>
              <a:gd name="connsiteY19" fmla="*/ 987362 h 987362"/>
              <a:gd name="connsiteX20" fmla="*/ 1910105 w 6290765"/>
              <a:gd name="connsiteY20" fmla="*/ 987362 h 987362"/>
              <a:gd name="connsiteX21" fmla="*/ 1275310 w 6290765"/>
              <a:gd name="connsiteY21" fmla="*/ 987362 h 987362"/>
              <a:gd name="connsiteX22" fmla="*/ 892145 w 6290765"/>
              <a:gd name="connsiteY22" fmla="*/ 987362 h 987362"/>
              <a:gd name="connsiteX23" fmla="*/ 0 w 6290765"/>
              <a:gd name="connsiteY23" fmla="*/ 987362 h 987362"/>
              <a:gd name="connsiteX24" fmla="*/ 0 w 6290765"/>
              <a:gd name="connsiteY24" fmla="*/ 483807 h 987362"/>
              <a:gd name="connsiteX25" fmla="*/ 0 w 6290765"/>
              <a:gd name="connsiteY25" fmla="*/ 0 h 98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290765" h="987362" fill="none" extrusionOk="0">
                <a:moveTo>
                  <a:pt x="0" y="0"/>
                </a:moveTo>
                <a:cubicBezTo>
                  <a:pt x="174846" y="-37109"/>
                  <a:pt x="402727" y="27184"/>
                  <a:pt x="508980" y="0"/>
                </a:cubicBezTo>
                <a:cubicBezTo>
                  <a:pt x="615233" y="-27184"/>
                  <a:pt x="840941" y="21938"/>
                  <a:pt x="955053" y="0"/>
                </a:cubicBezTo>
                <a:cubicBezTo>
                  <a:pt x="1069165" y="-21938"/>
                  <a:pt x="1396300" y="55346"/>
                  <a:pt x="1526940" y="0"/>
                </a:cubicBezTo>
                <a:cubicBezTo>
                  <a:pt x="1657580" y="-55346"/>
                  <a:pt x="1969110" y="46738"/>
                  <a:pt x="2161736" y="0"/>
                </a:cubicBezTo>
                <a:cubicBezTo>
                  <a:pt x="2354362" y="-46738"/>
                  <a:pt x="2697621" y="56561"/>
                  <a:pt x="2859439" y="0"/>
                </a:cubicBezTo>
                <a:cubicBezTo>
                  <a:pt x="3021257" y="-56561"/>
                  <a:pt x="3251097" y="60407"/>
                  <a:pt x="3431326" y="0"/>
                </a:cubicBezTo>
                <a:cubicBezTo>
                  <a:pt x="3611555" y="-60407"/>
                  <a:pt x="3871378" y="35206"/>
                  <a:pt x="4003214" y="0"/>
                </a:cubicBezTo>
                <a:cubicBezTo>
                  <a:pt x="4135050" y="-35206"/>
                  <a:pt x="4267428" y="24820"/>
                  <a:pt x="4386379" y="0"/>
                </a:cubicBezTo>
                <a:cubicBezTo>
                  <a:pt x="4505331" y="-24820"/>
                  <a:pt x="4690417" y="42363"/>
                  <a:pt x="4769544" y="0"/>
                </a:cubicBezTo>
                <a:cubicBezTo>
                  <a:pt x="4848672" y="-42363"/>
                  <a:pt x="5121756" y="11702"/>
                  <a:pt x="5404339" y="0"/>
                </a:cubicBezTo>
                <a:cubicBezTo>
                  <a:pt x="5686922" y="-11702"/>
                  <a:pt x="5906724" y="23289"/>
                  <a:pt x="6290765" y="0"/>
                </a:cubicBezTo>
                <a:cubicBezTo>
                  <a:pt x="6317840" y="167774"/>
                  <a:pt x="6249814" y="370651"/>
                  <a:pt x="6290765" y="483807"/>
                </a:cubicBezTo>
                <a:cubicBezTo>
                  <a:pt x="6331716" y="596963"/>
                  <a:pt x="6281280" y="766988"/>
                  <a:pt x="6290765" y="987362"/>
                </a:cubicBezTo>
                <a:cubicBezTo>
                  <a:pt x="6011708" y="1019128"/>
                  <a:pt x="5895587" y="984007"/>
                  <a:pt x="5718877" y="987362"/>
                </a:cubicBezTo>
                <a:cubicBezTo>
                  <a:pt x="5542167" y="990717"/>
                  <a:pt x="5281723" y="926565"/>
                  <a:pt x="5021174" y="987362"/>
                </a:cubicBezTo>
                <a:cubicBezTo>
                  <a:pt x="4760625" y="1048159"/>
                  <a:pt x="4645146" y="927322"/>
                  <a:pt x="4386379" y="987362"/>
                </a:cubicBezTo>
                <a:cubicBezTo>
                  <a:pt x="4127612" y="1047402"/>
                  <a:pt x="4084478" y="984946"/>
                  <a:pt x="3940306" y="987362"/>
                </a:cubicBezTo>
                <a:cubicBezTo>
                  <a:pt x="3796134" y="989778"/>
                  <a:pt x="3606590" y="953804"/>
                  <a:pt x="3305511" y="987362"/>
                </a:cubicBezTo>
                <a:cubicBezTo>
                  <a:pt x="3004433" y="1020920"/>
                  <a:pt x="2938490" y="911175"/>
                  <a:pt x="2607808" y="987362"/>
                </a:cubicBezTo>
                <a:cubicBezTo>
                  <a:pt x="2277126" y="1063549"/>
                  <a:pt x="2236449" y="918530"/>
                  <a:pt x="1910105" y="987362"/>
                </a:cubicBezTo>
                <a:cubicBezTo>
                  <a:pt x="1583761" y="1056194"/>
                  <a:pt x="1509566" y="934827"/>
                  <a:pt x="1275310" y="987362"/>
                </a:cubicBezTo>
                <a:cubicBezTo>
                  <a:pt x="1041055" y="1039897"/>
                  <a:pt x="987615" y="968027"/>
                  <a:pt x="892145" y="987362"/>
                </a:cubicBezTo>
                <a:cubicBezTo>
                  <a:pt x="796675" y="1006697"/>
                  <a:pt x="389951" y="922190"/>
                  <a:pt x="0" y="987362"/>
                </a:cubicBezTo>
                <a:cubicBezTo>
                  <a:pt x="-6945" y="882679"/>
                  <a:pt x="37316" y="641417"/>
                  <a:pt x="0" y="483807"/>
                </a:cubicBezTo>
                <a:cubicBezTo>
                  <a:pt x="-37316" y="326198"/>
                  <a:pt x="5249" y="161455"/>
                  <a:pt x="0" y="0"/>
                </a:cubicBezTo>
                <a:close/>
              </a:path>
              <a:path w="6290765" h="987362" stroke="0" extrusionOk="0">
                <a:moveTo>
                  <a:pt x="0" y="0"/>
                </a:moveTo>
                <a:cubicBezTo>
                  <a:pt x="161848" y="-47513"/>
                  <a:pt x="420475" y="57106"/>
                  <a:pt x="571888" y="0"/>
                </a:cubicBezTo>
                <a:cubicBezTo>
                  <a:pt x="723301" y="-57106"/>
                  <a:pt x="902248" y="35986"/>
                  <a:pt x="1017960" y="0"/>
                </a:cubicBezTo>
                <a:cubicBezTo>
                  <a:pt x="1133672" y="-35986"/>
                  <a:pt x="1296024" y="9888"/>
                  <a:pt x="1401125" y="0"/>
                </a:cubicBezTo>
                <a:cubicBezTo>
                  <a:pt x="1506226" y="-9888"/>
                  <a:pt x="1726058" y="38779"/>
                  <a:pt x="1910105" y="0"/>
                </a:cubicBezTo>
                <a:cubicBezTo>
                  <a:pt x="2094152" y="-38779"/>
                  <a:pt x="2215372" y="2421"/>
                  <a:pt x="2419085" y="0"/>
                </a:cubicBezTo>
                <a:cubicBezTo>
                  <a:pt x="2622798" y="-2421"/>
                  <a:pt x="2775342" y="56634"/>
                  <a:pt x="3053880" y="0"/>
                </a:cubicBezTo>
                <a:cubicBezTo>
                  <a:pt x="3332419" y="-56634"/>
                  <a:pt x="3369763" y="22136"/>
                  <a:pt x="3625768" y="0"/>
                </a:cubicBezTo>
                <a:cubicBezTo>
                  <a:pt x="3881773" y="-22136"/>
                  <a:pt x="4029094" y="29174"/>
                  <a:pt x="4197656" y="0"/>
                </a:cubicBezTo>
                <a:cubicBezTo>
                  <a:pt x="4366218" y="-29174"/>
                  <a:pt x="4728426" y="27547"/>
                  <a:pt x="4895359" y="0"/>
                </a:cubicBezTo>
                <a:cubicBezTo>
                  <a:pt x="5062292" y="-27547"/>
                  <a:pt x="5168513" y="18372"/>
                  <a:pt x="5278524" y="0"/>
                </a:cubicBezTo>
                <a:cubicBezTo>
                  <a:pt x="5388535" y="-18372"/>
                  <a:pt x="5843800" y="83739"/>
                  <a:pt x="6290765" y="0"/>
                </a:cubicBezTo>
                <a:cubicBezTo>
                  <a:pt x="6336954" y="141556"/>
                  <a:pt x="6286099" y="241174"/>
                  <a:pt x="6290765" y="464060"/>
                </a:cubicBezTo>
                <a:cubicBezTo>
                  <a:pt x="6295431" y="686946"/>
                  <a:pt x="6256149" y="878863"/>
                  <a:pt x="6290765" y="987362"/>
                </a:cubicBezTo>
                <a:cubicBezTo>
                  <a:pt x="6117746" y="993111"/>
                  <a:pt x="6075637" y="987305"/>
                  <a:pt x="5907600" y="987362"/>
                </a:cubicBezTo>
                <a:cubicBezTo>
                  <a:pt x="5739564" y="987419"/>
                  <a:pt x="5510362" y="912678"/>
                  <a:pt x="5209897" y="987362"/>
                </a:cubicBezTo>
                <a:cubicBezTo>
                  <a:pt x="4909432" y="1062046"/>
                  <a:pt x="4889867" y="983532"/>
                  <a:pt x="4638009" y="987362"/>
                </a:cubicBezTo>
                <a:cubicBezTo>
                  <a:pt x="4386151" y="991192"/>
                  <a:pt x="4389741" y="956871"/>
                  <a:pt x="4254845" y="987362"/>
                </a:cubicBezTo>
                <a:cubicBezTo>
                  <a:pt x="4119949" y="1017853"/>
                  <a:pt x="3878567" y="946902"/>
                  <a:pt x="3682957" y="987362"/>
                </a:cubicBezTo>
                <a:cubicBezTo>
                  <a:pt x="3487347" y="1027822"/>
                  <a:pt x="3393993" y="963395"/>
                  <a:pt x="3299792" y="987362"/>
                </a:cubicBezTo>
                <a:cubicBezTo>
                  <a:pt x="3205592" y="1011329"/>
                  <a:pt x="2903053" y="963455"/>
                  <a:pt x="2602089" y="987362"/>
                </a:cubicBezTo>
                <a:cubicBezTo>
                  <a:pt x="2301125" y="1011269"/>
                  <a:pt x="2223978" y="959580"/>
                  <a:pt x="2030201" y="987362"/>
                </a:cubicBezTo>
                <a:cubicBezTo>
                  <a:pt x="1836424" y="1015144"/>
                  <a:pt x="1741558" y="927985"/>
                  <a:pt x="1521221" y="987362"/>
                </a:cubicBezTo>
                <a:cubicBezTo>
                  <a:pt x="1300884" y="1046739"/>
                  <a:pt x="1254246" y="968509"/>
                  <a:pt x="1138057" y="987362"/>
                </a:cubicBezTo>
                <a:cubicBezTo>
                  <a:pt x="1021868" y="1006215"/>
                  <a:pt x="882960" y="968821"/>
                  <a:pt x="691984" y="987362"/>
                </a:cubicBezTo>
                <a:cubicBezTo>
                  <a:pt x="501008" y="1005903"/>
                  <a:pt x="304193" y="950403"/>
                  <a:pt x="0" y="987362"/>
                </a:cubicBezTo>
                <a:cubicBezTo>
                  <a:pt x="-20960" y="850753"/>
                  <a:pt x="1075" y="668502"/>
                  <a:pt x="0" y="513428"/>
                </a:cubicBezTo>
                <a:cubicBezTo>
                  <a:pt x="-1075" y="358354"/>
                  <a:pt x="59381" y="205168"/>
                  <a:pt x="0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  <a:alpha val="72000"/>
            </a:schemeClr>
          </a:solidFill>
          <a:ln w="28575" cap="flat" cmpd="sng" algn="ctr">
            <a:solidFill>
              <a:schemeClr val="bg1"/>
            </a:solidFill>
            <a:prstDash val="sysDot"/>
            <a:miter lim="800000"/>
            <a:extLst>
              <a:ext uri="{C807C97D-BFC1-408E-A445-0C87EB9F89A2}">
                <ask:lineSketchStyleProps xmlns:ask="http://schemas.microsoft.com/office/drawing/2018/sketchyshapes" xmlns="" sd="129331922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C. </a:t>
            </a:r>
            <a:r>
              <a:rPr kumimoji="0" lang="en-US" sz="36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Dãy</a:t>
            </a:r>
            <a:r>
              <a:rPr kumimoji="0" lang="en-US" sz="3600" b="1" i="0" u="none" strike="noStrike" kern="1200" cap="none" spc="0" normalizeH="0" noProof="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chẵn</a:t>
            </a:r>
            <a:endParaRPr kumimoji="0" lang="en-US" sz="36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CD8C934-2802-48BE-B746-D0AB29F3262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964" y="4630154"/>
            <a:ext cx="798097" cy="782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56EA890-9A06-4DA7-99EA-95B5576ED7E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3571" y="3284757"/>
            <a:ext cx="804869" cy="7757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B03E504-5F0B-4F19-9AFE-70EDF876E529}"/>
              </a:ext>
            </a:extLst>
          </p:cNvPr>
          <p:cNvSpPr/>
          <p:nvPr/>
        </p:nvSpPr>
        <p:spPr>
          <a:xfrm>
            <a:off x="644839" y="3215823"/>
            <a:ext cx="4038194" cy="1098093"/>
          </a:xfrm>
          <a:custGeom>
            <a:avLst/>
            <a:gdLst>
              <a:gd name="connsiteX0" fmla="*/ 0 w 6257311"/>
              <a:gd name="connsiteY0" fmla="*/ 0 h 1098093"/>
              <a:gd name="connsiteX1" fmla="*/ 693993 w 6257311"/>
              <a:gd name="connsiteY1" fmla="*/ 0 h 1098093"/>
              <a:gd name="connsiteX2" fmla="*/ 1075120 w 6257311"/>
              <a:gd name="connsiteY2" fmla="*/ 0 h 1098093"/>
              <a:gd name="connsiteX3" fmla="*/ 1769112 w 6257311"/>
              <a:gd name="connsiteY3" fmla="*/ 0 h 1098093"/>
              <a:gd name="connsiteX4" fmla="*/ 2400532 w 6257311"/>
              <a:gd name="connsiteY4" fmla="*/ 0 h 1098093"/>
              <a:gd name="connsiteX5" fmla="*/ 3031952 w 6257311"/>
              <a:gd name="connsiteY5" fmla="*/ 0 h 1098093"/>
              <a:gd name="connsiteX6" fmla="*/ 3725944 w 6257311"/>
              <a:gd name="connsiteY6" fmla="*/ 0 h 1098093"/>
              <a:gd name="connsiteX7" fmla="*/ 4419937 w 6257311"/>
              <a:gd name="connsiteY7" fmla="*/ 0 h 1098093"/>
              <a:gd name="connsiteX8" fmla="*/ 5051357 w 6257311"/>
              <a:gd name="connsiteY8" fmla="*/ 0 h 1098093"/>
              <a:gd name="connsiteX9" fmla="*/ 5682776 w 6257311"/>
              <a:gd name="connsiteY9" fmla="*/ 0 h 1098093"/>
              <a:gd name="connsiteX10" fmla="*/ 6257311 w 6257311"/>
              <a:gd name="connsiteY10" fmla="*/ 0 h 1098093"/>
              <a:gd name="connsiteX11" fmla="*/ 6257311 w 6257311"/>
              <a:gd name="connsiteY11" fmla="*/ 527085 h 1098093"/>
              <a:gd name="connsiteX12" fmla="*/ 6257311 w 6257311"/>
              <a:gd name="connsiteY12" fmla="*/ 1098093 h 1098093"/>
              <a:gd name="connsiteX13" fmla="*/ 5813611 w 6257311"/>
              <a:gd name="connsiteY13" fmla="*/ 1098093 h 1098093"/>
              <a:gd name="connsiteX14" fmla="*/ 5307337 w 6257311"/>
              <a:gd name="connsiteY14" fmla="*/ 1098093 h 1098093"/>
              <a:gd name="connsiteX15" fmla="*/ 4675918 w 6257311"/>
              <a:gd name="connsiteY15" fmla="*/ 1098093 h 1098093"/>
              <a:gd name="connsiteX16" fmla="*/ 3981925 w 6257311"/>
              <a:gd name="connsiteY16" fmla="*/ 1098093 h 1098093"/>
              <a:gd name="connsiteX17" fmla="*/ 3600798 w 6257311"/>
              <a:gd name="connsiteY17" fmla="*/ 1098093 h 1098093"/>
              <a:gd name="connsiteX18" fmla="*/ 2906805 w 6257311"/>
              <a:gd name="connsiteY18" fmla="*/ 1098093 h 1098093"/>
              <a:gd name="connsiteX19" fmla="*/ 2525678 w 6257311"/>
              <a:gd name="connsiteY19" fmla="*/ 1098093 h 1098093"/>
              <a:gd name="connsiteX20" fmla="*/ 1956832 w 6257311"/>
              <a:gd name="connsiteY20" fmla="*/ 1098093 h 1098093"/>
              <a:gd name="connsiteX21" fmla="*/ 1262839 w 6257311"/>
              <a:gd name="connsiteY21" fmla="*/ 1098093 h 1098093"/>
              <a:gd name="connsiteX22" fmla="*/ 756566 w 6257311"/>
              <a:gd name="connsiteY22" fmla="*/ 1098093 h 1098093"/>
              <a:gd name="connsiteX23" fmla="*/ 0 w 6257311"/>
              <a:gd name="connsiteY23" fmla="*/ 1098093 h 1098093"/>
              <a:gd name="connsiteX24" fmla="*/ 0 w 6257311"/>
              <a:gd name="connsiteY24" fmla="*/ 571008 h 1098093"/>
              <a:gd name="connsiteX25" fmla="*/ 0 w 6257311"/>
              <a:gd name="connsiteY25" fmla="*/ 0 h 1098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257311" h="1098093" fill="none" extrusionOk="0">
                <a:moveTo>
                  <a:pt x="0" y="0"/>
                </a:moveTo>
                <a:cubicBezTo>
                  <a:pt x="274829" y="-48926"/>
                  <a:pt x="546522" y="43234"/>
                  <a:pt x="693993" y="0"/>
                </a:cubicBezTo>
                <a:cubicBezTo>
                  <a:pt x="841464" y="-43234"/>
                  <a:pt x="897428" y="41747"/>
                  <a:pt x="1075120" y="0"/>
                </a:cubicBezTo>
                <a:cubicBezTo>
                  <a:pt x="1252812" y="-41747"/>
                  <a:pt x="1577177" y="21535"/>
                  <a:pt x="1769112" y="0"/>
                </a:cubicBezTo>
                <a:cubicBezTo>
                  <a:pt x="1961047" y="-21535"/>
                  <a:pt x="2206503" y="29570"/>
                  <a:pt x="2400532" y="0"/>
                </a:cubicBezTo>
                <a:cubicBezTo>
                  <a:pt x="2594561" y="-29570"/>
                  <a:pt x="2830066" y="4485"/>
                  <a:pt x="3031952" y="0"/>
                </a:cubicBezTo>
                <a:cubicBezTo>
                  <a:pt x="3233838" y="-4485"/>
                  <a:pt x="3465901" y="58130"/>
                  <a:pt x="3725944" y="0"/>
                </a:cubicBezTo>
                <a:cubicBezTo>
                  <a:pt x="3985987" y="-58130"/>
                  <a:pt x="4257949" y="51312"/>
                  <a:pt x="4419937" y="0"/>
                </a:cubicBezTo>
                <a:cubicBezTo>
                  <a:pt x="4581925" y="-51312"/>
                  <a:pt x="4868431" y="10669"/>
                  <a:pt x="5051357" y="0"/>
                </a:cubicBezTo>
                <a:cubicBezTo>
                  <a:pt x="5234283" y="-10669"/>
                  <a:pt x="5367574" y="23112"/>
                  <a:pt x="5682776" y="0"/>
                </a:cubicBezTo>
                <a:cubicBezTo>
                  <a:pt x="5997978" y="-23112"/>
                  <a:pt x="6059515" y="28427"/>
                  <a:pt x="6257311" y="0"/>
                </a:cubicBezTo>
                <a:cubicBezTo>
                  <a:pt x="6268640" y="150876"/>
                  <a:pt x="6203809" y="270476"/>
                  <a:pt x="6257311" y="527085"/>
                </a:cubicBezTo>
                <a:cubicBezTo>
                  <a:pt x="6310813" y="783695"/>
                  <a:pt x="6204366" y="862915"/>
                  <a:pt x="6257311" y="1098093"/>
                </a:cubicBezTo>
                <a:cubicBezTo>
                  <a:pt x="6128888" y="1120172"/>
                  <a:pt x="5907814" y="1064971"/>
                  <a:pt x="5813611" y="1098093"/>
                </a:cubicBezTo>
                <a:cubicBezTo>
                  <a:pt x="5719408" y="1131215"/>
                  <a:pt x="5467535" y="1071035"/>
                  <a:pt x="5307337" y="1098093"/>
                </a:cubicBezTo>
                <a:cubicBezTo>
                  <a:pt x="5147139" y="1125151"/>
                  <a:pt x="4990012" y="1049300"/>
                  <a:pt x="4675918" y="1098093"/>
                </a:cubicBezTo>
                <a:cubicBezTo>
                  <a:pt x="4361824" y="1146886"/>
                  <a:pt x="4283868" y="1079133"/>
                  <a:pt x="3981925" y="1098093"/>
                </a:cubicBezTo>
                <a:cubicBezTo>
                  <a:pt x="3679982" y="1117053"/>
                  <a:pt x="3683213" y="1056980"/>
                  <a:pt x="3600798" y="1098093"/>
                </a:cubicBezTo>
                <a:cubicBezTo>
                  <a:pt x="3518383" y="1139206"/>
                  <a:pt x="3160575" y="1034417"/>
                  <a:pt x="2906805" y="1098093"/>
                </a:cubicBezTo>
                <a:cubicBezTo>
                  <a:pt x="2653035" y="1161769"/>
                  <a:pt x="2627897" y="1065516"/>
                  <a:pt x="2525678" y="1098093"/>
                </a:cubicBezTo>
                <a:cubicBezTo>
                  <a:pt x="2423459" y="1130670"/>
                  <a:pt x="2217741" y="1082863"/>
                  <a:pt x="1956832" y="1098093"/>
                </a:cubicBezTo>
                <a:cubicBezTo>
                  <a:pt x="1695923" y="1113323"/>
                  <a:pt x="1430247" y="1093124"/>
                  <a:pt x="1262839" y="1098093"/>
                </a:cubicBezTo>
                <a:cubicBezTo>
                  <a:pt x="1095431" y="1103062"/>
                  <a:pt x="862336" y="1063917"/>
                  <a:pt x="756566" y="1098093"/>
                </a:cubicBezTo>
                <a:cubicBezTo>
                  <a:pt x="650796" y="1132269"/>
                  <a:pt x="377195" y="1079006"/>
                  <a:pt x="0" y="1098093"/>
                </a:cubicBezTo>
                <a:cubicBezTo>
                  <a:pt x="-58890" y="953462"/>
                  <a:pt x="25156" y="767133"/>
                  <a:pt x="0" y="571008"/>
                </a:cubicBezTo>
                <a:cubicBezTo>
                  <a:pt x="-25156" y="374883"/>
                  <a:pt x="9169" y="273903"/>
                  <a:pt x="0" y="0"/>
                </a:cubicBezTo>
                <a:close/>
              </a:path>
              <a:path w="6257311" h="1098093" stroke="0" extrusionOk="0">
                <a:moveTo>
                  <a:pt x="0" y="0"/>
                </a:moveTo>
                <a:cubicBezTo>
                  <a:pt x="196232" y="-60924"/>
                  <a:pt x="474048" y="11723"/>
                  <a:pt x="631420" y="0"/>
                </a:cubicBezTo>
                <a:cubicBezTo>
                  <a:pt x="788792" y="-11723"/>
                  <a:pt x="1080456" y="37852"/>
                  <a:pt x="1200266" y="0"/>
                </a:cubicBezTo>
                <a:cubicBezTo>
                  <a:pt x="1320076" y="-37852"/>
                  <a:pt x="1482280" y="27459"/>
                  <a:pt x="1581393" y="0"/>
                </a:cubicBezTo>
                <a:cubicBezTo>
                  <a:pt x="1680506" y="-27459"/>
                  <a:pt x="1978102" y="74442"/>
                  <a:pt x="2212813" y="0"/>
                </a:cubicBezTo>
                <a:cubicBezTo>
                  <a:pt x="2447524" y="-74442"/>
                  <a:pt x="2561230" y="47535"/>
                  <a:pt x="2781659" y="0"/>
                </a:cubicBezTo>
                <a:cubicBezTo>
                  <a:pt x="3002088" y="-47535"/>
                  <a:pt x="3076004" y="53379"/>
                  <a:pt x="3287933" y="0"/>
                </a:cubicBezTo>
                <a:cubicBezTo>
                  <a:pt x="3499862" y="-53379"/>
                  <a:pt x="3586721" y="46956"/>
                  <a:pt x="3731633" y="0"/>
                </a:cubicBezTo>
                <a:cubicBezTo>
                  <a:pt x="3876545" y="-46956"/>
                  <a:pt x="4056438" y="52240"/>
                  <a:pt x="4237906" y="0"/>
                </a:cubicBezTo>
                <a:cubicBezTo>
                  <a:pt x="4419374" y="-52240"/>
                  <a:pt x="4744111" y="66942"/>
                  <a:pt x="4931899" y="0"/>
                </a:cubicBezTo>
                <a:cubicBezTo>
                  <a:pt x="5119687" y="-66942"/>
                  <a:pt x="5261962" y="30451"/>
                  <a:pt x="5500745" y="0"/>
                </a:cubicBezTo>
                <a:cubicBezTo>
                  <a:pt x="5739528" y="-30451"/>
                  <a:pt x="6064856" y="89929"/>
                  <a:pt x="6257311" y="0"/>
                </a:cubicBezTo>
                <a:cubicBezTo>
                  <a:pt x="6280901" y="154538"/>
                  <a:pt x="6221791" y="364233"/>
                  <a:pt x="6257311" y="560027"/>
                </a:cubicBezTo>
                <a:cubicBezTo>
                  <a:pt x="6292831" y="755821"/>
                  <a:pt x="6236735" y="877710"/>
                  <a:pt x="6257311" y="1098093"/>
                </a:cubicBezTo>
                <a:cubicBezTo>
                  <a:pt x="6084220" y="1151593"/>
                  <a:pt x="5895926" y="1041582"/>
                  <a:pt x="5751038" y="1098093"/>
                </a:cubicBezTo>
                <a:cubicBezTo>
                  <a:pt x="5606150" y="1154604"/>
                  <a:pt x="5453989" y="1050811"/>
                  <a:pt x="5307337" y="1098093"/>
                </a:cubicBezTo>
                <a:cubicBezTo>
                  <a:pt x="5160685" y="1145375"/>
                  <a:pt x="4945283" y="1089120"/>
                  <a:pt x="4675918" y="1098093"/>
                </a:cubicBezTo>
                <a:cubicBezTo>
                  <a:pt x="4406553" y="1107066"/>
                  <a:pt x="4240098" y="1078046"/>
                  <a:pt x="4107071" y="1098093"/>
                </a:cubicBezTo>
                <a:cubicBezTo>
                  <a:pt x="3974044" y="1118140"/>
                  <a:pt x="3894931" y="1087054"/>
                  <a:pt x="3725944" y="1098093"/>
                </a:cubicBezTo>
                <a:cubicBezTo>
                  <a:pt x="3556957" y="1109132"/>
                  <a:pt x="3508489" y="1082875"/>
                  <a:pt x="3344817" y="1098093"/>
                </a:cubicBezTo>
                <a:cubicBezTo>
                  <a:pt x="3181145" y="1113311"/>
                  <a:pt x="2955496" y="1072684"/>
                  <a:pt x="2650824" y="1098093"/>
                </a:cubicBezTo>
                <a:cubicBezTo>
                  <a:pt x="2346152" y="1123502"/>
                  <a:pt x="2322083" y="1057021"/>
                  <a:pt x="2019405" y="1098093"/>
                </a:cubicBezTo>
                <a:cubicBezTo>
                  <a:pt x="1716727" y="1139165"/>
                  <a:pt x="1745736" y="1078351"/>
                  <a:pt x="1638278" y="1098093"/>
                </a:cubicBezTo>
                <a:cubicBezTo>
                  <a:pt x="1530820" y="1117835"/>
                  <a:pt x="1409072" y="1046196"/>
                  <a:pt x="1194578" y="1098093"/>
                </a:cubicBezTo>
                <a:cubicBezTo>
                  <a:pt x="980084" y="1149990"/>
                  <a:pt x="809674" y="1085339"/>
                  <a:pt x="688304" y="1098093"/>
                </a:cubicBezTo>
                <a:cubicBezTo>
                  <a:pt x="566934" y="1110847"/>
                  <a:pt x="187925" y="1074493"/>
                  <a:pt x="0" y="1098093"/>
                </a:cubicBezTo>
                <a:cubicBezTo>
                  <a:pt x="-41732" y="951719"/>
                  <a:pt x="39809" y="706898"/>
                  <a:pt x="0" y="549047"/>
                </a:cubicBezTo>
                <a:cubicBezTo>
                  <a:pt x="-39809" y="391196"/>
                  <a:pt x="1349" y="158665"/>
                  <a:pt x="0" y="0"/>
                </a:cubicBezTo>
                <a:close/>
              </a:path>
            </a:pathLst>
          </a:custGeom>
          <a:solidFill>
            <a:srgbClr val="FFFF00">
              <a:alpha val="72000"/>
            </a:srgbClr>
          </a:solidFill>
          <a:ln w="28575" cap="flat" cmpd="sng" algn="ctr">
            <a:solidFill>
              <a:schemeClr val="bg1"/>
            </a:solidFill>
            <a:prstDash val="sysDot"/>
            <a:miter lim="800000"/>
            <a:extLst>
              <a:ext uri="{C807C97D-BFC1-408E-A445-0C87EB9F89A2}">
                <ask:lineSketchStyleProps xmlns:ask="http://schemas.microsoft.com/office/drawing/2018/sketchyshapes" xmlns="" sd="226693153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A. </a:t>
            </a:r>
            <a:r>
              <a:rPr kumimoji="0" lang="en-US" sz="36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Dãy</a:t>
            </a:r>
            <a:r>
              <a:rPr kumimoji="0" lang="en-US" sz="3600" b="1" i="0" u="none" strike="noStrike" kern="1200" cap="none" spc="0" normalizeH="0" noProof="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endParaRPr kumimoji="0" lang="en-US" sz="36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EE4321E-9C93-4AA5-B296-57737CFBD51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0838" y="3343094"/>
            <a:ext cx="807556" cy="778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EF3F6197-9658-4EC1-BAE1-EDF0B5486445}"/>
              </a:ext>
            </a:extLst>
          </p:cNvPr>
          <p:cNvSpPr/>
          <p:nvPr/>
        </p:nvSpPr>
        <p:spPr>
          <a:xfrm>
            <a:off x="2199023" y="391617"/>
            <a:ext cx="7613309" cy="800021"/>
          </a:xfrm>
          <a:prstGeom prst="rect">
            <a:avLst/>
          </a:prstGeom>
          <a:noFill/>
        </p:spPr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CÂU 5</a:t>
            </a:r>
          </a:p>
        </p:txBody>
      </p:sp>
      <p:sp>
        <p:nvSpPr>
          <p:cNvPr id="2" name="Rectangle 1"/>
          <p:cNvSpPr/>
          <p:nvPr/>
        </p:nvSpPr>
        <p:spPr>
          <a:xfrm>
            <a:off x="2609062" y="1094604"/>
            <a:ext cx="803296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3600" dirty="0">
                <a:solidFill>
                  <a:srgbClr val="333333"/>
                </a:solidFill>
              </a:rPr>
              <a:t>Các số 0; 2; 4; 6; 8; 10; ... 20;... 30; ... </a:t>
            </a:r>
            <a:endParaRPr lang="en-US" sz="3600" dirty="0">
              <a:solidFill>
                <a:srgbClr val="333333"/>
              </a:solidFill>
            </a:endParaRPr>
          </a:p>
          <a:p>
            <a:pPr algn="ctr"/>
            <a:r>
              <a:rPr lang="vi-VN" sz="3600" dirty="0">
                <a:solidFill>
                  <a:srgbClr val="333333"/>
                </a:solidFill>
              </a:rPr>
              <a:t>được gọi là:</a:t>
            </a:r>
            <a:endParaRPr lang="en-US" sz="3600" dirty="0"/>
          </a:p>
        </p:txBody>
      </p:sp>
      <p:sp>
        <p:nvSpPr>
          <p:cNvPr id="21" name="Rectangle 14">
            <a:extLst>
              <a:ext uri="{FF2B5EF4-FFF2-40B4-BE49-F238E27FC236}">
                <a16:creationId xmlns:a16="http://schemas.microsoft.com/office/drawing/2014/main" id="{AFEFD049-D2F8-4466-B4B1-82D47539FC42}"/>
              </a:ext>
            </a:extLst>
          </p:cNvPr>
          <p:cNvSpPr/>
          <p:nvPr/>
        </p:nvSpPr>
        <p:spPr>
          <a:xfrm>
            <a:off x="5981188" y="4572430"/>
            <a:ext cx="4464139" cy="987362"/>
          </a:xfrm>
          <a:custGeom>
            <a:avLst/>
            <a:gdLst>
              <a:gd name="connsiteX0" fmla="*/ 0 w 6290765"/>
              <a:gd name="connsiteY0" fmla="*/ 0 h 987362"/>
              <a:gd name="connsiteX1" fmla="*/ 508980 w 6290765"/>
              <a:gd name="connsiteY1" fmla="*/ 0 h 987362"/>
              <a:gd name="connsiteX2" fmla="*/ 955053 w 6290765"/>
              <a:gd name="connsiteY2" fmla="*/ 0 h 987362"/>
              <a:gd name="connsiteX3" fmla="*/ 1526940 w 6290765"/>
              <a:gd name="connsiteY3" fmla="*/ 0 h 987362"/>
              <a:gd name="connsiteX4" fmla="*/ 2161736 w 6290765"/>
              <a:gd name="connsiteY4" fmla="*/ 0 h 987362"/>
              <a:gd name="connsiteX5" fmla="*/ 2859439 w 6290765"/>
              <a:gd name="connsiteY5" fmla="*/ 0 h 987362"/>
              <a:gd name="connsiteX6" fmla="*/ 3431326 w 6290765"/>
              <a:gd name="connsiteY6" fmla="*/ 0 h 987362"/>
              <a:gd name="connsiteX7" fmla="*/ 4003214 w 6290765"/>
              <a:gd name="connsiteY7" fmla="*/ 0 h 987362"/>
              <a:gd name="connsiteX8" fmla="*/ 4386379 w 6290765"/>
              <a:gd name="connsiteY8" fmla="*/ 0 h 987362"/>
              <a:gd name="connsiteX9" fmla="*/ 4769544 w 6290765"/>
              <a:gd name="connsiteY9" fmla="*/ 0 h 987362"/>
              <a:gd name="connsiteX10" fmla="*/ 5404339 w 6290765"/>
              <a:gd name="connsiteY10" fmla="*/ 0 h 987362"/>
              <a:gd name="connsiteX11" fmla="*/ 6290765 w 6290765"/>
              <a:gd name="connsiteY11" fmla="*/ 0 h 987362"/>
              <a:gd name="connsiteX12" fmla="*/ 6290765 w 6290765"/>
              <a:gd name="connsiteY12" fmla="*/ 483807 h 987362"/>
              <a:gd name="connsiteX13" fmla="*/ 6290765 w 6290765"/>
              <a:gd name="connsiteY13" fmla="*/ 987362 h 987362"/>
              <a:gd name="connsiteX14" fmla="*/ 5718877 w 6290765"/>
              <a:gd name="connsiteY14" fmla="*/ 987362 h 987362"/>
              <a:gd name="connsiteX15" fmla="*/ 5021174 w 6290765"/>
              <a:gd name="connsiteY15" fmla="*/ 987362 h 987362"/>
              <a:gd name="connsiteX16" fmla="*/ 4386379 w 6290765"/>
              <a:gd name="connsiteY16" fmla="*/ 987362 h 987362"/>
              <a:gd name="connsiteX17" fmla="*/ 3940306 w 6290765"/>
              <a:gd name="connsiteY17" fmla="*/ 987362 h 987362"/>
              <a:gd name="connsiteX18" fmla="*/ 3305511 w 6290765"/>
              <a:gd name="connsiteY18" fmla="*/ 987362 h 987362"/>
              <a:gd name="connsiteX19" fmla="*/ 2607808 w 6290765"/>
              <a:gd name="connsiteY19" fmla="*/ 987362 h 987362"/>
              <a:gd name="connsiteX20" fmla="*/ 1910105 w 6290765"/>
              <a:gd name="connsiteY20" fmla="*/ 987362 h 987362"/>
              <a:gd name="connsiteX21" fmla="*/ 1275310 w 6290765"/>
              <a:gd name="connsiteY21" fmla="*/ 987362 h 987362"/>
              <a:gd name="connsiteX22" fmla="*/ 892145 w 6290765"/>
              <a:gd name="connsiteY22" fmla="*/ 987362 h 987362"/>
              <a:gd name="connsiteX23" fmla="*/ 0 w 6290765"/>
              <a:gd name="connsiteY23" fmla="*/ 987362 h 987362"/>
              <a:gd name="connsiteX24" fmla="*/ 0 w 6290765"/>
              <a:gd name="connsiteY24" fmla="*/ 483807 h 987362"/>
              <a:gd name="connsiteX25" fmla="*/ 0 w 6290765"/>
              <a:gd name="connsiteY25" fmla="*/ 0 h 98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290765" h="987362" fill="none" extrusionOk="0">
                <a:moveTo>
                  <a:pt x="0" y="0"/>
                </a:moveTo>
                <a:cubicBezTo>
                  <a:pt x="174846" y="-37109"/>
                  <a:pt x="402727" y="27184"/>
                  <a:pt x="508980" y="0"/>
                </a:cubicBezTo>
                <a:cubicBezTo>
                  <a:pt x="615233" y="-27184"/>
                  <a:pt x="840941" y="21938"/>
                  <a:pt x="955053" y="0"/>
                </a:cubicBezTo>
                <a:cubicBezTo>
                  <a:pt x="1069165" y="-21938"/>
                  <a:pt x="1396300" y="55346"/>
                  <a:pt x="1526940" y="0"/>
                </a:cubicBezTo>
                <a:cubicBezTo>
                  <a:pt x="1657580" y="-55346"/>
                  <a:pt x="1969110" y="46738"/>
                  <a:pt x="2161736" y="0"/>
                </a:cubicBezTo>
                <a:cubicBezTo>
                  <a:pt x="2354362" y="-46738"/>
                  <a:pt x="2697621" y="56561"/>
                  <a:pt x="2859439" y="0"/>
                </a:cubicBezTo>
                <a:cubicBezTo>
                  <a:pt x="3021257" y="-56561"/>
                  <a:pt x="3251097" y="60407"/>
                  <a:pt x="3431326" y="0"/>
                </a:cubicBezTo>
                <a:cubicBezTo>
                  <a:pt x="3611555" y="-60407"/>
                  <a:pt x="3871378" y="35206"/>
                  <a:pt x="4003214" y="0"/>
                </a:cubicBezTo>
                <a:cubicBezTo>
                  <a:pt x="4135050" y="-35206"/>
                  <a:pt x="4267428" y="24820"/>
                  <a:pt x="4386379" y="0"/>
                </a:cubicBezTo>
                <a:cubicBezTo>
                  <a:pt x="4505331" y="-24820"/>
                  <a:pt x="4690417" y="42363"/>
                  <a:pt x="4769544" y="0"/>
                </a:cubicBezTo>
                <a:cubicBezTo>
                  <a:pt x="4848672" y="-42363"/>
                  <a:pt x="5121756" y="11702"/>
                  <a:pt x="5404339" y="0"/>
                </a:cubicBezTo>
                <a:cubicBezTo>
                  <a:pt x="5686922" y="-11702"/>
                  <a:pt x="5906724" y="23289"/>
                  <a:pt x="6290765" y="0"/>
                </a:cubicBezTo>
                <a:cubicBezTo>
                  <a:pt x="6317840" y="167774"/>
                  <a:pt x="6249814" y="370651"/>
                  <a:pt x="6290765" y="483807"/>
                </a:cubicBezTo>
                <a:cubicBezTo>
                  <a:pt x="6331716" y="596963"/>
                  <a:pt x="6281280" y="766988"/>
                  <a:pt x="6290765" y="987362"/>
                </a:cubicBezTo>
                <a:cubicBezTo>
                  <a:pt x="6011708" y="1019128"/>
                  <a:pt x="5895587" y="984007"/>
                  <a:pt x="5718877" y="987362"/>
                </a:cubicBezTo>
                <a:cubicBezTo>
                  <a:pt x="5542167" y="990717"/>
                  <a:pt x="5281723" y="926565"/>
                  <a:pt x="5021174" y="987362"/>
                </a:cubicBezTo>
                <a:cubicBezTo>
                  <a:pt x="4760625" y="1048159"/>
                  <a:pt x="4645146" y="927322"/>
                  <a:pt x="4386379" y="987362"/>
                </a:cubicBezTo>
                <a:cubicBezTo>
                  <a:pt x="4127612" y="1047402"/>
                  <a:pt x="4084478" y="984946"/>
                  <a:pt x="3940306" y="987362"/>
                </a:cubicBezTo>
                <a:cubicBezTo>
                  <a:pt x="3796134" y="989778"/>
                  <a:pt x="3606590" y="953804"/>
                  <a:pt x="3305511" y="987362"/>
                </a:cubicBezTo>
                <a:cubicBezTo>
                  <a:pt x="3004433" y="1020920"/>
                  <a:pt x="2938490" y="911175"/>
                  <a:pt x="2607808" y="987362"/>
                </a:cubicBezTo>
                <a:cubicBezTo>
                  <a:pt x="2277126" y="1063549"/>
                  <a:pt x="2236449" y="918530"/>
                  <a:pt x="1910105" y="987362"/>
                </a:cubicBezTo>
                <a:cubicBezTo>
                  <a:pt x="1583761" y="1056194"/>
                  <a:pt x="1509566" y="934827"/>
                  <a:pt x="1275310" y="987362"/>
                </a:cubicBezTo>
                <a:cubicBezTo>
                  <a:pt x="1041055" y="1039897"/>
                  <a:pt x="987615" y="968027"/>
                  <a:pt x="892145" y="987362"/>
                </a:cubicBezTo>
                <a:cubicBezTo>
                  <a:pt x="796675" y="1006697"/>
                  <a:pt x="389951" y="922190"/>
                  <a:pt x="0" y="987362"/>
                </a:cubicBezTo>
                <a:cubicBezTo>
                  <a:pt x="-6945" y="882679"/>
                  <a:pt x="37316" y="641417"/>
                  <a:pt x="0" y="483807"/>
                </a:cubicBezTo>
                <a:cubicBezTo>
                  <a:pt x="-37316" y="326198"/>
                  <a:pt x="5249" y="161455"/>
                  <a:pt x="0" y="0"/>
                </a:cubicBezTo>
                <a:close/>
              </a:path>
              <a:path w="6290765" h="987362" stroke="0" extrusionOk="0">
                <a:moveTo>
                  <a:pt x="0" y="0"/>
                </a:moveTo>
                <a:cubicBezTo>
                  <a:pt x="161848" y="-47513"/>
                  <a:pt x="420475" y="57106"/>
                  <a:pt x="571888" y="0"/>
                </a:cubicBezTo>
                <a:cubicBezTo>
                  <a:pt x="723301" y="-57106"/>
                  <a:pt x="902248" y="35986"/>
                  <a:pt x="1017960" y="0"/>
                </a:cubicBezTo>
                <a:cubicBezTo>
                  <a:pt x="1133672" y="-35986"/>
                  <a:pt x="1296024" y="9888"/>
                  <a:pt x="1401125" y="0"/>
                </a:cubicBezTo>
                <a:cubicBezTo>
                  <a:pt x="1506226" y="-9888"/>
                  <a:pt x="1726058" y="38779"/>
                  <a:pt x="1910105" y="0"/>
                </a:cubicBezTo>
                <a:cubicBezTo>
                  <a:pt x="2094152" y="-38779"/>
                  <a:pt x="2215372" y="2421"/>
                  <a:pt x="2419085" y="0"/>
                </a:cubicBezTo>
                <a:cubicBezTo>
                  <a:pt x="2622798" y="-2421"/>
                  <a:pt x="2775342" y="56634"/>
                  <a:pt x="3053880" y="0"/>
                </a:cubicBezTo>
                <a:cubicBezTo>
                  <a:pt x="3332419" y="-56634"/>
                  <a:pt x="3369763" y="22136"/>
                  <a:pt x="3625768" y="0"/>
                </a:cubicBezTo>
                <a:cubicBezTo>
                  <a:pt x="3881773" y="-22136"/>
                  <a:pt x="4029094" y="29174"/>
                  <a:pt x="4197656" y="0"/>
                </a:cubicBezTo>
                <a:cubicBezTo>
                  <a:pt x="4366218" y="-29174"/>
                  <a:pt x="4728426" y="27547"/>
                  <a:pt x="4895359" y="0"/>
                </a:cubicBezTo>
                <a:cubicBezTo>
                  <a:pt x="5062292" y="-27547"/>
                  <a:pt x="5168513" y="18372"/>
                  <a:pt x="5278524" y="0"/>
                </a:cubicBezTo>
                <a:cubicBezTo>
                  <a:pt x="5388535" y="-18372"/>
                  <a:pt x="5843800" y="83739"/>
                  <a:pt x="6290765" y="0"/>
                </a:cubicBezTo>
                <a:cubicBezTo>
                  <a:pt x="6336954" y="141556"/>
                  <a:pt x="6286099" y="241174"/>
                  <a:pt x="6290765" y="464060"/>
                </a:cubicBezTo>
                <a:cubicBezTo>
                  <a:pt x="6295431" y="686946"/>
                  <a:pt x="6256149" y="878863"/>
                  <a:pt x="6290765" y="987362"/>
                </a:cubicBezTo>
                <a:cubicBezTo>
                  <a:pt x="6117746" y="993111"/>
                  <a:pt x="6075637" y="987305"/>
                  <a:pt x="5907600" y="987362"/>
                </a:cubicBezTo>
                <a:cubicBezTo>
                  <a:pt x="5739564" y="987419"/>
                  <a:pt x="5510362" y="912678"/>
                  <a:pt x="5209897" y="987362"/>
                </a:cubicBezTo>
                <a:cubicBezTo>
                  <a:pt x="4909432" y="1062046"/>
                  <a:pt x="4889867" y="983532"/>
                  <a:pt x="4638009" y="987362"/>
                </a:cubicBezTo>
                <a:cubicBezTo>
                  <a:pt x="4386151" y="991192"/>
                  <a:pt x="4389741" y="956871"/>
                  <a:pt x="4254845" y="987362"/>
                </a:cubicBezTo>
                <a:cubicBezTo>
                  <a:pt x="4119949" y="1017853"/>
                  <a:pt x="3878567" y="946902"/>
                  <a:pt x="3682957" y="987362"/>
                </a:cubicBezTo>
                <a:cubicBezTo>
                  <a:pt x="3487347" y="1027822"/>
                  <a:pt x="3393993" y="963395"/>
                  <a:pt x="3299792" y="987362"/>
                </a:cubicBezTo>
                <a:cubicBezTo>
                  <a:pt x="3205592" y="1011329"/>
                  <a:pt x="2903053" y="963455"/>
                  <a:pt x="2602089" y="987362"/>
                </a:cubicBezTo>
                <a:cubicBezTo>
                  <a:pt x="2301125" y="1011269"/>
                  <a:pt x="2223978" y="959580"/>
                  <a:pt x="2030201" y="987362"/>
                </a:cubicBezTo>
                <a:cubicBezTo>
                  <a:pt x="1836424" y="1015144"/>
                  <a:pt x="1741558" y="927985"/>
                  <a:pt x="1521221" y="987362"/>
                </a:cubicBezTo>
                <a:cubicBezTo>
                  <a:pt x="1300884" y="1046739"/>
                  <a:pt x="1254246" y="968509"/>
                  <a:pt x="1138057" y="987362"/>
                </a:cubicBezTo>
                <a:cubicBezTo>
                  <a:pt x="1021868" y="1006215"/>
                  <a:pt x="882960" y="968821"/>
                  <a:pt x="691984" y="987362"/>
                </a:cubicBezTo>
                <a:cubicBezTo>
                  <a:pt x="501008" y="1005903"/>
                  <a:pt x="304193" y="950403"/>
                  <a:pt x="0" y="987362"/>
                </a:cubicBezTo>
                <a:cubicBezTo>
                  <a:pt x="-20960" y="850753"/>
                  <a:pt x="1075" y="668502"/>
                  <a:pt x="0" y="513428"/>
                </a:cubicBezTo>
                <a:cubicBezTo>
                  <a:pt x="-1075" y="358354"/>
                  <a:pt x="59381" y="205168"/>
                  <a:pt x="0" y="0"/>
                </a:cubicBezTo>
                <a:close/>
              </a:path>
            </a:pathLst>
          </a:custGeom>
          <a:solidFill>
            <a:schemeClr val="accent2">
              <a:lumMod val="50000"/>
              <a:alpha val="72000"/>
            </a:schemeClr>
          </a:solidFill>
          <a:ln w="28575" cap="flat" cmpd="sng" algn="ctr">
            <a:solidFill>
              <a:schemeClr val="bg1"/>
            </a:solidFill>
            <a:prstDash val="sysDot"/>
            <a:miter lim="800000"/>
            <a:extLst>
              <a:ext uri="{C807C97D-BFC1-408E-A445-0C87EB9F89A2}">
                <ask:lineSketchStyleProps xmlns:ask="http://schemas.microsoft.com/office/drawing/2018/sketchyshapes" xmlns="" sd="129331922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D. </a:t>
            </a:r>
            <a:r>
              <a:rPr kumimoji="0" lang="en-US" sz="36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Dãy</a:t>
            </a:r>
            <a:r>
              <a:rPr kumimoji="0" lang="en-US" sz="3600" b="1" i="0" u="none" strike="noStrike" kern="1200" cap="none" spc="0" normalizeH="0" noProof="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lẻ</a:t>
            </a:r>
            <a:endParaRPr kumimoji="0" lang="en-US" sz="36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56EA890-9A06-4DA7-99EA-95B5576ED7E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2662" y="4629022"/>
            <a:ext cx="804869" cy="7757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96384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5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8" grpId="0" animBg="1"/>
      <p:bldP spid="20" grpId="0"/>
      <p:bldP spid="2" grpId="0"/>
      <p:bldP spid="2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159DA4B-464F-48FD-B888-212605B4C9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C8ED48D9-08B0-4F16-A521-35D0F36D8C48}"/>
              </a:ext>
            </a:extLst>
          </p:cNvPr>
          <p:cNvGrpSpPr/>
          <p:nvPr/>
        </p:nvGrpSpPr>
        <p:grpSpPr>
          <a:xfrm>
            <a:off x="1" y="3111500"/>
            <a:ext cx="12191999" cy="3746500"/>
            <a:chOff x="1" y="3111500"/>
            <a:chExt cx="12191999" cy="374650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EE0FFFB4-1E37-49B7-85C2-CDCF9F0461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64773" t="8475"/>
            <a:stretch>
              <a:fillRect/>
            </a:stretch>
          </p:blipFill>
          <p:spPr>
            <a:xfrm>
              <a:off x="6096000" y="3429000"/>
              <a:ext cx="6096000" cy="3429000"/>
            </a:xfrm>
            <a:custGeom>
              <a:avLst/>
              <a:gdLst>
                <a:gd name="connsiteX0" fmla="*/ 0 w 6096000"/>
                <a:gd name="connsiteY0" fmla="*/ 0 h 3429000"/>
                <a:gd name="connsiteX1" fmla="*/ 6096000 w 6096000"/>
                <a:gd name="connsiteY1" fmla="*/ 0 h 3429000"/>
                <a:gd name="connsiteX2" fmla="*/ 6096000 w 6096000"/>
                <a:gd name="connsiteY2" fmla="*/ 3429000 h 3429000"/>
                <a:gd name="connsiteX3" fmla="*/ 0 w 6096000"/>
                <a:gd name="connsiteY3" fmla="*/ 3429000 h 3429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96000" h="3429000">
                  <a:moveTo>
                    <a:pt x="0" y="0"/>
                  </a:moveTo>
                  <a:lnTo>
                    <a:pt x="6096000" y="0"/>
                  </a:lnTo>
                  <a:lnTo>
                    <a:pt x="6096000" y="3429000"/>
                  </a:lnTo>
                  <a:lnTo>
                    <a:pt x="0" y="3429000"/>
                  </a:lnTo>
                  <a:close/>
                </a:path>
              </a:pathLst>
            </a:cu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DE8CFB63-1A91-4B8C-8E9E-87153D3091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r="64773"/>
            <a:stretch>
              <a:fillRect/>
            </a:stretch>
          </p:blipFill>
          <p:spPr>
            <a:xfrm>
              <a:off x="1" y="3111500"/>
              <a:ext cx="6095999" cy="3746500"/>
            </a:xfrm>
            <a:custGeom>
              <a:avLst/>
              <a:gdLst>
                <a:gd name="connsiteX0" fmla="*/ 0 w 6095999"/>
                <a:gd name="connsiteY0" fmla="*/ 0 h 3746500"/>
                <a:gd name="connsiteX1" fmla="*/ 6095999 w 6095999"/>
                <a:gd name="connsiteY1" fmla="*/ 0 h 3746500"/>
                <a:gd name="connsiteX2" fmla="*/ 6095999 w 6095999"/>
                <a:gd name="connsiteY2" fmla="*/ 3746500 h 3746500"/>
                <a:gd name="connsiteX3" fmla="*/ 0 w 6095999"/>
                <a:gd name="connsiteY3" fmla="*/ 3746500 h 3746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95999" h="3746500">
                  <a:moveTo>
                    <a:pt x="0" y="0"/>
                  </a:moveTo>
                  <a:lnTo>
                    <a:pt x="6095999" y="0"/>
                  </a:lnTo>
                  <a:lnTo>
                    <a:pt x="6095999" y="3746500"/>
                  </a:lnTo>
                  <a:lnTo>
                    <a:pt x="0" y="3746500"/>
                  </a:lnTo>
                  <a:close/>
                </a:path>
              </a:pathLst>
            </a:custGeom>
          </p:spPr>
        </p:pic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BFFF4EE1-F883-4683-82D7-11E814F392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7730" y="0"/>
            <a:ext cx="9416541" cy="644759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1F6C156-10FA-4406-879F-2E857CA60A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03927" y="527023"/>
            <a:ext cx="3041710" cy="1905341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DF125F45-D966-4C5A-85F2-E879C59ABF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3520" y="2432363"/>
            <a:ext cx="1428417" cy="2520296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DB5EFFC-7986-4366-BE70-74C979A73C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27266" y="5166030"/>
            <a:ext cx="963251" cy="1066892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992F818-9F2A-4278-9A6A-0B64F83C73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47857" y="-1"/>
            <a:ext cx="4844143" cy="183270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77C84E5-86D6-4B1E-8A14-AF5E0E788D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11876" y="1796975"/>
            <a:ext cx="1428417" cy="1058405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94549737-5F38-45B4-BC9D-337F3DF64E5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68405" y="3429000"/>
            <a:ext cx="743776" cy="865707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26BF3206-2C4C-45A0-8B0A-81A4D626912F}"/>
              </a:ext>
            </a:extLst>
          </p:cNvPr>
          <p:cNvSpPr txBox="1"/>
          <p:nvPr/>
        </p:nvSpPr>
        <p:spPr>
          <a:xfrm>
            <a:off x="1901332" y="1661447"/>
            <a:ext cx="84732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字魂21号-不齐素圆体" panose="00000500000000000000" pitchFamily="2" charset="-122"/>
                <a:cs typeface="Times New Roman" panose="02020603050405020304" pitchFamily="18" charset="0"/>
              </a:rPr>
              <a:t>ĐỊNH HƯỚNG HỌC TẬP</a:t>
            </a:r>
            <a:endParaRPr lang="zh-CN" altLang="en-US" sz="48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字魂21号-不齐素圆体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6CFC1B82-422A-4BC2-8854-570EE3EEB5E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16928" y="3861853"/>
            <a:ext cx="999831" cy="707197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6D6BD30A-141E-4089-ACAA-3093C1A1799B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78" t="13495" r="14493" b="73452"/>
          <a:stretch>
            <a:fillRect/>
          </a:stretch>
        </p:blipFill>
        <p:spPr>
          <a:xfrm>
            <a:off x="8908053" y="4594501"/>
            <a:ext cx="587203" cy="624485"/>
          </a:xfrm>
          <a:custGeom>
            <a:avLst/>
            <a:gdLst>
              <a:gd name="connsiteX0" fmla="*/ 0 w 778476"/>
              <a:gd name="connsiteY0" fmla="*/ 0 h 827902"/>
              <a:gd name="connsiteX1" fmla="*/ 778476 w 778476"/>
              <a:gd name="connsiteY1" fmla="*/ 0 h 827902"/>
              <a:gd name="connsiteX2" fmla="*/ 778476 w 778476"/>
              <a:gd name="connsiteY2" fmla="*/ 827902 h 827902"/>
              <a:gd name="connsiteX3" fmla="*/ 0 w 778476"/>
              <a:gd name="connsiteY3" fmla="*/ 827902 h 827902"/>
              <a:gd name="connsiteX4" fmla="*/ 0 w 778476"/>
              <a:gd name="connsiteY4" fmla="*/ 0 h 827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8476" h="827902">
                <a:moveTo>
                  <a:pt x="0" y="0"/>
                </a:moveTo>
                <a:lnTo>
                  <a:pt x="778476" y="0"/>
                </a:lnTo>
                <a:lnTo>
                  <a:pt x="778476" y="827902"/>
                </a:lnTo>
                <a:lnTo>
                  <a:pt x="0" y="827902"/>
                </a:lnTo>
                <a:lnTo>
                  <a:pt x="0" y="0"/>
                </a:lnTo>
                <a:close/>
              </a:path>
            </a:pathLst>
          </a:cu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E198EEF8-E686-49A0-A465-CE8865F3BBF9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9" t="31903" r="85158" b="55108"/>
          <a:stretch>
            <a:fillRect/>
          </a:stretch>
        </p:blipFill>
        <p:spPr>
          <a:xfrm>
            <a:off x="4749244" y="5473554"/>
            <a:ext cx="595408" cy="603838"/>
          </a:xfrm>
          <a:custGeom>
            <a:avLst/>
            <a:gdLst>
              <a:gd name="connsiteX0" fmla="*/ 0 w 812321"/>
              <a:gd name="connsiteY0" fmla="*/ 0 h 823823"/>
              <a:gd name="connsiteX1" fmla="*/ 812321 w 812321"/>
              <a:gd name="connsiteY1" fmla="*/ 0 h 823823"/>
              <a:gd name="connsiteX2" fmla="*/ 812321 w 812321"/>
              <a:gd name="connsiteY2" fmla="*/ 823823 h 823823"/>
              <a:gd name="connsiteX3" fmla="*/ 0 w 812321"/>
              <a:gd name="connsiteY3" fmla="*/ 823823 h 823823"/>
              <a:gd name="connsiteX4" fmla="*/ 0 w 812321"/>
              <a:gd name="connsiteY4" fmla="*/ 0 h 823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2321" h="823823">
                <a:moveTo>
                  <a:pt x="0" y="0"/>
                </a:moveTo>
                <a:lnTo>
                  <a:pt x="812321" y="0"/>
                </a:lnTo>
                <a:lnTo>
                  <a:pt x="812321" y="823823"/>
                </a:lnTo>
                <a:lnTo>
                  <a:pt x="0" y="823823"/>
                </a:lnTo>
                <a:lnTo>
                  <a:pt x="0" y="0"/>
                </a:lnTo>
                <a:close/>
              </a:path>
            </a:pathLst>
          </a:cu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95CC6022-3483-4D5A-BEF1-F39E43AADFE3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79" t="31903" r="49182" b="55312"/>
          <a:stretch>
            <a:fillRect/>
          </a:stretch>
        </p:blipFill>
        <p:spPr>
          <a:xfrm>
            <a:off x="6425380" y="6277392"/>
            <a:ext cx="585007" cy="522063"/>
          </a:xfrm>
          <a:custGeom>
            <a:avLst/>
            <a:gdLst>
              <a:gd name="connsiteX0" fmla="*/ 135150 w 908649"/>
              <a:gd name="connsiteY0" fmla="*/ 0 h 810883"/>
              <a:gd name="connsiteX1" fmla="*/ 773499 w 908649"/>
              <a:gd name="connsiteY1" fmla="*/ 0 h 810883"/>
              <a:gd name="connsiteX2" fmla="*/ 908649 w 908649"/>
              <a:gd name="connsiteY2" fmla="*/ 135150 h 810883"/>
              <a:gd name="connsiteX3" fmla="*/ 908649 w 908649"/>
              <a:gd name="connsiteY3" fmla="*/ 675733 h 810883"/>
              <a:gd name="connsiteX4" fmla="*/ 773499 w 908649"/>
              <a:gd name="connsiteY4" fmla="*/ 810883 h 810883"/>
              <a:gd name="connsiteX5" fmla="*/ 135150 w 908649"/>
              <a:gd name="connsiteY5" fmla="*/ 810883 h 810883"/>
              <a:gd name="connsiteX6" fmla="*/ 0 w 908649"/>
              <a:gd name="connsiteY6" fmla="*/ 675733 h 810883"/>
              <a:gd name="connsiteX7" fmla="*/ 0 w 908649"/>
              <a:gd name="connsiteY7" fmla="*/ 135150 h 810883"/>
              <a:gd name="connsiteX8" fmla="*/ 135150 w 908649"/>
              <a:gd name="connsiteY8" fmla="*/ 0 h 810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08649" h="810883">
                <a:moveTo>
                  <a:pt x="135150" y="0"/>
                </a:moveTo>
                <a:lnTo>
                  <a:pt x="773499" y="0"/>
                </a:lnTo>
                <a:cubicBezTo>
                  <a:pt x="848140" y="0"/>
                  <a:pt x="908649" y="60509"/>
                  <a:pt x="908649" y="135150"/>
                </a:cubicBezTo>
                <a:lnTo>
                  <a:pt x="908649" y="675733"/>
                </a:lnTo>
                <a:cubicBezTo>
                  <a:pt x="908649" y="750374"/>
                  <a:pt x="848140" y="810883"/>
                  <a:pt x="773499" y="810883"/>
                </a:cubicBezTo>
                <a:lnTo>
                  <a:pt x="135150" y="810883"/>
                </a:lnTo>
                <a:cubicBezTo>
                  <a:pt x="60509" y="810883"/>
                  <a:pt x="0" y="750374"/>
                  <a:pt x="0" y="675733"/>
                </a:cubicBezTo>
                <a:lnTo>
                  <a:pt x="0" y="135150"/>
                </a:lnTo>
                <a:cubicBezTo>
                  <a:pt x="0" y="60509"/>
                  <a:pt x="60509" y="0"/>
                  <a:pt x="135150" y="0"/>
                </a:cubicBezTo>
                <a:close/>
              </a:path>
            </a:pathLst>
          </a:cu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5D2DAC46-4C02-4CEE-A969-55A8EDDE7F0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05" t="32084" r="26722" b="55108"/>
          <a:stretch>
            <a:fillRect/>
          </a:stretch>
        </p:blipFill>
        <p:spPr>
          <a:xfrm>
            <a:off x="8105613" y="5322563"/>
            <a:ext cx="1166046" cy="1166046"/>
          </a:xfrm>
          <a:custGeom>
            <a:avLst/>
            <a:gdLst>
              <a:gd name="connsiteX0" fmla="*/ 406161 w 812322"/>
              <a:gd name="connsiteY0" fmla="*/ 0 h 812322"/>
              <a:gd name="connsiteX1" fmla="*/ 812322 w 812322"/>
              <a:gd name="connsiteY1" fmla="*/ 406161 h 812322"/>
              <a:gd name="connsiteX2" fmla="*/ 406161 w 812322"/>
              <a:gd name="connsiteY2" fmla="*/ 812322 h 812322"/>
              <a:gd name="connsiteX3" fmla="*/ 0 w 812322"/>
              <a:gd name="connsiteY3" fmla="*/ 406161 h 812322"/>
              <a:gd name="connsiteX4" fmla="*/ 406161 w 812322"/>
              <a:gd name="connsiteY4" fmla="*/ 0 h 812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2322" h="812322">
                <a:moveTo>
                  <a:pt x="406161" y="0"/>
                </a:moveTo>
                <a:cubicBezTo>
                  <a:pt x="630478" y="0"/>
                  <a:pt x="812322" y="181844"/>
                  <a:pt x="812322" y="406161"/>
                </a:cubicBezTo>
                <a:cubicBezTo>
                  <a:pt x="812322" y="630478"/>
                  <a:pt x="630478" y="812322"/>
                  <a:pt x="406161" y="812322"/>
                </a:cubicBezTo>
                <a:cubicBezTo>
                  <a:pt x="181844" y="812322"/>
                  <a:pt x="0" y="630478"/>
                  <a:pt x="0" y="406161"/>
                </a:cubicBezTo>
                <a:cubicBezTo>
                  <a:pt x="0" y="181844"/>
                  <a:pt x="181844" y="0"/>
                  <a:pt x="406161" y="0"/>
                </a:cubicBezTo>
                <a:close/>
              </a:path>
            </a:pathLst>
          </a:cu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sp>
        <p:nvSpPr>
          <p:cNvPr id="19" name="文本框 21">
            <a:extLst>
              <a:ext uri="{FF2B5EF4-FFF2-40B4-BE49-F238E27FC236}">
                <a16:creationId xmlns:a16="http://schemas.microsoft.com/office/drawing/2014/main" id="{9AB95FE9-15F8-4B9E-8CDA-1E2A0F9F1281}"/>
              </a:ext>
            </a:extLst>
          </p:cNvPr>
          <p:cNvSpPr txBox="1"/>
          <p:nvPr/>
        </p:nvSpPr>
        <p:spPr>
          <a:xfrm>
            <a:off x="3745931" y="3052703"/>
            <a:ext cx="50295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字魂21号-不齐素圆体" panose="00000500000000000000" pitchFamily="2" charset="-122"/>
                <a:cs typeface="Times New Roman" panose="02020603050405020304" pitchFamily="18" charset="0"/>
              </a:rPr>
              <a:t>- Hoàn thành các bài tập</a:t>
            </a:r>
          </a:p>
          <a:p>
            <a:r>
              <a:rPr lang="en-US" altLang="zh-CN" sz="36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字魂21号-不齐素圆体" panose="00000500000000000000" pitchFamily="2" charset="-122"/>
                <a:cs typeface="Times New Roman" panose="02020603050405020304" pitchFamily="18" charset="0"/>
              </a:rPr>
              <a:t>- Chuẩn bị bài mới</a:t>
            </a:r>
            <a:endParaRPr lang="zh-CN" altLang="en-US" sz="36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字魂21号-不齐素圆体" panose="000005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541703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159DA4B-464F-48FD-B888-212605B4C9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C8ED48D9-08B0-4F16-A521-35D0F36D8C48}"/>
              </a:ext>
            </a:extLst>
          </p:cNvPr>
          <p:cNvGrpSpPr/>
          <p:nvPr/>
        </p:nvGrpSpPr>
        <p:grpSpPr>
          <a:xfrm>
            <a:off x="1" y="3111500"/>
            <a:ext cx="12191999" cy="3746500"/>
            <a:chOff x="1" y="3111500"/>
            <a:chExt cx="12191999" cy="374650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EE0FFFB4-1E37-49B7-85C2-CDCF9F0461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64773" t="8475"/>
            <a:stretch>
              <a:fillRect/>
            </a:stretch>
          </p:blipFill>
          <p:spPr>
            <a:xfrm>
              <a:off x="6096000" y="3429000"/>
              <a:ext cx="6096000" cy="3429000"/>
            </a:xfrm>
            <a:custGeom>
              <a:avLst/>
              <a:gdLst>
                <a:gd name="connsiteX0" fmla="*/ 0 w 6096000"/>
                <a:gd name="connsiteY0" fmla="*/ 0 h 3429000"/>
                <a:gd name="connsiteX1" fmla="*/ 6096000 w 6096000"/>
                <a:gd name="connsiteY1" fmla="*/ 0 h 3429000"/>
                <a:gd name="connsiteX2" fmla="*/ 6096000 w 6096000"/>
                <a:gd name="connsiteY2" fmla="*/ 3429000 h 3429000"/>
                <a:gd name="connsiteX3" fmla="*/ 0 w 6096000"/>
                <a:gd name="connsiteY3" fmla="*/ 3429000 h 3429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96000" h="3429000">
                  <a:moveTo>
                    <a:pt x="0" y="0"/>
                  </a:moveTo>
                  <a:lnTo>
                    <a:pt x="6096000" y="0"/>
                  </a:lnTo>
                  <a:lnTo>
                    <a:pt x="6096000" y="3429000"/>
                  </a:lnTo>
                  <a:lnTo>
                    <a:pt x="0" y="3429000"/>
                  </a:lnTo>
                  <a:close/>
                </a:path>
              </a:pathLst>
            </a:cu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DE8CFB63-1A91-4B8C-8E9E-87153D3091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r="64773"/>
            <a:stretch>
              <a:fillRect/>
            </a:stretch>
          </p:blipFill>
          <p:spPr>
            <a:xfrm>
              <a:off x="1" y="3111500"/>
              <a:ext cx="6095999" cy="3746500"/>
            </a:xfrm>
            <a:custGeom>
              <a:avLst/>
              <a:gdLst>
                <a:gd name="connsiteX0" fmla="*/ 0 w 6095999"/>
                <a:gd name="connsiteY0" fmla="*/ 0 h 3746500"/>
                <a:gd name="connsiteX1" fmla="*/ 6095999 w 6095999"/>
                <a:gd name="connsiteY1" fmla="*/ 0 h 3746500"/>
                <a:gd name="connsiteX2" fmla="*/ 6095999 w 6095999"/>
                <a:gd name="connsiteY2" fmla="*/ 3746500 h 3746500"/>
                <a:gd name="connsiteX3" fmla="*/ 0 w 6095999"/>
                <a:gd name="connsiteY3" fmla="*/ 3746500 h 3746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95999" h="3746500">
                  <a:moveTo>
                    <a:pt x="0" y="0"/>
                  </a:moveTo>
                  <a:lnTo>
                    <a:pt x="6095999" y="0"/>
                  </a:lnTo>
                  <a:lnTo>
                    <a:pt x="6095999" y="3746500"/>
                  </a:lnTo>
                  <a:lnTo>
                    <a:pt x="0" y="3746500"/>
                  </a:lnTo>
                  <a:close/>
                </a:path>
              </a:pathLst>
            </a:custGeom>
          </p:spPr>
        </p:pic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BFFF4EE1-F883-4683-82D7-11E814F392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7730" y="0"/>
            <a:ext cx="9416541" cy="644759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1F6C156-10FA-4406-879F-2E857CA60A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03927" y="527023"/>
            <a:ext cx="3041710" cy="1905341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DF125F45-D966-4C5A-85F2-E879C59ABF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3520" y="2432363"/>
            <a:ext cx="1428417" cy="2520296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DB5EFFC-7986-4366-BE70-74C979A73C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27266" y="5166030"/>
            <a:ext cx="963251" cy="1066892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992F818-9F2A-4278-9A6A-0B64F83C73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47857" y="-1"/>
            <a:ext cx="4844143" cy="183270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77C84E5-86D6-4B1E-8A14-AF5E0E788D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11876" y="1796975"/>
            <a:ext cx="1428417" cy="1058405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94549737-5F38-45B4-BC9D-337F3DF64E5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68405" y="3429000"/>
            <a:ext cx="743776" cy="865707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26BF3206-2C4C-45A0-8B0A-81A4D626912F}"/>
              </a:ext>
            </a:extLst>
          </p:cNvPr>
          <p:cNvSpPr txBox="1"/>
          <p:nvPr/>
        </p:nvSpPr>
        <p:spPr>
          <a:xfrm>
            <a:off x="1859384" y="2871185"/>
            <a:ext cx="847323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字魂21号-不齐素圆体" panose="00000500000000000000" pitchFamily="2" charset="-122"/>
                <a:cs typeface="Times New Roman" panose="02020603050405020304" pitchFamily="18" charset="0"/>
              </a:rPr>
              <a:t>Tạm</a:t>
            </a:r>
            <a:r>
              <a:rPr lang="en-US" altLang="zh-CN" sz="6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字魂21号-不齐素圆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6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字魂21号-不齐素圆体" panose="00000500000000000000" pitchFamily="2" charset="-122"/>
                <a:cs typeface="Times New Roman" panose="02020603050405020304" pitchFamily="18" charset="0"/>
              </a:rPr>
              <a:t>biệt</a:t>
            </a:r>
            <a:r>
              <a:rPr lang="en-US" altLang="zh-CN" sz="6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字魂21号-不齐素圆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6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字魂21号-不齐素圆体" panose="00000500000000000000" pitchFamily="2" charset="-122"/>
                <a:cs typeface="Times New Roman" panose="02020603050405020304" pitchFamily="18" charset="0"/>
              </a:rPr>
              <a:t>nhé</a:t>
            </a:r>
            <a:r>
              <a:rPr lang="en-US" altLang="zh-CN" sz="6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字魂21号-不齐素圆体" panose="00000500000000000000" pitchFamily="2" charset="-122"/>
                <a:cs typeface="Times New Roman" panose="02020603050405020304" pitchFamily="18" charset="0"/>
              </a:rPr>
              <a:t>!</a:t>
            </a:r>
            <a:endParaRPr lang="zh-CN" altLang="en-US" sz="66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字魂21号-不齐素圆体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6CFC1B82-422A-4BC2-8854-570EE3EEB5E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16928" y="3861853"/>
            <a:ext cx="999831" cy="707197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6D6BD30A-141E-4089-ACAA-3093C1A1799B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78" t="13495" r="14493" b="73452"/>
          <a:stretch>
            <a:fillRect/>
          </a:stretch>
        </p:blipFill>
        <p:spPr>
          <a:xfrm>
            <a:off x="8908053" y="4594501"/>
            <a:ext cx="587203" cy="624485"/>
          </a:xfrm>
          <a:custGeom>
            <a:avLst/>
            <a:gdLst>
              <a:gd name="connsiteX0" fmla="*/ 0 w 778476"/>
              <a:gd name="connsiteY0" fmla="*/ 0 h 827902"/>
              <a:gd name="connsiteX1" fmla="*/ 778476 w 778476"/>
              <a:gd name="connsiteY1" fmla="*/ 0 h 827902"/>
              <a:gd name="connsiteX2" fmla="*/ 778476 w 778476"/>
              <a:gd name="connsiteY2" fmla="*/ 827902 h 827902"/>
              <a:gd name="connsiteX3" fmla="*/ 0 w 778476"/>
              <a:gd name="connsiteY3" fmla="*/ 827902 h 827902"/>
              <a:gd name="connsiteX4" fmla="*/ 0 w 778476"/>
              <a:gd name="connsiteY4" fmla="*/ 0 h 827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8476" h="827902">
                <a:moveTo>
                  <a:pt x="0" y="0"/>
                </a:moveTo>
                <a:lnTo>
                  <a:pt x="778476" y="0"/>
                </a:lnTo>
                <a:lnTo>
                  <a:pt x="778476" y="827902"/>
                </a:lnTo>
                <a:lnTo>
                  <a:pt x="0" y="827902"/>
                </a:lnTo>
                <a:lnTo>
                  <a:pt x="0" y="0"/>
                </a:lnTo>
                <a:close/>
              </a:path>
            </a:pathLst>
          </a:cu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E198EEF8-E686-49A0-A465-CE8865F3BBF9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9" t="31903" r="85158" b="55108"/>
          <a:stretch>
            <a:fillRect/>
          </a:stretch>
        </p:blipFill>
        <p:spPr>
          <a:xfrm>
            <a:off x="4749244" y="5473554"/>
            <a:ext cx="595408" cy="603838"/>
          </a:xfrm>
          <a:custGeom>
            <a:avLst/>
            <a:gdLst>
              <a:gd name="connsiteX0" fmla="*/ 0 w 812321"/>
              <a:gd name="connsiteY0" fmla="*/ 0 h 823823"/>
              <a:gd name="connsiteX1" fmla="*/ 812321 w 812321"/>
              <a:gd name="connsiteY1" fmla="*/ 0 h 823823"/>
              <a:gd name="connsiteX2" fmla="*/ 812321 w 812321"/>
              <a:gd name="connsiteY2" fmla="*/ 823823 h 823823"/>
              <a:gd name="connsiteX3" fmla="*/ 0 w 812321"/>
              <a:gd name="connsiteY3" fmla="*/ 823823 h 823823"/>
              <a:gd name="connsiteX4" fmla="*/ 0 w 812321"/>
              <a:gd name="connsiteY4" fmla="*/ 0 h 823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2321" h="823823">
                <a:moveTo>
                  <a:pt x="0" y="0"/>
                </a:moveTo>
                <a:lnTo>
                  <a:pt x="812321" y="0"/>
                </a:lnTo>
                <a:lnTo>
                  <a:pt x="812321" y="823823"/>
                </a:lnTo>
                <a:lnTo>
                  <a:pt x="0" y="823823"/>
                </a:lnTo>
                <a:lnTo>
                  <a:pt x="0" y="0"/>
                </a:lnTo>
                <a:close/>
              </a:path>
            </a:pathLst>
          </a:cu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95CC6022-3483-4D5A-BEF1-F39E43AADFE3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79" t="31903" r="49182" b="55312"/>
          <a:stretch>
            <a:fillRect/>
          </a:stretch>
        </p:blipFill>
        <p:spPr>
          <a:xfrm>
            <a:off x="6425380" y="6277392"/>
            <a:ext cx="585007" cy="522063"/>
          </a:xfrm>
          <a:custGeom>
            <a:avLst/>
            <a:gdLst>
              <a:gd name="connsiteX0" fmla="*/ 135150 w 908649"/>
              <a:gd name="connsiteY0" fmla="*/ 0 h 810883"/>
              <a:gd name="connsiteX1" fmla="*/ 773499 w 908649"/>
              <a:gd name="connsiteY1" fmla="*/ 0 h 810883"/>
              <a:gd name="connsiteX2" fmla="*/ 908649 w 908649"/>
              <a:gd name="connsiteY2" fmla="*/ 135150 h 810883"/>
              <a:gd name="connsiteX3" fmla="*/ 908649 w 908649"/>
              <a:gd name="connsiteY3" fmla="*/ 675733 h 810883"/>
              <a:gd name="connsiteX4" fmla="*/ 773499 w 908649"/>
              <a:gd name="connsiteY4" fmla="*/ 810883 h 810883"/>
              <a:gd name="connsiteX5" fmla="*/ 135150 w 908649"/>
              <a:gd name="connsiteY5" fmla="*/ 810883 h 810883"/>
              <a:gd name="connsiteX6" fmla="*/ 0 w 908649"/>
              <a:gd name="connsiteY6" fmla="*/ 675733 h 810883"/>
              <a:gd name="connsiteX7" fmla="*/ 0 w 908649"/>
              <a:gd name="connsiteY7" fmla="*/ 135150 h 810883"/>
              <a:gd name="connsiteX8" fmla="*/ 135150 w 908649"/>
              <a:gd name="connsiteY8" fmla="*/ 0 h 810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08649" h="810883">
                <a:moveTo>
                  <a:pt x="135150" y="0"/>
                </a:moveTo>
                <a:lnTo>
                  <a:pt x="773499" y="0"/>
                </a:lnTo>
                <a:cubicBezTo>
                  <a:pt x="848140" y="0"/>
                  <a:pt x="908649" y="60509"/>
                  <a:pt x="908649" y="135150"/>
                </a:cubicBezTo>
                <a:lnTo>
                  <a:pt x="908649" y="675733"/>
                </a:lnTo>
                <a:cubicBezTo>
                  <a:pt x="908649" y="750374"/>
                  <a:pt x="848140" y="810883"/>
                  <a:pt x="773499" y="810883"/>
                </a:cubicBezTo>
                <a:lnTo>
                  <a:pt x="135150" y="810883"/>
                </a:lnTo>
                <a:cubicBezTo>
                  <a:pt x="60509" y="810883"/>
                  <a:pt x="0" y="750374"/>
                  <a:pt x="0" y="675733"/>
                </a:cubicBezTo>
                <a:lnTo>
                  <a:pt x="0" y="135150"/>
                </a:lnTo>
                <a:cubicBezTo>
                  <a:pt x="0" y="60509"/>
                  <a:pt x="60509" y="0"/>
                  <a:pt x="135150" y="0"/>
                </a:cubicBezTo>
                <a:close/>
              </a:path>
            </a:pathLst>
          </a:cu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5D2DAC46-4C02-4CEE-A969-55A8EDDE7F0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05" t="32084" r="26722" b="55108"/>
          <a:stretch>
            <a:fillRect/>
          </a:stretch>
        </p:blipFill>
        <p:spPr>
          <a:xfrm>
            <a:off x="8105613" y="5322563"/>
            <a:ext cx="1166046" cy="1166046"/>
          </a:xfrm>
          <a:custGeom>
            <a:avLst/>
            <a:gdLst>
              <a:gd name="connsiteX0" fmla="*/ 406161 w 812322"/>
              <a:gd name="connsiteY0" fmla="*/ 0 h 812322"/>
              <a:gd name="connsiteX1" fmla="*/ 812322 w 812322"/>
              <a:gd name="connsiteY1" fmla="*/ 406161 h 812322"/>
              <a:gd name="connsiteX2" fmla="*/ 406161 w 812322"/>
              <a:gd name="connsiteY2" fmla="*/ 812322 h 812322"/>
              <a:gd name="connsiteX3" fmla="*/ 0 w 812322"/>
              <a:gd name="connsiteY3" fmla="*/ 406161 h 812322"/>
              <a:gd name="connsiteX4" fmla="*/ 406161 w 812322"/>
              <a:gd name="connsiteY4" fmla="*/ 0 h 812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2322" h="812322">
                <a:moveTo>
                  <a:pt x="406161" y="0"/>
                </a:moveTo>
                <a:cubicBezTo>
                  <a:pt x="630478" y="0"/>
                  <a:pt x="812322" y="181844"/>
                  <a:pt x="812322" y="406161"/>
                </a:cubicBezTo>
                <a:cubicBezTo>
                  <a:pt x="812322" y="630478"/>
                  <a:pt x="630478" y="812322"/>
                  <a:pt x="406161" y="812322"/>
                </a:cubicBezTo>
                <a:cubicBezTo>
                  <a:pt x="181844" y="812322"/>
                  <a:pt x="0" y="630478"/>
                  <a:pt x="0" y="406161"/>
                </a:cubicBezTo>
                <a:cubicBezTo>
                  <a:pt x="0" y="181844"/>
                  <a:pt x="181844" y="0"/>
                  <a:pt x="406161" y="0"/>
                </a:cubicBezTo>
                <a:close/>
              </a:path>
            </a:pathLst>
          </a:cu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061242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159DA4B-464F-48FD-B888-212605B4C9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C8ED48D9-08B0-4F16-A521-35D0F36D8C48}"/>
              </a:ext>
            </a:extLst>
          </p:cNvPr>
          <p:cNvGrpSpPr/>
          <p:nvPr/>
        </p:nvGrpSpPr>
        <p:grpSpPr>
          <a:xfrm>
            <a:off x="1" y="3111500"/>
            <a:ext cx="12191999" cy="3746500"/>
            <a:chOff x="1" y="3111500"/>
            <a:chExt cx="12191999" cy="374650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EE0FFFB4-1E37-49B7-85C2-CDCF9F0461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64773" t="8475"/>
            <a:stretch>
              <a:fillRect/>
            </a:stretch>
          </p:blipFill>
          <p:spPr>
            <a:xfrm>
              <a:off x="6096000" y="3429000"/>
              <a:ext cx="6096000" cy="3429000"/>
            </a:xfrm>
            <a:custGeom>
              <a:avLst/>
              <a:gdLst>
                <a:gd name="connsiteX0" fmla="*/ 0 w 6096000"/>
                <a:gd name="connsiteY0" fmla="*/ 0 h 3429000"/>
                <a:gd name="connsiteX1" fmla="*/ 6096000 w 6096000"/>
                <a:gd name="connsiteY1" fmla="*/ 0 h 3429000"/>
                <a:gd name="connsiteX2" fmla="*/ 6096000 w 6096000"/>
                <a:gd name="connsiteY2" fmla="*/ 3429000 h 3429000"/>
                <a:gd name="connsiteX3" fmla="*/ 0 w 6096000"/>
                <a:gd name="connsiteY3" fmla="*/ 3429000 h 3429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96000" h="3429000">
                  <a:moveTo>
                    <a:pt x="0" y="0"/>
                  </a:moveTo>
                  <a:lnTo>
                    <a:pt x="6096000" y="0"/>
                  </a:lnTo>
                  <a:lnTo>
                    <a:pt x="6096000" y="3429000"/>
                  </a:lnTo>
                  <a:lnTo>
                    <a:pt x="0" y="3429000"/>
                  </a:lnTo>
                  <a:close/>
                </a:path>
              </a:pathLst>
            </a:cu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DE8CFB63-1A91-4B8C-8E9E-87153D3091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r="64773"/>
            <a:stretch>
              <a:fillRect/>
            </a:stretch>
          </p:blipFill>
          <p:spPr>
            <a:xfrm>
              <a:off x="1" y="3111500"/>
              <a:ext cx="6095999" cy="3746500"/>
            </a:xfrm>
            <a:custGeom>
              <a:avLst/>
              <a:gdLst>
                <a:gd name="connsiteX0" fmla="*/ 0 w 6095999"/>
                <a:gd name="connsiteY0" fmla="*/ 0 h 3746500"/>
                <a:gd name="connsiteX1" fmla="*/ 6095999 w 6095999"/>
                <a:gd name="connsiteY1" fmla="*/ 0 h 3746500"/>
                <a:gd name="connsiteX2" fmla="*/ 6095999 w 6095999"/>
                <a:gd name="connsiteY2" fmla="*/ 3746500 h 3746500"/>
                <a:gd name="connsiteX3" fmla="*/ 0 w 6095999"/>
                <a:gd name="connsiteY3" fmla="*/ 3746500 h 3746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95999" h="3746500">
                  <a:moveTo>
                    <a:pt x="0" y="0"/>
                  </a:moveTo>
                  <a:lnTo>
                    <a:pt x="6095999" y="0"/>
                  </a:lnTo>
                  <a:lnTo>
                    <a:pt x="6095999" y="3746500"/>
                  </a:lnTo>
                  <a:lnTo>
                    <a:pt x="0" y="3746500"/>
                  </a:lnTo>
                  <a:close/>
                </a:path>
              </a:pathLst>
            </a:custGeom>
          </p:spPr>
        </p:pic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BFFF4EE1-F883-4683-82D7-11E814F392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7730" y="0"/>
            <a:ext cx="9416541" cy="644759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1F6C156-10FA-4406-879F-2E857CA60A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03927" y="527023"/>
            <a:ext cx="3041710" cy="1905341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DF125F45-D966-4C5A-85F2-E879C59ABF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3520" y="2432363"/>
            <a:ext cx="1428417" cy="2520296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DB5EFFC-7986-4366-BE70-74C979A73C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27266" y="5166030"/>
            <a:ext cx="963251" cy="1066892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992F818-9F2A-4278-9A6A-0B64F83C73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47857" y="-1"/>
            <a:ext cx="4844143" cy="183270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77C84E5-86D6-4B1E-8A14-AF5E0E788D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11876" y="1796975"/>
            <a:ext cx="1428417" cy="1058405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68763563-C5E9-466B-9C8E-D99C0E26887D}"/>
              </a:ext>
            </a:extLst>
          </p:cNvPr>
          <p:cNvGrpSpPr/>
          <p:nvPr/>
        </p:nvGrpSpPr>
        <p:grpSpPr>
          <a:xfrm>
            <a:off x="4565956" y="2058167"/>
            <a:ext cx="2905749" cy="947081"/>
            <a:chOff x="4577980" y="2401321"/>
            <a:chExt cx="2905749" cy="947081"/>
          </a:xfrm>
        </p:grpSpPr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52A515E4-F868-4048-8633-F8515ADEAF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79" t="31903" r="49182" b="55312"/>
            <a:stretch>
              <a:fillRect/>
            </a:stretch>
          </p:blipFill>
          <p:spPr>
            <a:xfrm>
              <a:off x="5511490" y="2401658"/>
              <a:ext cx="1059389" cy="945402"/>
            </a:xfrm>
            <a:custGeom>
              <a:avLst/>
              <a:gdLst>
                <a:gd name="connsiteX0" fmla="*/ 135150 w 908649"/>
                <a:gd name="connsiteY0" fmla="*/ 0 h 810883"/>
                <a:gd name="connsiteX1" fmla="*/ 773499 w 908649"/>
                <a:gd name="connsiteY1" fmla="*/ 0 h 810883"/>
                <a:gd name="connsiteX2" fmla="*/ 908649 w 908649"/>
                <a:gd name="connsiteY2" fmla="*/ 135150 h 810883"/>
                <a:gd name="connsiteX3" fmla="*/ 908649 w 908649"/>
                <a:gd name="connsiteY3" fmla="*/ 675733 h 810883"/>
                <a:gd name="connsiteX4" fmla="*/ 773499 w 908649"/>
                <a:gd name="connsiteY4" fmla="*/ 810883 h 810883"/>
                <a:gd name="connsiteX5" fmla="*/ 135150 w 908649"/>
                <a:gd name="connsiteY5" fmla="*/ 810883 h 810883"/>
                <a:gd name="connsiteX6" fmla="*/ 0 w 908649"/>
                <a:gd name="connsiteY6" fmla="*/ 675733 h 810883"/>
                <a:gd name="connsiteX7" fmla="*/ 0 w 908649"/>
                <a:gd name="connsiteY7" fmla="*/ 135150 h 810883"/>
                <a:gd name="connsiteX8" fmla="*/ 135150 w 908649"/>
                <a:gd name="connsiteY8" fmla="*/ 0 h 810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08649" h="810883">
                  <a:moveTo>
                    <a:pt x="135150" y="0"/>
                  </a:moveTo>
                  <a:lnTo>
                    <a:pt x="773499" y="0"/>
                  </a:lnTo>
                  <a:cubicBezTo>
                    <a:pt x="848140" y="0"/>
                    <a:pt x="908649" y="60509"/>
                    <a:pt x="908649" y="135150"/>
                  </a:cubicBezTo>
                  <a:lnTo>
                    <a:pt x="908649" y="675733"/>
                  </a:lnTo>
                  <a:cubicBezTo>
                    <a:pt x="908649" y="750374"/>
                    <a:pt x="848140" y="810883"/>
                    <a:pt x="773499" y="810883"/>
                  </a:cubicBezTo>
                  <a:lnTo>
                    <a:pt x="135150" y="810883"/>
                  </a:lnTo>
                  <a:cubicBezTo>
                    <a:pt x="60509" y="810883"/>
                    <a:pt x="0" y="750374"/>
                    <a:pt x="0" y="675733"/>
                  </a:cubicBezTo>
                  <a:lnTo>
                    <a:pt x="0" y="135150"/>
                  </a:lnTo>
                  <a:cubicBezTo>
                    <a:pt x="0" y="60509"/>
                    <a:pt x="60509" y="0"/>
                    <a:pt x="135150" y="0"/>
                  </a:cubicBezTo>
                  <a:close/>
                </a:path>
              </a:pathLst>
            </a:custGeom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F62184DF-74A5-4DC2-AF3F-5DAFD6C79F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649" t="12911" r="44260" b="74621"/>
            <a:stretch>
              <a:fillRect/>
            </a:stretch>
          </p:blipFill>
          <p:spPr>
            <a:xfrm>
              <a:off x="6676956" y="2406320"/>
              <a:ext cx="806773" cy="922026"/>
            </a:xfrm>
            <a:custGeom>
              <a:avLst/>
              <a:gdLst>
                <a:gd name="connsiteX0" fmla="*/ 0 w 691978"/>
                <a:gd name="connsiteY0" fmla="*/ 0 h 790832"/>
                <a:gd name="connsiteX1" fmla="*/ 691978 w 691978"/>
                <a:gd name="connsiteY1" fmla="*/ 0 h 790832"/>
                <a:gd name="connsiteX2" fmla="*/ 691978 w 691978"/>
                <a:gd name="connsiteY2" fmla="*/ 790832 h 790832"/>
                <a:gd name="connsiteX3" fmla="*/ 0 w 691978"/>
                <a:gd name="connsiteY3" fmla="*/ 790832 h 790832"/>
                <a:gd name="connsiteX4" fmla="*/ 0 w 691978"/>
                <a:gd name="connsiteY4" fmla="*/ 0 h 790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1978" h="790832">
                  <a:moveTo>
                    <a:pt x="0" y="0"/>
                  </a:moveTo>
                  <a:lnTo>
                    <a:pt x="691978" y="0"/>
                  </a:lnTo>
                  <a:lnTo>
                    <a:pt x="691978" y="790832"/>
                  </a:lnTo>
                  <a:lnTo>
                    <a:pt x="0" y="790832"/>
                  </a:lnTo>
                  <a:lnTo>
                    <a:pt x="0" y="0"/>
                  </a:lnTo>
                  <a:close/>
                </a:path>
              </a:pathLst>
            </a:custGeom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CE50E919-12FF-4584-BA88-40C1F7595E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605" t="32084" r="26722" b="55108"/>
            <a:stretch>
              <a:fillRect/>
            </a:stretch>
          </p:blipFill>
          <p:spPr>
            <a:xfrm>
              <a:off x="4577980" y="2401321"/>
              <a:ext cx="947081" cy="947081"/>
            </a:xfrm>
            <a:custGeom>
              <a:avLst/>
              <a:gdLst>
                <a:gd name="connsiteX0" fmla="*/ 406161 w 812322"/>
                <a:gd name="connsiteY0" fmla="*/ 0 h 812322"/>
                <a:gd name="connsiteX1" fmla="*/ 812322 w 812322"/>
                <a:gd name="connsiteY1" fmla="*/ 406161 h 812322"/>
                <a:gd name="connsiteX2" fmla="*/ 406161 w 812322"/>
                <a:gd name="connsiteY2" fmla="*/ 812322 h 812322"/>
                <a:gd name="connsiteX3" fmla="*/ 0 w 812322"/>
                <a:gd name="connsiteY3" fmla="*/ 406161 h 812322"/>
                <a:gd name="connsiteX4" fmla="*/ 406161 w 812322"/>
                <a:gd name="connsiteY4" fmla="*/ 0 h 812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2322" h="812322">
                  <a:moveTo>
                    <a:pt x="406161" y="0"/>
                  </a:moveTo>
                  <a:cubicBezTo>
                    <a:pt x="630478" y="0"/>
                    <a:pt x="812322" y="181844"/>
                    <a:pt x="812322" y="406161"/>
                  </a:cubicBezTo>
                  <a:cubicBezTo>
                    <a:pt x="812322" y="630478"/>
                    <a:pt x="630478" y="812322"/>
                    <a:pt x="406161" y="812322"/>
                  </a:cubicBezTo>
                  <a:cubicBezTo>
                    <a:pt x="181844" y="812322"/>
                    <a:pt x="0" y="630478"/>
                    <a:pt x="0" y="406161"/>
                  </a:cubicBezTo>
                  <a:cubicBezTo>
                    <a:pt x="0" y="181844"/>
                    <a:pt x="181844" y="0"/>
                    <a:pt x="406161" y="0"/>
                  </a:cubicBezTo>
                  <a:close/>
                </a:path>
              </a:pathLst>
            </a:custGeom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57939" y="2778028"/>
            <a:ext cx="9760542" cy="2048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47317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159DA4B-464F-48FD-B888-212605B4C9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C8ED48D9-08B0-4F16-A521-35D0F36D8C48}"/>
              </a:ext>
            </a:extLst>
          </p:cNvPr>
          <p:cNvGrpSpPr/>
          <p:nvPr/>
        </p:nvGrpSpPr>
        <p:grpSpPr>
          <a:xfrm>
            <a:off x="1" y="3111500"/>
            <a:ext cx="12191999" cy="3746500"/>
            <a:chOff x="1" y="3111500"/>
            <a:chExt cx="12191999" cy="374650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EE0FFFB4-1E37-49B7-85C2-CDCF9F0461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64773" t="8475"/>
            <a:stretch>
              <a:fillRect/>
            </a:stretch>
          </p:blipFill>
          <p:spPr>
            <a:xfrm>
              <a:off x="6096000" y="3429000"/>
              <a:ext cx="6096000" cy="3429000"/>
            </a:xfrm>
            <a:custGeom>
              <a:avLst/>
              <a:gdLst>
                <a:gd name="connsiteX0" fmla="*/ 0 w 6096000"/>
                <a:gd name="connsiteY0" fmla="*/ 0 h 3429000"/>
                <a:gd name="connsiteX1" fmla="*/ 6096000 w 6096000"/>
                <a:gd name="connsiteY1" fmla="*/ 0 h 3429000"/>
                <a:gd name="connsiteX2" fmla="*/ 6096000 w 6096000"/>
                <a:gd name="connsiteY2" fmla="*/ 3429000 h 3429000"/>
                <a:gd name="connsiteX3" fmla="*/ 0 w 6096000"/>
                <a:gd name="connsiteY3" fmla="*/ 3429000 h 3429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96000" h="3429000">
                  <a:moveTo>
                    <a:pt x="0" y="0"/>
                  </a:moveTo>
                  <a:lnTo>
                    <a:pt x="6096000" y="0"/>
                  </a:lnTo>
                  <a:lnTo>
                    <a:pt x="6096000" y="3429000"/>
                  </a:lnTo>
                  <a:lnTo>
                    <a:pt x="0" y="3429000"/>
                  </a:lnTo>
                  <a:close/>
                </a:path>
              </a:pathLst>
            </a:cu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DE8CFB63-1A91-4B8C-8E9E-87153D3091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r="64773"/>
            <a:stretch>
              <a:fillRect/>
            </a:stretch>
          </p:blipFill>
          <p:spPr>
            <a:xfrm>
              <a:off x="1" y="3111500"/>
              <a:ext cx="6095999" cy="3746500"/>
            </a:xfrm>
            <a:custGeom>
              <a:avLst/>
              <a:gdLst>
                <a:gd name="connsiteX0" fmla="*/ 0 w 6095999"/>
                <a:gd name="connsiteY0" fmla="*/ 0 h 3746500"/>
                <a:gd name="connsiteX1" fmla="*/ 6095999 w 6095999"/>
                <a:gd name="connsiteY1" fmla="*/ 0 h 3746500"/>
                <a:gd name="connsiteX2" fmla="*/ 6095999 w 6095999"/>
                <a:gd name="connsiteY2" fmla="*/ 3746500 h 3746500"/>
                <a:gd name="connsiteX3" fmla="*/ 0 w 6095999"/>
                <a:gd name="connsiteY3" fmla="*/ 3746500 h 3746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95999" h="3746500">
                  <a:moveTo>
                    <a:pt x="0" y="0"/>
                  </a:moveTo>
                  <a:lnTo>
                    <a:pt x="6095999" y="0"/>
                  </a:lnTo>
                  <a:lnTo>
                    <a:pt x="6095999" y="3746500"/>
                  </a:lnTo>
                  <a:lnTo>
                    <a:pt x="0" y="3746500"/>
                  </a:lnTo>
                  <a:close/>
                </a:path>
              </a:pathLst>
            </a:custGeom>
          </p:spPr>
        </p:pic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BFFF4EE1-F883-4683-82D7-11E814F392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372" y="0"/>
            <a:ext cx="10479314" cy="644759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1F6C156-10FA-4406-879F-2E857CA60A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03927" y="527023"/>
            <a:ext cx="3041710" cy="1905341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87016A4-2B14-405E-9E4B-BF52C1C444D0}"/>
              </a:ext>
            </a:extLst>
          </p:cNvPr>
          <p:cNvSpPr/>
          <p:nvPr/>
        </p:nvSpPr>
        <p:spPr>
          <a:xfrm>
            <a:off x="1850812" y="2287153"/>
            <a:ext cx="8069943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n-US" sz="3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 cách phân tích cấu tạo số, cách đọc và cách viết các số trong phạm vi lớp triệu.</a:t>
            </a:r>
          </a:p>
          <a:p>
            <a:pPr marL="285750" indent="-285750" algn="just">
              <a:buFontTx/>
              <a:buChar char="-"/>
            </a:pPr>
            <a:r>
              <a:rPr lang="en-US" sz="3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Củng cố kiến thức về hàng, lớp.</a:t>
            </a:r>
          </a:p>
          <a:p>
            <a:pPr algn="just"/>
            <a:r>
              <a:rPr lang="en-US" sz="3000" b="1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Phát triển năng lực:</a:t>
            </a:r>
          </a:p>
          <a:p>
            <a:pPr marL="285750" indent="-285750" algn="just">
              <a:buFontTx/>
              <a:buChar char="-"/>
            </a:pPr>
            <a:r>
              <a:rPr lang="en-US" sz="3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Năng lực giao tiếp toán học thông qua rèn luyện kĩ năng đọc và viết số.</a:t>
            </a:r>
          </a:p>
          <a:p>
            <a:pPr marL="285750" indent="-285750" algn="just">
              <a:buFontTx/>
              <a:buChar char="-"/>
            </a:pPr>
            <a:r>
              <a:rPr lang="en-US" sz="3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Năng lực tư duy khi tìm ra các số thích hợp theo yêu cầu cho trước.</a:t>
            </a:r>
            <a:endParaRPr lang="en-US" sz="3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1A2298-F019-4B97-B13E-CC51EF4FEFD7}"/>
              </a:ext>
            </a:extLst>
          </p:cNvPr>
          <p:cNvSpPr txBox="1"/>
          <p:nvPr/>
        </p:nvSpPr>
        <p:spPr>
          <a:xfrm>
            <a:off x="3784720" y="1551814"/>
            <a:ext cx="4622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</a:p>
        </p:txBody>
      </p:sp>
    </p:spTree>
    <p:extLst>
      <p:ext uri="{BB962C8B-B14F-4D97-AF65-F5344CB8AC3E}">
        <p14:creationId xmlns:p14="http://schemas.microsoft.com/office/powerpoint/2010/main" val="345312671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159DA4B-464F-48FD-B888-212605B4C9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yt1s.com - Nhạc phim DORAEMON  Huyền Ch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2041" y="442731"/>
            <a:ext cx="10783746" cy="6065857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9581943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159DA4B-464F-48FD-B888-212605B4C9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C8ED48D9-08B0-4F16-A521-35D0F36D8C48}"/>
              </a:ext>
            </a:extLst>
          </p:cNvPr>
          <p:cNvGrpSpPr/>
          <p:nvPr/>
        </p:nvGrpSpPr>
        <p:grpSpPr>
          <a:xfrm>
            <a:off x="1" y="3111500"/>
            <a:ext cx="12191999" cy="3746500"/>
            <a:chOff x="1" y="3111500"/>
            <a:chExt cx="12191999" cy="374650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EE0FFFB4-1E37-49B7-85C2-CDCF9F0461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64773" t="8475"/>
            <a:stretch>
              <a:fillRect/>
            </a:stretch>
          </p:blipFill>
          <p:spPr>
            <a:xfrm>
              <a:off x="6096000" y="3429000"/>
              <a:ext cx="6096000" cy="3429000"/>
            </a:xfrm>
            <a:custGeom>
              <a:avLst/>
              <a:gdLst>
                <a:gd name="connsiteX0" fmla="*/ 0 w 6096000"/>
                <a:gd name="connsiteY0" fmla="*/ 0 h 3429000"/>
                <a:gd name="connsiteX1" fmla="*/ 6096000 w 6096000"/>
                <a:gd name="connsiteY1" fmla="*/ 0 h 3429000"/>
                <a:gd name="connsiteX2" fmla="*/ 6096000 w 6096000"/>
                <a:gd name="connsiteY2" fmla="*/ 3429000 h 3429000"/>
                <a:gd name="connsiteX3" fmla="*/ 0 w 6096000"/>
                <a:gd name="connsiteY3" fmla="*/ 3429000 h 3429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96000" h="3429000">
                  <a:moveTo>
                    <a:pt x="0" y="0"/>
                  </a:moveTo>
                  <a:lnTo>
                    <a:pt x="6096000" y="0"/>
                  </a:lnTo>
                  <a:lnTo>
                    <a:pt x="6096000" y="3429000"/>
                  </a:lnTo>
                  <a:lnTo>
                    <a:pt x="0" y="3429000"/>
                  </a:lnTo>
                  <a:close/>
                </a:path>
              </a:pathLst>
            </a:cu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DE8CFB63-1A91-4B8C-8E9E-87153D3091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r="64773"/>
            <a:stretch>
              <a:fillRect/>
            </a:stretch>
          </p:blipFill>
          <p:spPr>
            <a:xfrm>
              <a:off x="1" y="3111500"/>
              <a:ext cx="6095999" cy="3746500"/>
            </a:xfrm>
            <a:custGeom>
              <a:avLst/>
              <a:gdLst>
                <a:gd name="connsiteX0" fmla="*/ 0 w 6095999"/>
                <a:gd name="connsiteY0" fmla="*/ 0 h 3746500"/>
                <a:gd name="connsiteX1" fmla="*/ 6095999 w 6095999"/>
                <a:gd name="connsiteY1" fmla="*/ 0 h 3746500"/>
                <a:gd name="connsiteX2" fmla="*/ 6095999 w 6095999"/>
                <a:gd name="connsiteY2" fmla="*/ 3746500 h 3746500"/>
                <a:gd name="connsiteX3" fmla="*/ 0 w 6095999"/>
                <a:gd name="connsiteY3" fmla="*/ 3746500 h 3746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95999" h="3746500">
                  <a:moveTo>
                    <a:pt x="0" y="0"/>
                  </a:moveTo>
                  <a:lnTo>
                    <a:pt x="6095999" y="0"/>
                  </a:lnTo>
                  <a:lnTo>
                    <a:pt x="6095999" y="3746500"/>
                  </a:lnTo>
                  <a:lnTo>
                    <a:pt x="0" y="3746500"/>
                  </a:lnTo>
                  <a:close/>
                </a:path>
              </a:pathLst>
            </a:custGeom>
          </p:spPr>
        </p:pic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BFFF4EE1-F883-4683-82D7-11E814F392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7730" y="0"/>
            <a:ext cx="9416541" cy="644759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1F6C156-10FA-4406-879F-2E857CA60A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03927" y="527023"/>
            <a:ext cx="3041710" cy="1905341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DF125F45-D966-4C5A-85F2-E879C59ABF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3520" y="2432363"/>
            <a:ext cx="1428417" cy="2520296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DB5EFFC-7986-4366-BE70-74C979A73C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27266" y="5166030"/>
            <a:ext cx="963251" cy="1066892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992F818-9F2A-4278-9A6A-0B64F83C73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47857" y="-1"/>
            <a:ext cx="4844143" cy="183270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77C84E5-86D6-4B1E-8A14-AF5E0E788D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11876" y="1796975"/>
            <a:ext cx="1428417" cy="1058405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94549737-5F38-45B4-BC9D-337F3DF64E5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68405" y="3429000"/>
            <a:ext cx="743776" cy="865707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22" name="组合 2">
            <a:extLst>
              <a:ext uri="{FF2B5EF4-FFF2-40B4-BE49-F238E27FC236}">
                <a16:creationId xmlns:a16="http://schemas.microsoft.com/office/drawing/2014/main" id="{316617B1-BAC0-4D63-8854-B30E9165CC42}"/>
              </a:ext>
            </a:extLst>
          </p:cNvPr>
          <p:cNvGrpSpPr/>
          <p:nvPr/>
        </p:nvGrpSpPr>
        <p:grpSpPr>
          <a:xfrm>
            <a:off x="4450144" y="2051225"/>
            <a:ext cx="3291712" cy="1049734"/>
            <a:chOff x="4552211" y="2223579"/>
            <a:chExt cx="2997669" cy="955963"/>
          </a:xfrm>
        </p:grpSpPr>
        <p:pic>
          <p:nvPicPr>
            <p:cNvPr id="23" name="图片 13">
              <a:extLst>
                <a:ext uri="{FF2B5EF4-FFF2-40B4-BE49-F238E27FC236}">
                  <a16:creationId xmlns:a16="http://schemas.microsoft.com/office/drawing/2014/main" id="{05BC95EC-DA38-4FAB-9E84-BEC5294547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605" t="32084" r="26722" b="55108"/>
            <a:stretch>
              <a:fillRect/>
            </a:stretch>
          </p:blipFill>
          <p:spPr>
            <a:xfrm>
              <a:off x="6737558" y="2295399"/>
              <a:ext cx="812322" cy="812322"/>
            </a:xfrm>
            <a:custGeom>
              <a:avLst/>
              <a:gdLst>
                <a:gd name="connsiteX0" fmla="*/ 406161 w 812322"/>
                <a:gd name="connsiteY0" fmla="*/ 0 h 812322"/>
                <a:gd name="connsiteX1" fmla="*/ 812322 w 812322"/>
                <a:gd name="connsiteY1" fmla="*/ 406161 h 812322"/>
                <a:gd name="connsiteX2" fmla="*/ 406161 w 812322"/>
                <a:gd name="connsiteY2" fmla="*/ 812322 h 812322"/>
                <a:gd name="connsiteX3" fmla="*/ 0 w 812322"/>
                <a:gd name="connsiteY3" fmla="*/ 406161 h 812322"/>
                <a:gd name="connsiteX4" fmla="*/ 406161 w 812322"/>
                <a:gd name="connsiteY4" fmla="*/ 0 h 812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2322" h="812322">
                  <a:moveTo>
                    <a:pt x="406161" y="0"/>
                  </a:moveTo>
                  <a:cubicBezTo>
                    <a:pt x="630478" y="0"/>
                    <a:pt x="812322" y="181844"/>
                    <a:pt x="812322" y="406161"/>
                  </a:cubicBezTo>
                  <a:cubicBezTo>
                    <a:pt x="812322" y="630478"/>
                    <a:pt x="630478" y="812322"/>
                    <a:pt x="406161" y="812322"/>
                  </a:cubicBezTo>
                  <a:cubicBezTo>
                    <a:pt x="181844" y="812322"/>
                    <a:pt x="0" y="630478"/>
                    <a:pt x="0" y="406161"/>
                  </a:cubicBezTo>
                  <a:cubicBezTo>
                    <a:pt x="0" y="181844"/>
                    <a:pt x="181844" y="0"/>
                    <a:pt x="406161" y="0"/>
                  </a:cubicBezTo>
                  <a:close/>
                </a:path>
              </a:pathLst>
            </a:cu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4" name="图片 14">
              <a:extLst>
                <a:ext uri="{FF2B5EF4-FFF2-40B4-BE49-F238E27FC236}">
                  <a16:creationId xmlns:a16="http://schemas.microsoft.com/office/drawing/2014/main" id="{99F3B6D9-6B9D-415B-BB80-88A76A3C0A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08" t="50511" r="55029" b="34487"/>
            <a:stretch>
              <a:fillRect/>
            </a:stretch>
          </p:blipFill>
          <p:spPr>
            <a:xfrm>
              <a:off x="4552211" y="2225825"/>
              <a:ext cx="788772" cy="951470"/>
            </a:xfrm>
            <a:custGeom>
              <a:avLst/>
              <a:gdLst>
                <a:gd name="connsiteX0" fmla="*/ 0 w 788772"/>
                <a:gd name="connsiteY0" fmla="*/ 0 h 951470"/>
                <a:gd name="connsiteX1" fmla="*/ 788772 w 788772"/>
                <a:gd name="connsiteY1" fmla="*/ 0 h 951470"/>
                <a:gd name="connsiteX2" fmla="*/ 788772 w 788772"/>
                <a:gd name="connsiteY2" fmla="*/ 951470 h 951470"/>
                <a:gd name="connsiteX3" fmla="*/ 0 w 788772"/>
                <a:gd name="connsiteY3" fmla="*/ 951470 h 951470"/>
                <a:gd name="connsiteX4" fmla="*/ 0 w 788772"/>
                <a:gd name="connsiteY4" fmla="*/ 0 h 951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8772" h="951470">
                  <a:moveTo>
                    <a:pt x="0" y="0"/>
                  </a:moveTo>
                  <a:lnTo>
                    <a:pt x="788772" y="0"/>
                  </a:lnTo>
                  <a:lnTo>
                    <a:pt x="788772" y="951470"/>
                  </a:lnTo>
                  <a:lnTo>
                    <a:pt x="0" y="951470"/>
                  </a:lnTo>
                  <a:lnTo>
                    <a:pt x="0" y="0"/>
                  </a:lnTo>
                  <a:close/>
                </a:path>
              </a:pathLst>
            </a:cu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7" name="图片 17">
              <a:extLst>
                <a:ext uri="{FF2B5EF4-FFF2-40B4-BE49-F238E27FC236}">
                  <a16:creationId xmlns:a16="http://schemas.microsoft.com/office/drawing/2014/main" id="{18B2E6FB-D223-4173-892F-A3E241BB01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62" t="50609" r="13552" b="34319"/>
            <a:stretch>
              <a:fillRect/>
            </a:stretch>
          </p:blipFill>
          <p:spPr>
            <a:xfrm>
              <a:off x="5419490" y="2223579"/>
              <a:ext cx="1239562" cy="955963"/>
            </a:xfrm>
            <a:custGeom>
              <a:avLst/>
              <a:gdLst>
                <a:gd name="connsiteX0" fmla="*/ 0 w 1239562"/>
                <a:gd name="connsiteY0" fmla="*/ 0 h 955963"/>
                <a:gd name="connsiteX1" fmla="*/ 1239562 w 1239562"/>
                <a:gd name="connsiteY1" fmla="*/ 0 h 955963"/>
                <a:gd name="connsiteX2" fmla="*/ 1239562 w 1239562"/>
                <a:gd name="connsiteY2" fmla="*/ 955963 h 955963"/>
                <a:gd name="connsiteX3" fmla="*/ 0 w 1239562"/>
                <a:gd name="connsiteY3" fmla="*/ 955963 h 955963"/>
                <a:gd name="connsiteX4" fmla="*/ 0 w 1239562"/>
                <a:gd name="connsiteY4" fmla="*/ 0 h 955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39562" h="955963">
                  <a:moveTo>
                    <a:pt x="0" y="0"/>
                  </a:moveTo>
                  <a:lnTo>
                    <a:pt x="1239562" y="0"/>
                  </a:lnTo>
                  <a:lnTo>
                    <a:pt x="1239562" y="955963"/>
                  </a:lnTo>
                  <a:lnTo>
                    <a:pt x="0" y="955963"/>
                  </a:lnTo>
                  <a:lnTo>
                    <a:pt x="0" y="0"/>
                  </a:lnTo>
                  <a:close/>
                </a:path>
              </a:pathLst>
            </a:cu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75377" y="2938442"/>
            <a:ext cx="8413209" cy="2005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41997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D67D156-39EF-4895-9EE5-0E10822AD3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D8C9FDDC-C62E-417C-A575-5680AA15B4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22" y="162046"/>
            <a:ext cx="12192000" cy="6149893"/>
          </a:xfrm>
          <a:prstGeom prst="rect">
            <a:avLst/>
          </a:prstGeom>
        </p:spPr>
      </p:pic>
      <p:sp>
        <p:nvSpPr>
          <p:cNvPr id="11" name="文本框 4">
            <a:extLst>
              <a:ext uri="{FF2B5EF4-FFF2-40B4-BE49-F238E27FC236}">
                <a16:creationId xmlns:a16="http://schemas.microsoft.com/office/drawing/2014/main" id="{E1DABC79-FDEB-4F56-AB81-7AA95E56C3CC}"/>
              </a:ext>
            </a:extLst>
          </p:cNvPr>
          <p:cNvSpPr txBox="1"/>
          <p:nvPr/>
        </p:nvSpPr>
        <p:spPr>
          <a:xfrm>
            <a:off x="2379306" y="452272"/>
            <a:ext cx="94799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Trong</a:t>
            </a:r>
            <a:r>
              <a:rPr lang="en-US" altLang="zh-CN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các</a:t>
            </a:r>
            <a:r>
              <a:rPr lang="en-US" altLang="zh-CN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số</a:t>
            </a:r>
            <a:r>
              <a:rPr lang="en-US" altLang="zh-CN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sau</a:t>
            </a:r>
            <a:r>
              <a:rPr lang="en-US" altLang="zh-CN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, </a:t>
            </a:r>
            <a:r>
              <a:rPr lang="en-US" altLang="zh-CN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số</a:t>
            </a:r>
            <a:r>
              <a:rPr lang="en-US" altLang="zh-CN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nào</a:t>
            </a:r>
            <a:r>
              <a:rPr lang="en-US" altLang="zh-CN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có</a:t>
            </a:r>
            <a:r>
              <a:rPr lang="en-US" altLang="zh-CN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hai</a:t>
            </a:r>
            <a:r>
              <a:rPr lang="en-US" altLang="zh-CN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chữ</a:t>
            </a:r>
            <a:r>
              <a:rPr lang="en-US" altLang="zh-CN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số</a:t>
            </a:r>
            <a:r>
              <a:rPr lang="en-US" altLang="zh-CN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ở </a:t>
            </a:r>
            <a:r>
              <a:rPr lang="en-US" altLang="zh-CN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lớp</a:t>
            </a:r>
            <a:r>
              <a:rPr lang="en-US" altLang="zh-CN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nghìn</a:t>
            </a:r>
            <a:r>
              <a:rPr lang="en-US" altLang="zh-CN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, </a:t>
            </a:r>
            <a:r>
              <a:rPr lang="en-US" altLang="zh-CN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số</a:t>
            </a:r>
            <a:r>
              <a:rPr lang="en-US" altLang="zh-CN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nào</a:t>
            </a:r>
            <a:r>
              <a:rPr lang="en-US" altLang="zh-CN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có</a:t>
            </a:r>
            <a:r>
              <a:rPr lang="en-US" altLang="zh-CN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hai</a:t>
            </a:r>
            <a:r>
              <a:rPr lang="en-US" altLang="zh-CN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chữ</a:t>
            </a:r>
            <a:r>
              <a:rPr lang="en-US" altLang="zh-CN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số</a:t>
            </a:r>
            <a:r>
              <a:rPr lang="en-US" altLang="zh-CN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ở </a:t>
            </a:r>
            <a:r>
              <a:rPr lang="en-US" altLang="zh-CN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lớp</a:t>
            </a:r>
            <a:r>
              <a:rPr lang="en-US" altLang="zh-CN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triệu</a:t>
            </a:r>
            <a:r>
              <a:rPr lang="en-US" altLang="zh-CN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?</a:t>
            </a:r>
            <a:endParaRPr lang="zh-CN" altLang="en-US" sz="4000" dirty="0">
              <a:solidFill>
                <a:schemeClr val="bg1"/>
              </a:solidFill>
              <a:latin typeface="Cambria" panose="02040503050406030204" pitchFamily="18" charset="0"/>
              <a:ea typeface="思源黑体 CN Normal" panose="020B0400000000000000" pitchFamily="34" charset="-122"/>
              <a:cs typeface="+mn-ea"/>
              <a:sym typeface="+mn-lt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2" y="5220182"/>
            <a:ext cx="12110977" cy="165685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140904" y="2151255"/>
            <a:ext cx="1427348" cy="83099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00B050"/>
                </a:solidFill>
                <a:latin typeface="Berlin Sans FB" panose="020E0602020502020306" pitchFamily="34" charset="0"/>
              </a:rPr>
              <a:t>4 519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89666" y="2151255"/>
            <a:ext cx="2409427" cy="83099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8F3389"/>
                </a:solidFill>
                <a:latin typeface="Berlin Sans FB" panose="020E0602020502020306" pitchFamily="34" charset="0"/>
              </a:rPr>
              <a:t>100 000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381257" y="3280054"/>
            <a:ext cx="3439036" cy="83099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accent1">
                    <a:lumMod val="75000"/>
                  </a:schemeClr>
                </a:solidFill>
                <a:latin typeface="Berlin Sans FB" panose="020E0602020502020306" pitchFamily="34" charset="0"/>
              </a:rPr>
              <a:t>113 806 715</a:t>
            </a:r>
          </a:p>
        </p:txBody>
      </p:sp>
      <p:sp>
        <p:nvSpPr>
          <p:cNvPr id="3" name="Rectangle 2"/>
          <p:cNvSpPr/>
          <p:nvPr/>
        </p:nvSpPr>
        <p:spPr>
          <a:xfrm>
            <a:off x="635699" y="4355433"/>
            <a:ext cx="506138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Số</a:t>
            </a:r>
            <a:r>
              <a:rPr lang="en-US" altLang="zh-CN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có</a:t>
            </a:r>
            <a:r>
              <a:rPr lang="en-US" altLang="zh-CN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hai</a:t>
            </a:r>
            <a:r>
              <a:rPr lang="en-US" altLang="zh-CN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chữ</a:t>
            </a:r>
            <a:r>
              <a:rPr lang="en-US" altLang="zh-CN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số</a:t>
            </a:r>
            <a:r>
              <a:rPr lang="en-US" altLang="zh-CN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ở </a:t>
            </a:r>
            <a:r>
              <a:rPr lang="en-US" altLang="zh-CN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lớp</a:t>
            </a:r>
            <a:r>
              <a:rPr lang="en-US" altLang="zh-CN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nghìn</a:t>
            </a:r>
            <a:endParaRPr lang="en-US" sz="32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680787" y="4355432"/>
            <a:ext cx="49119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triệu</a:t>
            </a:r>
            <a:endParaRPr lang="en-US" sz="32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423" y="337286"/>
            <a:ext cx="4785775" cy="1390008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453951" y="3280054"/>
            <a:ext cx="3419147" cy="83099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F07AAE"/>
                </a:solidFill>
                <a:latin typeface="Berlin Sans FB" panose="020E0602020502020306" pitchFamily="34" charset="0"/>
              </a:rPr>
              <a:t>99 405 207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420507" y="2164578"/>
            <a:ext cx="2027654" cy="83099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F15422"/>
                </a:solidFill>
                <a:latin typeface="Berlin Sans FB" panose="020E0602020502020306" pitchFamily="34" charset="0"/>
              </a:rPr>
              <a:t>45 000</a:t>
            </a:r>
          </a:p>
        </p:txBody>
      </p:sp>
    </p:spTree>
    <p:extLst>
      <p:ext uri="{BB962C8B-B14F-4D97-AF65-F5344CB8AC3E}">
        <p14:creationId xmlns:p14="http://schemas.microsoft.com/office/powerpoint/2010/main" val="152966030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2.59259E-6 L -0.4599 0.42245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995" y="2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1.11111E-6 L 0.41536 0.24606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768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0" grpId="0" animBg="1"/>
      <p:bldP spid="21" grpId="0" animBg="1"/>
      <p:bldP spid="24" grpId="0" animBg="1"/>
      <p:bldP spid="3" grpId="0"/>
      <p:bldP spid="5" grpId="0"/>
      <p:bldP spid="23" grpId="0" animBg="1"/>
      <p:bldP spid="23" grpId="1" animBg="1"/>
      <p:bldP spid="22" grpId="0" animBg="1"/>
      <p:bldP spid="22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D67D156-39EF-4895-9EE5-0E10822AD3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D8C9FDDC-C62E-417C-A575-5680AA15B4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201" y="151704"/>
            <a:ext cx="11988799" cy="6705324"/>
          </a:xfrm>
          <a:prstGeom prst="rect">
            <a:avLst/>
          </a:prstGeom>
        </p:spPr>
      </p:pic>
      <p:sp>
        <p:nvSpPr>
          <p:cNvPr id="11" name="文本框 4">
            <a:extLst>
              <a:ext uri="{FF2B5EF4-FFF2-40B4-BE49-F238E27FC236}">
                <a16:creationId xmlns:a16="http://schemas.microsoft.com/office/drawing/2014/main" id="{E1DABC79-FDEB-4F56-AB81-7AA95E56C3CC}"/>
              </a:ext>
            </a:extLst>
          </p:cNvPr>
          <p:cNvSpPr txBox="1"/>
          <p:nvPr/>
        </p:nvSpPr>
        <p:spPr>
          <a:xfrm>
            <a:off x="2489554" y="485824"/>
            <a:ext cx="909399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tiểu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Niên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giám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thống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kê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2017, 2018, 2019, 2020).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tiểu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tăng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dần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qua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từng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zh-CN" altLang="en-US" sz="7200" dirty="0">
              <a:solidFill>
                <a:schemeClr val="bg1"/>
              </a:solidFill>
              <a:latin typeface="Cambria" panose="02040503050406030204" pitchFamily="18" charset="0"/>
              <a:ea typeface="思源黑体 CN Normal" panose="020B0400000000000000" pitchFamily="34" charset="-122"/>
              <a:cs typeface="+mn-ea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2653" y="112786"/>
            <a:ext cx="2186901" cy="1160299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479195" y="2812983"/>
            <a:ext cx="3871469" cy="727074"/>
          </a:xfrm>
          <a:prstGeom prst="roundRect">
            <a:avLst>
              <a:gd name="adj" fmla="val 38483"/>
            </a:avLst>
          </a:prstGeom>
          <a:solidFill>
            <a:srgbClr val="F07AAE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2016 - 2017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1479195" y="3788610"/>
            <a:ext cx="3871469" cy="727074"/>
          </a:xfrm>
          <a:prstGeom prst="roundRect">
            <a:avLst>
              <a:gd name="adj" fmla="val 38483"/>
            </a:avLst>
          </a:prstGeom>
          <a:solidFill>
            <a:srgbClr val="F07AAE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2017 - 2018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1437650" y="4764237"/>
            <a:ext cx="3871469" cy="727074"/>
          </a:xfrm>
          <a:prstGeom prst="roundRect">
            <a:avLst>
              <a:gd name="adj" fmla="val 38483"/>
            </a:avLst>
          </a:prstGeom>
          <a:solidFill>
            <a:srgbClr val="F07AAE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2018 - 2019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1437649" y="5739864"/>
            <a:ext cx="3871469" cy="727074"/>
          </a:xfrm>
          <a:prstGeom prst="roundRect">
            <a:avLst>
              <a:gd name="adj" fmla="val 38483"/>
            </a:avLst>
          </a:prstGeom>
          <a:solidFill>
            <a:srgbClr val="F07AAE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2019 - 2020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6856369" y="2812983"/>
            <a:ext cx="3871469" cy="727074"/>
          </a:xfrm>
          <a:prstGeom prst="roundRect">
            <a:avLst>
              <a:gd name="adj" fmla="val 38483"/>
            </a:avLst>
          </a:prstGeom>
          <a:solidFill>
            <a:schemeClr val="bg1"/>
          </a:solidFill>
          <a:ln w="57150">
            <a:solidFill>
              <a:srgbClr val="F07A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8 041 842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endParaRPr lang="en-US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6856369" y="3788610"/>
            <a:ext cx="3871469" cy="727074"/>
          </a:xfrm>
          <a:prstGeom prst="roundRect">
            <a:avLst>
              <a:gd name="adj" fmla="val 38483"/>
            </a:avLst>
          </a:prstGeom>
          <a:solidFill>
            <a:schemeClr val="bg1"/>
          </a:solidFill>
          <a:ln w="57150">
            <a:solidFill>
              <a:srgbClr val="F07A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8 741 545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endParaRPr lang="en-US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6814824" y="4764237"/>
            <a:ext cx="3871469" cy="727074"/>
          </a:xfrm>
          <a:prstGeom prst="roundRect">
            <a:avLst>
              <a:gd name="adj" fmla="val 38483"/>
            </a:avLst>
          </a:prstGeom>
          <a:solidFill>
            <a:schemeClr val="bg1"/>
          </a:solidFill>
          <a:ln w="57150">
            <a:solidFill>
              <a:srgbClr val="F07A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7 801 560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endParaRPr lang="en-US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6814823" y="5739864"/>
            <a:ext cx="3871469" cy="727074"/>
          </a:xfrm>
          <a:prstGeom prst="roundRect">
            <a:avLst>
              <a:gd name="adj" fmla="val 38483"/>
            </a:avLst>
          </a:prstGeom>
          <a:solidFill>
            <a:schemeClr val="bg1"/>
          </a:solidFill>
          <a:ln w="57150">
            <a:solidFill>
              <a:srgbClr val="F07A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8 541 451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endParaRPr lang="en-US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50" name="Straight Connector 49"/>
          <p:cNvCxnSpPr>
            <a:stCxn id="5" idx="3"/>
            <a:endCxn id="47" idx="1"/>
          </p:cNvCxnSpPr>
          <p:nvPr/>
        </p:nvCxnSpPr>
        <p:spPr>
          <a:xfrm>
            <a:off x="5350664" y="3176520"/>
            <a:ext cx="1464160" cy="1951254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 50"/>
          <p:cNvSpPr/>
          <p:nvPr/>
        </p:nvSpPr>
        <p:spPr>
          <a:xfrm>
            <a:off x="972273" y="1819958"/>
            <a:ext cx="1041721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chemeClr val="accent4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en-US" sz="28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>
                <a:solidFill>
                  <a:schemeClr val="accent4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7 801 560 &lt; 8 041 842 &lt; 8 541 451 &lt; 8 741 545.</a:t>
            </a:r>
          </a:p>
          <a:p>
            <a:pPr algn="just"/>
            <a:r>
              <a:rPr lang="en-US" sz="28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2800" dirty="0">
                <a:solidFill>
                  <a:schemeClr val="accent4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dirty="0">
                <a:solidFill>
                  <a:schemeClr val="accent4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800" dirty="0">
                <a:solidFill>
                  <a:schemeClr val="accent4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2800" dirty="0">
                <a:solidFill>
                  <a:schemeClr val="accent4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tiểu</a:t>
            </a:r>
            <a:r>
              <a:rPr lang="en-US" sz="2800" dirty="0">
                <a:solidFill>
                  <a:schemeClr val="accent4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800" dirty="0">
                <a:solidFill>
                  <a:schemeClr val="accent4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tăng</a:t>
            </a:r>
            <a:r>
              <a:rPr lang="en-US" sz="2800" dirty="0">
                <a:solidFill>
                  <a:schemeClr val="accent4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dần</a:t>
            </a:r>
            <a:r>
              <a:rPr lang="en-US" sz="2800" dirty="0">
                <a:solidFill>
                  <a:schemeClr val="accent4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qua </a:t>
            </a:r>
            <a:r>
              <a:rPr lang="en-US" sz="28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từng</a:t>
            </a:r>
            <a:r>
              <a:rPr lang="en-US" sz="2800" dirty="0">
                <a:solidFill>
                  <a:schemeClr val="accent4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28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800" dirty="0">
                <a:solidFill>
                  <a:schemeClr val="accent4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800" dirty="0">
                <a:solidFill>
                  <a:schemeClr val="accent4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2800" dirty="0">
                <a:solidFill>
                  <a:schemeClr val="accent4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28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>
                <a:solidFill>
                  <a:schemeClr val="accent4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2800" b="0" i="0" dirty="0">
              <a:solidFill>
                <a:schemeClr val="accent4">
                  <a:lumMod val="40000"/>
                  <a:lumOff val="60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52" name="Straight Connector 51"/>
          <p:cNvCxnSpPr>
            <a:endCxn id="45" idx="1"/>
          </p:cNvCxnSpPr>
          <p:nvPr/>
        </p:nvCxnSpPr>
        <p:spPr>
          <a:xfrm flipV="1">
            <a:off x="5350661" y="3176520"/>
            <a:ext cx="1505708" cy="940023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>
            <a:endCxn id="48" idx="1"/>
          </p:cNvCxnSpPr>
          <p:nvPr/>
        </p:nvCxnSpPr>
        <p:spPr>
          <a:xfrm>
            <a:off x="5309117" y="5166086"/>
            <a:ext cx="1505706" cy="937315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>
            <a:endCxn id="46" idx="1"/>
          </p:cNvCxnSpPr>
          <p:nvPr/>
        </p:nvCxnSpPr>
        <p:spPr>
          <a:xfrm flipV="1">
            <a:off x="5302685" y="4152147"/>
            <a:ext cx="1553684" cy="191927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506285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5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D67D156-39EF-4895-9EE5-0E10822AD3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D8C9FDDC-C62E-417C-A575-5680AA15B4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740" y="162046"/>
            <a:ext cx="11420520" cy="6149893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DDC3B17-38B6-4794-9271-E8F9A12444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2969" y="5797513"/>
            <a:ext cx="766327" cy="896075"/>
          </a:xfrm>
          <a:prstGeom prst="rect">
            <a:avLst/>
          </a:prstGeom>
          <a:effectLst>
            <a:outerShdw blurRad="12700" dist="127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2948570" y="546062"/>
            <a:ext cx="83633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 mỗi viên đá ghi các số 0, 2, 4 vào một ô có dấu "?" để được kết quả đúng.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894" y="1912142"/>
            <a:ext cx="8393322" cy="335998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0D692444-3CF0-411E-8E90-6D168641A66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8053" y="3859686"/>
            <a:ext cx="3709370" cy="3709370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6496" y="0"/>
            <a:ext cx="5078408" cy="142658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1077003">
            <a:off x="6140901" y="4356156"/>
            <a:ext cx="497252" cy="83099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isometricOffAxis1Right"/>
              <a:lightRig rig="threePt" dir="t"/>
            </a:scene3d>
          </a:bodyPr>
          <a:lstStyle/>
          <a:p>
            <a:r>
              <a:rPr lang="en-US" sz="4800" dirty="0">
                <a:solidFill>
                  <a:srgbClr val="FF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4</a:t>
            </a:r>
          </a:p>
        </p:txBody>
      </p:sp>
      <p:sp>
        <p:nvSpPr>
          <p:cNvPr id="16" name="TextBox 15"/>
          <p:cNvSpPr txBox="1"/>
          <p:nvPr/>
        </p:nvSpPr>
        <p:spPr>
          <a:xfrm rot="1077003">
            <a:off x="6658312" y="3502607"/>
            <a:ext cx="497252" cy="83099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isometricOffAxis1Right"/>
              <a:lightRig rig="threePt" dir="t"/>
            </a:scene3d>
          </a:bodyPr>
          <a:lstStyle/>
          <a:p>
            <a:r>
              <a:rPr lang="en-US" sz="4800" dirty="0">
                <a:solidFill>
                  <a:srgbClr val="FF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0</a:t>
            </a:r>
          </a:p>
        </p:txBody>
      </p:sp>
      <p:sp>
        <p:nvSpPr>
          <p:cNvPr id="17" name="TextBox 16"/>
          <p:cNvSpPr txBox="1"/>
          <p:nvPr/>
        </p:nvSpPr>
        <p:spPr>
          <a:xfrm rot="1077003">
            <a:off x="3345226" y="2704738"/>
            <a:ext cx="497252" cy="83099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isometricOffAxis1Right"/>
              <a:lightRig rig="threePt" dir="t"/>
            </a:scene3d>
          </a:bodyPr>
          <a:lstStyle/>
          <a:p>
            <a:r>
              <a:rPr lang="en-US" sz="4800" dirty="0">
                <a:solidFill>
                  <a:srgbClr val="FF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57763948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16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D67D156-39EF-4895-9EE5-0E10822AD3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D8C9FDDC-C62E-417C-A575-5680AA15B4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740" y="162046"/>
            <a:ext cx="11420520" cy="657465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911153" y="492000"/>
            <a:ext cx="83633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cọc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hải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âu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cọc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vẹt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tất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cọc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vi-VN" sz="36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5705" y="1801290"/>
            <a:ext cx="9699755" cy="309473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242465" y="5110684"/>
            <a:ext cx="9946233" cy="107721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hạng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dãy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(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cuối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-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):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khoảng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giữa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hạng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+ 1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079" y="-56800"/>
            <a:ext cx="5078408" cy="142658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18283" y="5279054"/>
            <a:ext cx="6778138" cy="646331"/>
          </a:xfrm>
          <a:prstGeom prst="rect">
            <a:avLst/>
          </a:prstGeom>
          <a:solidFill>
            <a:srgbClr val="0070C0"/>
          </a:solidFill>
          <a:ln w="5715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toán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endParaRPr lang="en-US" sz="36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79716" y="5092903"/>
            <a:ext cx="10675514" cy="138499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cọc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hải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âu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cọc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vẹt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tất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cọc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(999 – 100) : 1 + 1 = 900 (</a:t>
            </a: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cọc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28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28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900 </a:t>
            </a:r>
            <a:r>
              <a:rPr lang="en-US" sz="28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28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cọc</a:t>
            </a:r>
            <a:endParaRPr lang="en-US" sz="2800" b="1" i="1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856148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animBg="1"/>
      <p:bldP spid="2" grpId="1" animBg="1"/>
      <p:bldP spid="7" grpId="0" animBg="1"/>
      <p:bldP spid="7" grpId="1" animBg="1"/>
      <p:bldP spid="9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537</TotalTime>
  <Words>633</Words>
  <Application>Microsoft Office PowerPoint</Application>
  <PresentationFormat>Widescreen</PresentationFormat>
  <Paragraphs>83</Paragraphs>
  <Slides>19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38" baseType="lpstr">
      <vt:lpstr>等线</vt:lpstr>
      <vt:lpstr>等线 Light</vt:lpstr>
      <vt:lpstr>#9Slide05 SVNSnell Roundhand Sc</vt:lpstr>
      <vt:lpstr>#9Slide07 Altus</vt:lpstr>
      <vt:lpstr>#9Slide07 HoneyCream</vt:lpstr>
      <vt:lpstr>#9Slide07 IcielCrocante</vt:lpstr>
      <vt:lpstr>#9Slide07 IcielStormtrooper</vt:lpstr>
      <vt:lpstr>Arial</vt:lpstr>
      <vt:lpstr>Arial Black</vt:lpstr>
      <vt:lpstr>Berlin Sans FB</vt:lpstr>
      <vt:lpstr>Calibri</vt:lpstr>
      <vt:lpstr>Calibri Light</vt:lpstr>
      <vt:lpstr>Cambria</vt:lpstr>
      <vt:lpstr>SVN-Newton</vt:lpstr>
      <vt:lpstr>Times New Roman</vt:lpstr>
      <vt:lpstr>UTM Avo</vt:lpstr>
      <vt:lpstr>Office 主题​​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subject>9Slide.vn</dc:subject>
  <dc:creator>HP</dc:creator>
  <dc:description>9Slide.vn</dc:description>
  <cp:lastModifiedBy>Hà Lê</cp:lastModifiedBy>
  <cp:revision>150</cp:revision>
  <dcterms:created xsi:type="dcterms:W3CDTF">2020-11-20T11:43:00Z</dcterms:created>
  <dcterms:modified xsi:type="dcterms:W3CDTF">2023-10-20T12:05:16Z</dcterms:modified>
  <cp:category>9Slide.vn</cp:category>
</cp:coreProperties>
</file>