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7" r:id="rId3"/>
    <p:sldId id="258" r:id="rId4"/>
    <p:sldId id="259" r:id="rId5"/>
    <p:sldId id="260" r:id="rId6"/>
    <p:sldId id="293" r:id="rId7"/>
    <p:sldId id="261" r:id="rId8"/>
    <p:sldId id="264" r:id="rId9"/>
    <p:sldId id="294" r:id="rId10"/>
    <p:sldId id="268" r:id="rId11"/>
    <p:sldId id="295" r:id="rId12"/>
    <p:sldId id="272" r:id="rId13"/>
    <p:sldId id="273" r:id="rId14"/>
    <p:sldId id="274" r:id="rId15"/>
    <p:sldId id="276" r:id="rId16"/>
    <p:sldId id="278" r:id="rId17"/>
    <p:sldId id="279" r:id="rId18"/>
    <p:sldId id="280" r:id="rId19"/>
    <p:sldId id="281" r:id="rId20"/>
    <p:sldId id="297" r:id="rId21"/>
    <p:sldId id="269" r:id="rId22"/>
    <p:sldId id="282" r:id="rId23"/>
    <p:sldId id="296" r:id="rId24"/>
    <p:sldId id="284" r:id="rId25"/>
    <p:sldId id="286" r:id="rId26"/>
    <p:sldId id="287" r:id="rId27"/>
    <p:sldId id="288" r:id="rId28"/>
    <p:sldId id="28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40" autoAdjust="0"/>
  </p:normalViewPr>
  <p:slideViewPr>
    <p:cSldViewPr snapToGrid="0">
      <p:cViewPr varScale="1">
        <p:scale>
          <a:sx n="61" d="100"/>
          <a:sy n="61"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2B263-C292-457D-BBDA-B1C3E15EDFE5}"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E468F-D414-4C5D-B939-357C53B5DF4C}" type="slidenum">
              <a:rPr lang="en-US" smtClean="0"/>
              <a:t>‹#›</a:t>
            </a:fld>
            <a:endParaRPr lang="en-US"/>
          </a:p>
        </p:txBody>
      </p:sp>
    </p:spTree>
    <p:extLst>
      <p:ext uri="{BB962C8B-B14F-4D97-AF65-F5344CB8AC3E}">
        <p14:creationId xmlns:p14="http://schemas.microsoft.com/office/powerpoint/2010/main" val="112279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Hãy</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nói</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đúng</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cảm</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xúc</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của</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và</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phù</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hợp</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hoàn</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cảnh</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quan</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hệ</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của</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người</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1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đó</a:t>
            </a:r>
            <a:r>
              <a:rPr kumimoji="0" lang="en-US" sz="1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9E5E468F-D414-4C5D-B939-357C53B5DF4C}" type="slidenum">
              <a:rPr lang="en-US" smtClean="0"/>
              <a:t>4</a:t>
            </a:fld>
            <a:endParaRPr lang="en-US"/>
          </a:p>
        </p:txBody>
      </p:sp>
    </p:spTree>
    <p:extLst>
      <p:ext uri="{BB962C8B-B14F-4D97-AF65-F5344CB8AC3E}">
        <p14:creationId xmlns:p14="http://schemas.microsoft.com/office/powerpoint/2010/main" val="319527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thể</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hiện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xúc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nhỏ</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khi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biết</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tin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sẽ</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chuyển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lên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thành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phố</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Tôi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òa</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khóc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như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đòn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oan.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Tôi không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muốn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đi nhưng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vẫn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phải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lên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9E5E468F-D414-4C5D-B939-357C53B5DF4C}" type="slidenum">
              <a:rPr lang="en-US" smtClean="0"/>
              <a:t>12</a:t>
            </a:fld>
            <a:endParaRPr lang="en-US"/>
          </a:p>
        </p:txBody>
      </p:sp>
    </p:spTree>
    <p:extLst>
      <p:ext uri="{BB962C8B-B14F-4D97-AF65-F5344CB8AC3E}">
        <p14:creationId xmlns:p14="http://schemas.microsoft.com/office/powerpoint/2010/main" val="1136541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Hình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ảnh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quê hương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hiện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lên trong tâm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trí</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nhỏ</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trước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ngày</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xa quê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gồ</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ghề</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óng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rơm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mùa</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gặt</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cây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giấu</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đầy</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ổi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mâm xôi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chín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mọng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9E5E468F-D414-4C5D-B939-357C53B5DF4C}" type="slidenum">
              <a:rPr lang="en-US" smtClean="0"/>
              <a:t>14</a:t>
            </a:fld>
            <a:endParaRPr lang="en-US"/>
          </a:p>
        </p:txBody>
      </p:sp>
    </p:spTree>
    <p:extLst>
      <p:ext uri="{BB962C8B-B14F-4D97-AF65-F5344CB8AC3E}">
        <p14:creationId xmlns:p14="http://schemas.microsoft.com/office/powerpoint/2010/main" val="35225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Nếu</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được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dự</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buổi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chia tay, em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sẽ</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nói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nhỏ</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rằng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ơi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đừng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buồn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nhé</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Lên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thành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phố</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phải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sống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tập</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thật</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tốt</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Đừng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quên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chúng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mình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Chúng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mình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vẫn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luôn ở đây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nhớ</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Hè</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này</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về</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quê chơi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lại</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kể</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cho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chúng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mình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nghe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về</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cuộc</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sống</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thành</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phố</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nhé</a:t>
            </a:r>
            <a:r>
              <a:rPr kumimoji="0" lang="vi-VN" sz="12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9E5E468F-D414-4C5D-B939-357C53B5DF4C}" type="slidenum">
              <a:rPr lang="en-US" smtClean="0"/>
              <a:t>15</a:t>
            </a:fld>
            <a:endParaRPr lang="en-US"/>
          </a:p>
        </p:txBody>
      </p:sp>
    </p:spTree>
    <p:extLst>
      <p:ext uri="{BB962C8B-B14F-4D97-AF65-F5344CB8AC3E}">
        <p14:creationId xmlns:p14="http://schemas.microsoft.com/office/powerpoint/2010/main" val="20149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Theo em,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điều</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tác</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giả</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muốn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nói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qua câu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chuyện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trên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là</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quê hương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là</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nơi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gắn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gần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gũi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với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mỗi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người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đến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kỳ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lạ</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Dù</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đi đâu xa, quê hương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vẫn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bên ta,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để</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ta luôn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một</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góc</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nhỏ</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bình</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yên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với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tâm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hồn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Quê hương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vẫn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luôn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chờ</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đợi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chúng</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ta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trở</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về</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Nơi đây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gia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đình</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bè</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kỷ</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niệm</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những</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người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chúng</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ta yêu thương.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Vì</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thế</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mỗi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người</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cần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nuôi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dưỡng</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tình</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yêu quê hương, yêu nơi chôn rau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cắt</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rốn</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của</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1200" b="0"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mình</a:t>
            </a:r>
            <a:r>
              <a:rPr kumimoji="0" lang="vi-VN"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endParaRPr kumimoji="0" lang="en-US" sz="12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9E5E468F-D414-4C5D-B939-357C53B5DF4C}" type="slidenum">
              <a:rPr lang="en-US" smtClean="0"/>
              <a:t>16</a:t>
            </a:fld>
            <a:endParaRPr lang="en-US"/>
          </a:p>
        </p:txBody>
      </p:sp>
    </p:spTree>
    <p:extLst>
      <p:ext uri="{BB962C8B-B14F-4D97-AF65-F5344CB8AC3E}">
        <p14:creationId xmlns:p14="http://schemas.microsoft.com/office/powerpoint/2010/main" val="383345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40FFC-D97F-4A8F-BB48-E5F6FC24F53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68825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40FFC-D97F-4A8F-BB48-E5F6FC24F53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2755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40FFC-D97F-4A8F-BB48-E5F6FC24F53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05165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63309-F034-7576-A073-D2E658B67482}"/>
              </a:ext>
            </a:extLst>
          </p:cNvPr>
          <p:cNvPicPr>
            <a:picLocks noChangeAspect="1"/>
          </p:cNvPicPr>
          <p:nvPr userDrawn="1"/>
        </p:nvPicPr>
        <p:blipFill rotWithShape="1">
          <a:blip r:embed="rId2"/>
          <a:srcRect l="3464" t="5665" r="4568" b="21943"/>
          <a:stretch/>
        </p:blipFill>
        <p:spPr>
          <a:xfrm>
            <a:off x="0" y="0"/>
            <a:ext cx="12192000" cy="6858000"/>
          </a:xfrm>
          <a:prstGeom prst="rect">
            <a:avLst/>
          </a:prstGeom>
        </p:spPr>
      </p:pic>
      <p:sp>
        <p:nvSpPr>
          <p:cNvPr id="8" name="Title 1">
            <a:extLst>
              <a:ext uri="{FF2B5EF4-FFF2-40B4-BE49-F238E27FC236}">
                <a16:creationId xmlns:a16="http://schemas.microsoft.com/office/drawing/2014/main" id="{E305B64F-2942-7B45-7AD0-5F806B8B866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F08D0F39-0A74-C0E6-F2D7-5A8171740384}"/>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0" name="Picture 9">
            <a:extLst>
              <a:ext uri="{FF2B5EF4-FFF2-40B4-BE49-F238E27FC236}">
                <a16:creationId xmlns:a16="http://schemas.microsoft.com/office/drawing/2014/main" id="{55917BF1-5C9D-3993-18A9-5CCF9DCF9A07}"/>
              </a:ext>
            </a:extLst>
          </p:cNvPr>
          <p:cNvPicPr>
            <a:picLocks noChangeAspect="1"/>
          </p:cNvPicPr>
          <p:nvPr userDrawn="1"/>
        </p:nvPicPr>
        <p:blipFill>
          <a:blip r:embed="rId3"/>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9478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923A9-9824-3673-B996-A5D0387A2F0D}"/>
              </a:ext>
            </a:extLst>
          </p:cNvPr>
          <p:cNvPicPr>
            <a:picLocks noChangeAspect="1"/>
          </p:cNvPicPr>
          <p:nvPr userDrawn="1"/>
        </p:nvPicPr>
        <p:blipFill rotWithShape="1">
          <a:blip r:embed="rId2"/>
          <a:srcRect l="4683" t="4531" r="11606" b="29559"/>
          <a:stretch/>
        </p:blipFill>
        <p:spPr>
          <a:xfrm>
            <a:off x="-1" y="0"/>
            <a:ext cx="12192001" cy="6858000"/>
          </a:xfrm>
          <a:prstGeom prst="rect">
            <a:avLst/>
          </a:prstGeom>
        </p:spPr>
      </p:pic>
      <p:sp>
        <p:nvSpPr>
          <p:cNvPr id="8" name="Title 1">
            <a:extLst>
              <a:ext uri="{FF2B5EF4-FFF2-40B4-BE49-F238E27FC236}">
                <a16:creationId xmlns:a16="http://schemas.microsoft.com/office/drawing/2014/main" id="{EFCF151B-B550-C6A8-7795-9BFD16354E2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1447C1B6-1708-827D-CAC3-F4DDF3FB0583}"/>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0" name="Picture 9">
            <a:extLst>
              <a:ext uri="{FF2B5EF4-FFF2-40B4-BE49-F238E27FC236}">
                <a16:creationId xmlns:a16="http://schemas.microsoft.com/office/drawing/2014/main" id="{7DA2C35C-9CF9-4C0E-D896-025939DFD334}"/>
              </a:ext>
            </a:extLst>
          </p:cNvPr>
          <p:cNvPicPr>
            <a:picLocks noChangeAspect="1"/>
          </p:cNvPicPr>
          <p:nvPr userDrawn="1"/>
        </p:nvPicPr>
        <p:blipFill>
          <a:blip r:embed="rId3"/>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227377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BC9350-222B-69C5-D5B6-CA66ADF9599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930775E-6202-5316-4B8E-7C03C1BC04E9}"/>
              </a:ext>
            </a:extLst>
          </p:cNvPr>
          <p:cNvPicPr>
            <a:picLocks noChangeAspect="1"/>
          </p:cNvPicPr>
          <p:nvPr userDrawn="1"/>
        </p:nvPicPr>
        <p:blipFill rotWithShape="1">
          <a:blip r:embed="rId3"/>
          <a:srcRect t="55000"/>
          <a:stretch/>
        </p:blipFill>
        <p:spPr>
          <a:xfrm>
            <a:off x="-1128312" y="3740727"/>
            <a:ext cx="13954894" cy="4488873"/>
          </a:xfrm>
          <a:prstGeom prst="rect">
            <a:avLst/>
          </a:prstGeom>
        </p:spPr>
      </p:pic>
      <p:sp>
        <p:nvSpPr>
          <p:cNvPr id="9" name="Title 1">
            <a:extLst>
              <a:ext uri="{FF2B5EF4-FFF2-40B4-BE49-F238E27FC236}">
                <a16:creationId xmlns:a16="http://schemas.microsoft.com/office/drawing/2014/main" id="{91B8225E-63FB-56D4-7D58-D2F12AC78B2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10" name="Title 1">
            <a:extLst>
              <a:ext uri="{FF2B5EF4-FFF2-40B4-BE49-F238E27FC236}">
                <a16:creationId xmlns:a16="http://schemas.microsoft.com/office/drawing/2014/main" id="{1754A019-9933-C867-FF41-54D8E66765CA}"/>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1" name="Picture 10">
            <a:extLst>
              <a:ext uri="{FF2B5EF4-FFF2-40B4-BE49-F238E27FC236}">
                <a16:creationId xmlns:a16="http://schemas.microsoft.com/office/drawing/2014/main" id="{1EBEDBE6-3481-6DFE-8472-34DDDEEEE827}"/>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263381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3088ED-F10D-B0C7-700C-F603E38C0F2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341415F-4CD4-16B2-6916-313223E2438F}"/>
              </a:ext>
            </a:extLst>
          </p:cNvPr>
          <p:cNvPicPr>
            <a:picLocks noChangeAspect="1"/>
          </p:cNvPicPr>
          <p:nvPr userDrawn="1"/>
        </p:nvPicPr>
        <p:blipFill rotWithShape="1">
          <a:blip r:embed="rId3"/>
          <a:srcRect t="55000"/>
          <a:stretch/>
        </p:blipFill>
        <p:spPr>
          <a:xfrm>
            <a:off x="-1128312" y="3740727"/>
            <a:ext cx="13954894" cy="4488873"/>
          </a:xfrm>
          <a:prstGeom prst="rect">
            <a:avLst/>
          </a:prstGeom>
        </p:spPr>
      </p:pic>
      <p:sp>
        <p:nvSpPr>
          <p:cNvPr id="10" name="Rectangle: Rounded Corners 9">
            <a:extLst>
              <a:ext uri="{FF2B5EF4-FFF2-40B4-BE49-F238E27FC236}">
                <a16:creationId xmlns:a16="http://schemas.microsoft.com/office/drawing/2014/main" id="{1EB6D073-AAE5-0DF4-E04D-B57870583003}"/>
              </a:ext>
            </a:extLst>
          </p:cNvPr>
          <p:cNvSpPr/>
          <p:nvPr userDrawn="1"/>
        </p:nvSpPr>
        <p:spPr>
          <a:xfrm>
            <a:off x="332509" y="257695"/>
            <a:ext cx="11654444" cy="6342610"/>
          </a:xfrm>
          <a:prstGeom prst="roundRect">
            <a:avLst/>
          </a:prstGeom>
          <a:solidFill>
            <a:schemeClr val="bg1"/>
          </a:solidFill>
          <a:ln w="28575">
            <a:solidFill>
              <a:srgbClr val="3E873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6F704051-71A5-7F9E-B891-D2E08BC03D2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87B59060-F5D2-8985-117A-BBD4B1EEF84F}"/>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1C08335-C7E7-652A-0ED7-9D5B41661515}"/>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39952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D38C-8FDB-C419-60CD-DA09C14EF1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E03E0-9B5B-3412-4642-F41BB5C3C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CD2CC-77EE-0462-55D7-01810F3CD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69DA9-2585-2188-F805-E96F0E005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EB74C-4B8F-B057-62F7-38D675FDB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51BA5-83A1-CB5F-3A30-2707D84F92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F531CDB-A7DC-41E9-2AD0-5DF437D96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37CA871-E49F-9D37-5F54-F5C44C6E9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02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F408-A2B3-A60A-5502-095B5A9F0F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C3A06-35AB-B530-9955-F344EC5E7D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B9D5976-1162-FDC7-9755-52ED52F41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55F6215-574E-E932-B15B-32A20CC5A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30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DE889-E94D-B50E-CA0F-4D35FCD7B3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44BF4A0-7704-7B2E-05C3-686708CFE9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C261F9F-D0C9-1391-4F25-293E1F6A9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658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64FE-1536-F17F-2012-658D5547B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8EB53F-565B-EE1A-FA37-8DA35EB1C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5BACF-76B5-A6FD-DE2D-638BD791E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1B02-2886-83FA-EDCC-778CDDE3BA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E575D4-3E9F-7BFA-75E8-C94EE8FEC2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2AF35CD-EBD0-75F7-D2E3-C655340CF4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04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40FFC-D97F-4A8F-BB48-E5F6FC24F53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83449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6CAF-149E-88EE-F6FD-C805522BE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C250F-32D1-EFFF-C675-92A30D5C8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469DD-A974-6CE8-63F8-73F5C4ED0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1BF12-A33F-99C4-CA40-475E9D7F53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129013-EAA6-6485-94EB-3FA5BEB02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6230F56-FCFD-17A9-F665-B37F80463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674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B0EC-F48A-AF31-D3CD-A0F4168701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F1D62-AB30-EA35-2E8D-1D0750D58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F6233-8CE8-0352-1F61-115D18D96A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8000111-8FF4-51A4-4143-FF7529FC8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3B3872-F284-9735-D21C-380AE766C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646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58EA3-97F4-5866-507F-8D3971ED42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974A0-B97A-FB5D-886E-63A547CA35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2BAA-790F-D6E6-DD83-808B36FA8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E6E06-EF64-C80A-95A3-73B4DB3B6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15EAD3-0DA2-57C1-F4AD-BE7999ED3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279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3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40FFC-D97F-4A8F-BB48-E5F6FC24F53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57971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40FFC-D97F-4A8F-BB48-E5F6FC24F53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182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40FFC-D97F-4A8F-BB48-E5F6FC24F53D}"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25663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40FFC-D97F-4A8F-BB48-E5F6FC24F53D}"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02123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40FFC-D97F-4A8F-BB48-E5F6FC24F53D}"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323555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40FFC-D97F-4A8F-BB48-E5F6FC24F53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920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40FFC-D97F-4A8F-BB48-E5F6FC24F53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1962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0FFC-D97F-4A8F-BB48-E5F6FC24F53D}" type="datetimeFigureOut">
              <a:rPr lang="en-US" smtClean="0"/>
              <a:t>10/18/2023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979E3-D1FF-4961-A8B4-F57B016AD278}" type="slidenum">
              <a:rPr lang="en-US" smtClean="0"/>
              <a:t>‹#›</a:t>
            </a:fld>
            <a:endParaRPr lang="en-US"/>
          </a:p>
        </p:txBody>
      </p:sp>
    </p:spTree>
    <p:extLst>
      <p:ext uri="{BB962C8B-B14F-4D97-AF65-F5344CB8AC3E}">
        <p14:creationId xmlns:p14="http://schemas.microsoft.com/office/powerpoint/2010/main" val="23832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EEA38-B79D-4CCF-455C-5B213E6F8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2ED1B-5783-1E44-205C-F015E076D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4087D-A82D-7B7E-C079-12FDD2961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7EE176-DA59-20E1-3D78-D125E15B5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76CF6-461C-7513-C3B6-819784396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3">
            <a:extLst>
              <a:ext uri="{FF2B5EF4-FFF2-40B4-BE49-F238E27FC236}">
                <a16:creationId xmlns:a16="http://schemas.microsoft.com/office/drawing/2014/main" id="{76ED1362-9C32-AE79-065C-B9F5A2EDE9FE}"/>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99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CEF5619D-E94D-0A70-717F-B308D10EC6E3}"/>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pic>
        <p:nvPicPr>
          <p:cNvPr id="9" name="Picture 8">
            <a:extLst>
              <a:ext uri="{FF2B5EF4-FFF2-40B4-BE49-F238E27FC236}">
                <a16:creationId xmlns:a16="http://schemas.microsoft.com/office/drawing/2014/main" id="{5FB29FB3-1CAF-C6C0-27D5-07C717BB3A7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6472C5CD-6340-6E5D-2FEE-D51D895906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B3E433E2-2324-8100-B5B3-89DF39EC4BC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102BA944-8C62-3008-ED01-9CE185EAAD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0D9CD4D7-8F6B-3EA0-01DF-BE91BAF8FBD5}"/>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By </a:t>
            </a:r>
            <a:r>
              <a:rPr kumimoji="0" lang="en-US" sz="88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Khánh</a:t>
            </a:r>
            <a:r>
              <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 </a:t>
            </a:r>
            <a:r>
              <a:rPr kumimoji="0" lang="en-US" sz="88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Huyền</a:t>
            </a:r>
            <a:endPar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endParaRPr>
          </a:p>
        </p:txBody>
      </p:sp>
      <p:sp>
        <p:nvSpPr>
          <p:cNvPr id="14" name="Title 1">
            <a:extLst>
              <a:ext uri="{FF2B5EF4-FFF2-40B4-BE49-F238E27FC236}">
                <a16:creationId xmlns:a16="http://schemas.microsoft.com/office/drawing/2014/main" id="{AC51B18D-10C1-569C-9A1D-2A4422063F81}"/>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5" name="Picture 14">
            <a:extLst>
              <a:ext uri="{FF2B5EF4-FFF2-40B4-BE49-F238E27FC236}">
                <a16:creationId xmlns:a16="http://schemas.microsoft.com/office/drawing/2014/main" id="{E331CF92-260F-0082-7E45-FF05A8E51A8C}"/>
              </a:ext>
            </a:extLst>
          </p:cNvPr>
          <p:cNvPicPr>
            <a:picLocks noChangeAspect="1"/>
          </p:cNvPicPr>
          <p:nvPr userDrawn="1"/>
        </p:nvPicPr>
        <p:blipFill>
          <a:blip r:embed="rId16"/>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3580E99E-C697-A002-3FA5-F66A46DD23CC}"/>
              </a:ext>
            </a:extLst>
          </p:cNvPr>
          <p:cNvPicPr>
            <a:picLocks noChangeAspect="1"/>
          </p:cNvPicPr>
          <p:nvPr userDrawn="1"/>
        </p:nvPicPr>
        <p:blipFill>
          <a:blip r:embed="rId16"/>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84309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4"/>
          <a:stretch/>
        </p:blipFill>
        <p:spPr>
          <a:xfrm>
            <a:off x="0" y="-297"/>
            <a:ext cx="12192528" cy="6858594"/>
          </a:xfrm>
          <a:prstGeom prst="rect">
            <a:avLst/>
          </a:prstGeom>
        </p:spPr>
      </p:pic>
      <p:pic>
        <p:nvPicPr>
          <p:cNvPr id="9" name="Picture 8"/>
          <p:cNvPicPr>
            <a:picLocks noChangeAspect="1"/>
          </p:cNvPicPr>
          <p:nvPr/>
        </p:nvPicPr>
        <p:blipFill>
          <a:blip r:embed="rId3"/>
          <a:stretch>
            <a:fillRect/>
          </a:stretch>
        </p:blipFill>
        <p:spPr>
          <a:xfrm>
            <a:off x="566530" y="322974"/>
            <a:ext cx="9169179" cy="2615411"/>
          </a:xfrm>
          <a:prstGeom prst="rect">
            <a:avLst/>
          </a:prstGeom>
        </p:spPr>
      </p:pic>
    </p:spTree>
    <p:extLst>
      <p:ext uri="{BB962C8B-B14F-4D97-AF65-F5344CB8AC3E}">
        <p14:creationId xmlns:p14="http://schemas.microsoft.com/office/powerpoint/2010/main" val="3556135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27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924246"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178726" y="1712571"/>
            <a:ext cx="2892297" cy="5145429"/>
          </a:xfrm>
          <a:prstGeom prst="rect">
            <a:avLst/>
          </a:prstGeom>
        </p:spPr>
      </p:pic>
      <p:pic>
        <p:nvPicPr>
          <p:cNvPr id="6" name="Picture 5">
            <a:extLst>
              <a:ext uri="{FF2B5EF4-FFF2-40B4-BE49-F238E27FC236}">
                <a16:creationId xmlns:a16="http://schemas.microsoft.com/office/drawing/2014/main" id="{92B9166D-887E-0198-4B5D-48BA4B0983F6}"/>
              </a:ext>
            </a:extLst>
          </p:cNvPr>
          <p:cNvPicPr>
            <a:picLocks noChangeAspect="1"/>
          </p:cNvPicPr>
          <p:nvPr/>
        </p:nvPicPr>
        <p:blipFill>
          <a:blip r:embed="rId4"/>
          <a:stretch>
            <a:fillRect/>
          </a:stretch>
        </p:blipFill>
        <p:spPr>
          <a:xfrm>
            <a:off x="334919" y="1712571"/>
            <a:ext cx="6779340" cy="3657917"/>
          </a:xfrm>
          <a:prstGeom prst="rect">
            <a:avLst/>
          </a:prstGeom>
        </p:spPr>
      </p:pic>
    </p:spTree>
    <p:extLst>
      <p:ext uri="{BB962C8B-B14F-4D97-AF65-F5344CB8AC3E}">
        <p14:creationId xmlns:p14="http://schemas.microsoft.com/office/powerpoint/2010/main" val="37280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00342-6D42-45C6-3D8B-488D4552E276}"/>
              </a:ext>
            </a:extLst>
          </p:cNvPr>
          <p:cNvSpPr txBox="1"/>
          <p:nvPr/>
        </p:nvSpPr>
        <p:spPr>
          <a:xfrm>
            <a:off x="1566459" y="974505"/>
            <a:ext cx="1017069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Tìm</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chi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tiết</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thể</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hiện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cảm</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xúc</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của</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bạn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nhỏ</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biết</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tin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sẽ</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chuyển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lên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thành</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phố</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học</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p>
        </p:txBody>
      </p:sp>
      <p:pic>
        <p:nvPicPr>
          <p:cNvPr id="7" name="Picture 6">
            <a:extLst>
              <a:ext uri="{FF2B5EF4-FFF2-40B4-BE49-F238E27FC236}">
                <a16:creationId xmlns:a16="http://schemas.microsoft.com/office/drawing/2014/main" id="{6CDE292D-73D3-8C5A-FAF6-74F63CCB4D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06" t="-4364" r="60142" b="52693"/>
          <a:stretch/>
        </p:blipFill>
        <p:spPr>
          <a:xfrm>
            <a:off x="454846" y="346841"/>
            <a:ext cx="1263534" cy="2171878"/>
          </a:xfrm>
          <a:prstGeom prst="rect">
            <a:avLst/>
          </a:prstGeom>
        </p:spPr>
      </p:pic>
    </p:spTree>
    <p:extLst>
      <p:ext uri="{BB962C8B-B14F-4D97-AF65-F5344CB8AC3E}">
        <p14:creationId xmlns:p14="http://schemas.microsoft.com/office/powerpoint/2010/main" val="693547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DB7D6-9052-F495-947E-DFD16D662679}"/>
              </a:ext>
            </a:extLst>
          </p:cNvPr>
          <p:cNvSpPr txBox="1"/>
          <p:nvPr/>
        </p:nvSpPr>
        <p:spPr>
          <a:xfrm>
            <a:off x="1488140" y="379168"/>
            <a:ext cx="10578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Buổi</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chia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tay</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thầy</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giáo</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và</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gì</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đặc</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biệt</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p>
        </p:txBody>
      </p:sp>
      <p:sp>
        <p:nvSpPr>
          <p:cNvPr id="3" name="TextBox 2">
            <a:extLst>
              <a:ext uri="{FF2B5EF4-FFF2-40B4-BE49-F238E27FC236}">
                <a16:creationId xmlns:a16="http://schemas.microsoft.com/office/drawing/2014/main" id="{8FD434F7-69CF-D7EE-9B33-7148128354C8}"/>
              </a:ext>
            </a:extLst>
          </p:cNvPr>
          <p:cNvSpPr txBox="1"/>
          <p:nvPr/>
        </p:nvSpPr>
        <p:spPr>
          <a:xfrm>
            <a:off x="1488140" y="-1965321"/>
            <a:ext cx="101706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của bạn nhỏ với thầy giáo và các bạn có điểm đặc biệt là: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5B2756C7-BF78-5079-E4D5-F8C0A6DA6C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49" t="-4364" r="41699" b="52693"/>
          <a:stretch/>
        </p:blipFill>
        <p:spPr>
          <a:xfrm>
            <a:off x="574479" y="16504"/>
            <a:ext cx="1263534" cy="2171878"/>
          </a:xfrm>
          <a:prstGeom prst="rect">
            <a:avLst/>
          </a:prstGeom>
        </p:spPr>
      </p:pic>
      <p:pic>
        <p:nvPicPr>
          <p:cNvPr id="5" name="Picture 4">
            <a:extLst>
              <a:ext uri="{FF2B5EF4-FFF2-40B4-BE49-F238E27FC236}">
                <a16:creationId xmlns:a16="http://schemas.microsoft.com/office/drawing/2014/main" id="{88AFF938-84E7-F772-7C4D-8B9208489734}"/>
              </a:ext>
            </a:extLst>
          </p:cNvPr>
          <p:cNvPicPr>
            <a:picLocks noChangeAspect="1"/>
          </p:cNvPicPr>
          <p:nvPr/>
        </p:nvPicPr>
        <p:blipFill>
          <a:blip r:embed="rId3"/>
          <a:stretch>
            <a:fillRect/>
          </a:stretch>
        </p:blipFill>
        <p:spPr>
          <a:xfrm>
            <a:off x="2562255" y="1922836"/>
            <a:ext cx="7296532" cy="4736444"/>
          </a:xfrm>
          <a:prstGeom prst="roundRect">
            <a:avLst>
              <a:gd name="adj" fmla="val 25052"/>
            </a:avLst>
          </a:prstGeom>
        </p:spPr>
      </p:pic>
    </p:spTree>
    <p:extLst>
      <p:ext uri="{BB962C8B-B14F-4D97-AF65-F5344CB8AC3E}">
        <p14:creationId xmlns:p14="http://schemas.microsoft.com/office/powerpoint/2010/main" val="1169699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00E12-A0A1-CB23-2E09-68779F32783D}"/>
              </a:ext>
            </a:extLst>
          </p:cNvPr>
          <p:cNvPicPr>
            <a:picLocks noChangeAspect="1"/>
          </p:cNvPicPr>
          <p:nvPr/>
        </p:nvPicPr>
        <p:blipFill rotWithShape="1">
          <a:blip r:embed="rId3"/>
          <a:srcRect l="1460"/>
          <a:stretch/>
        </p:blipFill>
        <p:spPr>
          <a:xfrm>
            <a:off x="268942" y="1686103"/>
            <a:ext cx="11707906" cy="4911921"/>
          </a:xfrm>
          <a:prstGeom prst="roundRect">
            <a:avLst>
              <a:gd name="adj" fmla="val 22142"/>
            </a:avLst>
          </a:prstGeom>
        </p:spPr>
      </p:pic>
      <p:sp>
        <p:nvSpPr>
          <p:cNvPr id="2" name="TextBox 1">
            <a:extLst>
              <a:ext uri="{FF2B5EF4-FFF2-40B4-BE49-F238E27FC236}">
                <a16:creationId xmlns:a16="http://schemas.microsoft.com/office/drawing/2014/main" id="{59021AE5-B7A6-C27D-6763-967E09997FAB}"/>
              </a:ext>
            </a:extLst>
          </p:cNvPr>
          <p:cNvSpPr txBox="1"/>
          <p:nvPr/>
        </p:nvSpPr>
        <p:spPr>
          <a:xfrm>
            <a:off x="1733325" y="485774"/>
            <a:ext cx="966978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rPr>
              <a:t>Hình ảnh quê hương hiện lên trong tâm trí của bạn nhỏ như thế nào trước ngày xa quê? </a:t>
            </a:r>
            <a:endParaRPr kumimoji="0" lang="en-US" sz="36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C1DF4FC9-1A4C-22F1-7B62-B96F7E156E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976" t="-4288" r="22972" b="52617"/>
          <a:stretch/>
        </p:blipFill>
        <p:spPr>
          <a:xfrm>
            <a:off x="628267" y="0"/>
            <a:ext cx="1263534" cy="2171878"/>
          </a:xfrm>
          <a:prstGeom prst="rect">
            <a:avLst/>
          </a:prstGeom>
        </p:spPr>
      </p:pic>
    </p:spTree>
    <p:extLst>
      <p:ext uri="{BB962C8B-B14F-4D97-AF65-F5344CB8AC3E}">
        <p14:creationId xmlns:p14="http://schemas.microsoft.com/office/powerpoint/2010/main" val="135433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5872D-9BB7-EA95-FA7F-BA3179401B5F}"/>
              </a:ext>
            </a:extLst>
          </p:cNvPr>
          <p:cNvSpPr txBox="1"/>
          <p:nvPr/>
        </p:nvSpPr>
        <p:spPr>
          <a:xfrm>
            <a:off x="1815185" y="657974"/>
            <a:ext cx="97901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Nếu được dự buổi chia tay, em sẽ nói gì với bạn nhỏ? </a:t>
            </a:r>
            <a:endPar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47456D45-CACE-665E-7FA3-15959B9240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855" t="-2873" r="77" b="50000"/>
          <a:stretch/>
        </p:blipFill>
        <p:spPr>
          <a:xfrm>
            <a:off x="358588" y="268941"/>
            <a:ext cx="1684627" cy="2222377"/>
          </a:xfrm>
          <a:prstGeom prst="rect">
            <a:avLst/>
          </a:prstGeom>
        </p:spPr>
      </p:pic>
    </p:spTree>
    <p:extLst>
      <p:ext uri="{BB962C8B-B14F-4D97-AF65-F5344CB8AC3E}">
        <p14:creationId xmlns:p14="http://schemas.microsoft.com/office/powerpoint/2010/main" val="370090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32EDC-CEC9-F4A0-FF41-3909D0452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 t="50000" r="79998" b="-2040"/>
          <a:stretch/>
        </p:blipFill>
        <p:spPr>
          <a:xfrm>
            <a:off x="502024" y="185029"/>
            <a:ext cx="1433615" cy="2187388"/>
          </a:xfrm>
          <a:prstGeom prst="rect">
            <a:avLst/>
          </a:prstGeom>
        </p:spPr>
      </p:pic>
      <p:sp>
        <p:nvSpPr>
          <p:cNvPr id="5" name="Rectangle: Rounded Corners 4">
            <a:extLst>
              <a:ext uri="{FF2B5EF4-FFF2-40B4-BE49-F238E27FC236}">
                <a16:creationId xmlns:a16="http://schemas.microsoft.com/office/drawing/2014/main" id="{2416FE96-258E-EFD9-F585-61B6F63A877A}"/>
              </a:ext>
            </a:extLst>
          </p:cNvPr>
          <p:cNvSpPr/>
          <p:nvPr/>
        </p:nvSpPr>
        <p:spPr>
          <a:xfrm>
            <a:off x="1572735" y="549349"/>
            <a:ext cx="645459" cy="7709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EBAE762-0AD5-8D4A-FC09-D478BB181C0A}"/>
              </a:ext>
            </a:extLst>
          </p:cNvPr>
          <p:cNvSpPr txBox="1"/>
          <p:nvPr/>
        </p:nvSpPr>
        <p:spPr>
          <a:xfrm>
            <a:off x="1313162" y="362056"/>
            <a:ext cx="1037681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Theo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em</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tác</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giả</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muốn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nói</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điều</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gì</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qua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chuyện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trên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a:t>
            </a:r>
          </a:p>
        </p:txBody>
      </p:sp>
    </p:spTree>
    <p:extLst>
      <p:ext uri="{BB962C8B-B14F-4D97-AF65-F5344CB8AC3E}">
        <p14:creationId xmlns:p14="http://schemas.microsoft.com/office/powerpoint/2010/main" val="274601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19A8A4-C1F6-9713-DAA9-37A6E221A467}"/>
              </a:ext>
            </a:extLst>
          </p:cNvPr>
          <p:cNvGrpSpPr/>
          <p:nvPr/>
        </p:nvGrpSpPr>
        <p:grpSpPr>
          <a:xfrm>
            <a:off x="484462" y="2436372"/>
            <a:ext cx="11223075" cy="3301623"/>
            <a:chOff x="413113" y="2240889"/>
            <a:chExt cx="11223075" cy="3301623"/>
          </a:xfrm>
        </p:grpSpPr>
        <p:sp>
          <p:nvSpPr>
            <p:cNvPr id="6" name="Rectangle: Rounded Corners 5">
              <a:extLst>
                <a:ext uri="{FF2B5EF4-FFF2-40B4-BE49-F238E27FC236}">
                  <a16:creationId xmlns:a16="http://schemas.microsoft.com/office/drawing/2014/main" id="{790B6C01-DB78-C72F-8BE4-04D73B899F65}"/>
                </a:ext>
              </a:extLst>
            </p:cNvPr>
            <p:cNvSpPr/>
            <p:nvPr/>
          </p:nvSpPr>
          <p:spPr>
            <a:xfrm>
              <a:off x="413113" y="2240889"/>
              <a:ext cx="11223074" cy="3301623"/>
            </a:xfrm>
            <a:prstGeom prst="roundRect">
              <a:avLst/>
            </a:prstGeom>
            <a:solidFill>
              <a:srgbClr val="FB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90DC013-3A35-4BA7-016B-5FC2728B6432}"/>
                </a:ext>
              </a:extLst>
            </p:cNvPr>
            <p:cNvSpPr txBox="1"/>
            <p:nvPr/>
          </p:nvSpPr>
          <p:spPr>
            <a:xfrm>
              <a:off x="555811" y="2491318"/>
              <a:ext cx="11080377"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sự</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gắn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bó</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hương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tự</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nhiên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người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hãy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luôn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nhớ</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luôn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hương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bằng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đẹp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đẽ</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nhất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653BD6A5-4767-5E49-B38E-6278677AA6D1}"/>
              </a:ext>
            </a:extLst>
          </p:cNvPr>
          <p:cNvPicPr>
            <a:picLocks noChangeAspect="1"/>
          </p:cNvPicPr>
          <p:nvPr/>
        </p:nvPicPr>
        <p:blipFill>
          <a:blip r:embed="rId2"/>
          <a:stretch>
            <a:fillRect/>
          </a:stretch>
        </p:blipFill>
        <p:spPr>
          <a:xfrm>
            <a:off x="1730884" y="107981"/>
            <a:ext cx="8730229" cy="2024047"/>
          </a:xfrm>
          <a:prstGeom prst="rect">
            <a:avLst/>
          </a:prstGeom>
        </p:spPr>
      </p:pic>
    </p:spTree>
    <p:extLst>
      <p:ext uri="{BB962C8B-B14F-4D97-AF65-F5344CB8AC3E}">
        <p14:creationId xmlns:p14="http://schemas.microsoft.com/office/powerpoint/2010/main" val="2823723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924246"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178726" y="1712571"/>
            <a:ext cx="2892297" cy="5145429"/>
          </a:xfrm>
          <a:prstGeom prst="rect">
            <a:avLst/>
          </a:prstGeom>
        </p:spPr>
      </p:pic>
      <p:pic>
        <p:nvPicPr>
          <p:cNvPr id="6" name="Picture 5">
            <a:extLst>
              <a:ext uri="{FF2B5EF4-FFF2-40B4-BE49-F238E27FC236}">
                <a16:creationId xmlns:a16="http://schemas.microsoft.com/office/drawing/2014/main" id="{08A6EC92-BF11-DD5C-3360-6E8B2FEEF7D6}"/>
              </a:ext>
            </a:extLst>
          </p:cNvPr>
          <p:cNvPicPr>
            <a:picLocks noChangeAspect="1"/>
          </p:cNvPicPr>
          <p:nvPr/>
        </p:nvPicPr>
        <p:blipFill>
          <a:blip r:embed="rId4"/>
          <a:stretch>
            <a:fillRect/>
          </a:stretch>
        </p:blipFill>
        <p:spPr>
          <a:xfrm>
            <a:off x="413836" y="1408448"/>
            <a:ext cx="6681795" cy="3779848"/>
          </a:xfrm>
          <a:prstGeom prst="rect">
            <a:avLst/>
          </a:prstGeom>
        </p:spPr>
      </p:pic>
    </p:spTree>
    <p:extLst>
      <p:ext uri="{BB962C8B-B14F-4D97-AF65-F5344CB8AC3E}">
        <p14:creationId xmlns:p14="http://schemas.microsoft.com/office/powerpoint/2010/main" val="2934076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C101176-EDBF-4D7F-957A-04174E4B5E91}"/>
              </a:ext>
            </a:extLst>
          </p:cNvPr>
          <p:cNvSpPr/>
          <p:nvPr/>
        </p:nvSpPr>
        <p:spPr>
          <a:xfrm>
            <a:off x="1055985" y="1257551"/>
            <a:ext cx="10300748" cy="1793122"/>
          </a:xfrm>
          <a:prstGeom prst="roundRect">
            <a:avLst>
              <a:gd name="adj" fmla="val 26294"/>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chemeClr val="tx1"/>
                </a:solidFill>
                <a:effectLst/>
                <a:uLnTx/>
                <a:uFillTx/>
                <a:latin typeface="Calibri" panose="020F0502020204030204"/>
                <a:ea typeface="+mn-ea"/>
                <a:cs typeface="+mn-cs"/>
              </a:rPr>
              <a:t>Nêu</a:t>
            </a:r>
            <a:r>
              <a:rPr kumimoji="0" lang="en-US" sz="46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4600" b="1" i="0" u="none" strike="noStrike" kern="1200" cap="none" spc="0" normalizeH="0" baseline="0" noProof="0" dirty="0" err="1">
                <a:ln>
                  <a:noFill/>
                </a:ln>
                <a:solidFill>
                  <a:schemeClr val="tx1"/>
                </a:solidFill>
                <a:effectLst/>
                <a:uLnTx/>
                <a:uFillTx/>
                <a:latin typeface="Calibri" panose="020F0502020204030204"/>
                <a:ea typeface="+mn-ea"/>
                <a:cs typeface="+mn-cs"/>
              </a:rPr>
              <a:t>giọng</a:t>
            </a:r>
            <a:r>
              <a:rPr kumimoji="0" lang="en-US" sz="46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4600" b="1" i="0" u="none" strike="noStrike" kern="1200" cap="none" spc="0" normalizeH="0" baseline="0" noProof="0" dirty="0" err="1">
                <a:ln>
                  <a:noFill/>
                </a:ln>
                <a:solidFill>
                  <a:schemeClr val="tx1"/>
                </a:solidFill>
                <a:effectLst/>
                <a:uLnTx/>
                <a:uFillTx/>
                <a:latin typeface="Calibri" panose="020F0502020204030204"/>
                <a:ea typeface="+mn-ea"/>
                <a:cs typeface="+mn-cs"/>
              </a:rPr>
              <a:t>đọc</a:t>
            </a:r>
            <a:r>
              <a:rPr kumimoji="0" lang="en-US" sz="4600" b="1" i="0" u="none" strike="noStrike" kern="1200" cap="none" spc="0" normalizeH="0" baseline="0" noProof="0" dirty="0">
                <a:ln>
                  <a:noFill/>
                </a:ln>
                <a:solidFill>
                  <a:schemeClr val="tx1"/>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912992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0CD45A5-A76E-ED64-5203-BCED44838F2F}"/>
              </a:ext>
            </a:extLst>
          </p:cNvPr>
          <p:cNvGrpSpPr/>
          <p:nvPr/>
        </p:nvGrpSpPr>
        <p:grpSpPr>
          <a:xfrm>
            <a:off x="243837" y="796171"/>
            <a:ext cx="11704320" cy="5928825"/>
            <a:chOff x="243837" y="796171"/>
            <a:chExt cx="11704320" cy="5928825"/>
          </a:xfrm>
        </p:grpSpPr>
        <p:sp>
          <p:nvSpPr>
            <p:cNvPr id="13" name="Rectangle: Rounded Corners 12">
              <a:extLst>
                <a:ext uri="{FF2B5EF4-FFF2-40B4-BE49-F238E27FC236}">
                  <a16:creationId xmlns:a16="http://schemas.microsoft.com/office/drawing/2014/main" id="{3F078712-AA3C-04EE-46B4-C915E130D36F}"/>
                </a:ext>
              </a:extLst>
            </p:cNvPr>
            <p:cNvSpPr/>
            <p:nvPr/>
          </p:nvSpPr>
          <p:spPr>
            <a:xfrm>
              <a:off x="243837" y="796171"/>
              <a:ext cx="11704320" cy="5928825"/>
            </a:xfrm>
            <a:prstGeom prst="roundRect">
              <a:avLst/>
            </a:prstGeom>
            <a:solidFill>
              <a:schemeClr val="bg1">
                <a:alpha val="75000"/>
              </a:schemeClr>
            </a:solidFill>
            <a:ln>
              <a:solidFill>
                <a:srgbClr val="3E87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9A0A282-FAEC-2F4C-3110-8C043C52C404}"/>
                </a:ext>
              </a:extLst>
            </p:cNvPr>
            <p:cNvSpPr txBox="1"/>
            <p:nvPr/>
          </p:nvSpPr>
          <p:spPr>
            <a:xfrm>
              <a:off x="692724" y="1337019"/>
              <a:ext cx="10806545" cy="452431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đúng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ngữ</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toàn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bộ</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Trước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quê</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diễn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phù</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hợp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với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dòng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xúc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vật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trong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Nhận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đặc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điểm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vật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thể</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hiện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qua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động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tâm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trạng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xúc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Nhận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những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chi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sự</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việc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chính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trong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diễn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Hiểu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tác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giả</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muốn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quan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7" name="Group 6">
            <a:extLst>
              <a:ext uri="{FF2B5EF4-FFF2-40B4-BE49-F238E27FC236}">
                <a16:creationId xmlns:a16="http://schemas.microsoft.com/office/drawing/2014/main" id="{0B78FB58-BC3B-6A02-1514-178F36A9106A}"/>
              </a:ext>
            </a:extLst>
          </p:cNvPr>
          <p:cNvGrpSpPr/>
          <p:nvPr/>
        </p:nvGrpSpPr>
        <p:grpSpPr>
          <a:xfrm>
            <a:off x="3543813" y="374022"/>
            <a:ext cx="5104365" cy="707886"/>
            <a:chOff x="5159769" y="4456721"/>
            <a:chExt cx="2285538" cy="707886"/>
          </a:xfrm>
        </p:grpSpPr>
        <p:sp>
          <p:nvSpPr>
            <p:cNvPr id="8" name="圆角矩形 23">
              <a:extLst>
                <a:ext uri="{FF2B5EF4-FFF2-40B4-BE49-F238E27FC236}">
                  <a16:creationId xmlns:a16="http://schemas.microsoft.com/office/drawing/2014/main" id="{F2BC11A7-DF65-7437-DD40-34A19826FD3A}"/>
                </a:ext>
              </a:extLst>
            </p:cNvPr>
            <p:cNvSpPr/>
            <p:nvPr/>
          </p:nvSpPr>
          <p:spPr>
            <a:xfrm>
              <a:off x="5159769" y="4589672"/>
              <a:ext cx="2285538" cy="540848"/>
            </a:xfrm>
            <a:prstGeom prst="roundRect">
              <a:avLst>
                <a:gd name="adj" fmla="val 50000"/>
              </a:avLst>
            </a:prstGeom>
            <a:solidFill>
              <a:srgbClr val="75B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24">
              <a:extLst>
                <a:ext uri="{FF2B5EF4-FFF2-40B4-BE49-F238E27FC236}">
                  <a16:creationId xmlns:a16="http://schemas.microsoft.com/office/drawing/2014/main" id="{6E583E53-B1FB-384A-2DFD-04A782C4F877}"/>
                </a:ext>
              </a:extLst>
            </p:cNvPr>
            <p:cNvSpPr txBox="1"/>
            <p:nvPr/>
          </p:nvSpPr>
          <p:spPr>
            <a:xfrm>
              <a:off x="5260547" y="4456721"/>
              <a:ext cx="20839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Yêu</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cầu</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cần</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đạt</a:t>
              </a:r>
              <a:endPar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endParaRPr>
            </a:p>
          </p:txBody>
        </p:sp>
      </p:grpSp>
    </p:spTree>
    <p:extLst>
      <p:ext uri="{BB962C8B-B14F-4D97-AF65-F5344CB8AC3E}">
        <p14:creationId xmlns:p14="http://schemas.microsoft.com/office/powerpoint/2010/main" val="2620563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C3BC52-0055-4302-19F2-AC76402CF028}"/>
              </a:ext>
            </a:extLst>
          </p:cNvPr>
          <p:cNvSpPr txBox="1"/>
          <p:nvPr/>
        </p:nvSpPr>
        <p:spPr>
          <a:xfrm>
            <a:off x="1248975" y="2105790"/>
            <a:ext cx="997783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Nhấn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giọng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ở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từ</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ngữ</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thể</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hiện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sự</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việc</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quan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trọng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chi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diễn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tả</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tâm</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trạng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xúc</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nhân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vật</a:t>
            </a:r>
            <a:endParaRPr kumimoji="0" lang="vi-VN"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pic>
        <p:nvPicPr>
          <p:cNvPr id="15" name="Picture 14">
            <a:extLst>
              <a:ext uri="{FF2B5EF4-FFF2-40B4-BE49-F238E27FC236}">
                <a16:creationId xmlns:a16="http://schemas.microsoft.com/office/drawing/2014/main" id="{EA2F25C7-DA1D-9B85-73A1-C1654AD60D21}"/>
              </a:ext>
            </a:extLst>
          </p:cNvPr>
          <p:cNvPicPr>
            <a:picLocks noChangeAspect="1"/>
          </p:cNvPicPr>
          <p:nvPr/>
        </p:nvPicPr>
        <p:blipFill>
          <a:blip r:embed="rId2"/>
          <a:stretch>
            <a:fillRect/>
          </a:stretch>
        </p:blipFill>
        <p:spPr>
          <a:xfrm>
            <a:off x="2317745" y="269298"/>
            <a:ext cx="7321931" cy="1426588"/>
          </a:xfrm>
          <a:prstGeom prst="rect">
            <a:avLst/>
          </a:prstGeom>
        </p:spPr>
      </p:pic>
    </p:spTree>
    <p:extLst>
      <p:ext uri="{BB962C8B-B14F-4D97-AF65-F5344CB8AC3E}">
        <p14:creationId xmlns:p14="http://schemas.microsoft.com/office/powerpoint/2010/main" val="216692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43242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Chiều</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Tree>
    <p:extLst>
      <p:ext uri="{BB962C8B-B14F-4D97-AF65-F5344CB8AC3E}">
        <p14:creationId xmlns:p14="http://schemas.microsoft.com/office/powerpoint/2010/main" val="230247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432426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Chiều</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a:t>
            </a:r>
            <a:r>
              <a:rPr kumimoji="0" lang="vi-VN" sz="25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con đường làng gồ ghề</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vàng óng rơm mùa gặt</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những lùm cây giấu đầy quả ổi</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quả mâm xôi chín mọng</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cxnSp>
        <p:nvCxnSpPr>
          <p:cNvPr id="4" name="Straight Connector 3">
            <a:extLst>
              <a:ext uri="{FF2B5EF4-FFF2-40B4-BE49-F238E27FC236}">
                <a16:creationId xmlns:a16="http://schemas.microsoft.com/office/drawing/2014/main" id="{4B6F0A0B-6B06-43F6-8CC0-B59492766402}"/>
              </a:ext>
            </a:extLst>
          </p:cNvPr>
          <p:cNvCxnSpPr/>
          <p:nvPr/>
        </p:nvCxnSpPr>
        <p:spPr>
          <a:xfrm flipH="1">
            <a:off x="11650718" y="3184633"/>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44A8CA-F462-4626-AD4C-12C80A809248}"/>
              </a:ext>
            </a:extLst>
          </p:cNvPr>
          <p:cNvCxnSpPr/>
          <p:nvPr/>
        </p:nvCxnSpPr>
        <p:spPr>
          <a:xfrm flipH="1">
            <a:off x="7233908" y="3563005"/>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79AB1D-CD9B-4A22-B583-2525DBF66F76}"/>
              </a:ext>
            </a:extLst>
          </p:cNvPr>
          <p:cNvCxnSpPr/>
          <p:nvPr/>
        </p:nvCxnSpPr>
        <p:spPr>
          <a:xfrm flipH="1">
            <a:off x="9341385" y="3578768"/>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C6019BF-D7D6-42E4-9149-5D621A540C8D}"/>
              </a:ext>
            </a:extLst>
          </p:cNvPr>
          <p:cNvCxnSpPr/>
          <p:nvPr/>
        </p:nvCxnSpPr>
        <p:spPr>
          <a:xfrm flipH="1">
            <a:off x="3925615" y="3526219"/>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040D6F2-2211-4B09-8051-26666C2092FC}"/>
              </a:ext>
            </a:extLst>
          </p:cNvPr>
          <p:cNvCxnSpPr/>
          <p:nvPr/>
        </p:nvCxnSpPr>
        <p:spPr>
          <a:xfrm flipH="1">
            <a:off x="11704348" y="3578768"/>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6E9796-5234-4295-A844-D16DF62EFD4D}"/>
              </a:ext>
            </a:extLst>
          </p:cNvPr>
          <p:cNvCxnSpPr/>
          <p:nvPr/>
        </p:nvCxnSpPr>
        <p:spPr>
          <a:xfrm flipH="1">
            <a:off x="4138365" y="3951880"/>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2A0DF0C-0767-48D2-BB75-ECC70058E48D}"/>
              </a:ext>
            </a:extLst>
          </p:cNvPr>
          <p:cNvCxnSpPr/>
          <p:nvPr/>
        </p:nvCxnSpPr>
        <p:spPr>
          <a:xfrm flipH="1">
            <a:off x="4095939" y="3946628"/>
            <a:ext cx="170324" cy="378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382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7045223"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299703" y="1712571"/>
            <a:ext cx="2892297" cy="5145429"/>
          </a:xfrm>
          <a:prstGeom prst="rect">
            <a:avLst/>
          </a:prstGeom>
        </p:spPr>
      </p:pic>
      <p:pic>
        <p:nvPicPr>
          <p:cNvPr id="6" name="Picture 5">
            <a:extLst>
              <a:ext uri="{FF2B5EF4-FFF2-40B4-BE49-F238E27FC236}">
                <a16:creationId xmlns:a16="http://schemas.microsoft.com/office/drawing/2014/main" id="{B9914C1D-EB2C-78FA-15D0-A4659EC90C9D}"/>
              </a:ext>
            </a:extLst>
          </p:cNvPr>
          <p:cNvPicPr>
            <a:picLocks noChangeAspect="1"/>
          </p:cNvPicPr>
          <p:nvPr/>
        </p:nvPicPr>
        <p:blipFill>
          <a:blip r:embed="rId4"/>
          <a:stretch>
            <a:fillRect/>
          </a:stretch>
        </p:blipFill>
        <p:spPr>
          <a:xfrm>
            <a:off x="0" y="1023149"/>
            <a:ext cx="6681795" cy="3718882"/>
          </a:xfrm>
          <a:prstGeom prst="rect">
            <a:avLst/>
          </a:prstGeom>
        </p:spPr>
      </p:pic>
    </p:spTree>
    <p:extLst>
      <p:ext uri="{BB962C8B-B14F-4D97-AF65-F5344CB8AC3E}">
        <p14:creationId xmlns:p14="http://schemas.microsoft.com/office/powerpoint/2010/main" val="217551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12F730-6D58-29D0-F63D-122B90D0FDBF}"/>
              </a:ext>
            </a:extLst>
          </p:cNvPr>
          <p:cNvSpPr/>
          <p:nvPr/>
        </p:nvSpPr>
        <p:spPr>
          <a:xfrm>
            <a:off x="4751294" y="3133489"/>
            <a:ext cx="1344706" cy="434463"/>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3DF5B703-6927-F42E-F64C-A986391724B2}"/>
              </a:ext>
            </a:extLst>
          </p:cNvPr>
          <p:cNvSpPr/>
          <p:nvPr/>
        </p:nvSpPr>
        <p:spPr>
          <a:xfrm>
            <a:off x="8541096" y="4666454"/>
            <a:ext cx="1696597" cy="425500"/>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9D2DB752-7B3D-09BE-9D1E-47D18048A0C4}"/>
              </a:ext>
            </a:extLst>
          </p:cNvPr>
          <p:cNvSpPr/>
          <p:nvPr/>
        </p:nvSpPr>
        <p:spPr>
          <a:xfrm>
            <a:off x="635246" y="5020237"/>
            <a:ext cx="906683" cy="425500"/>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và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
        <p:nvSpPr>
          <p:cNvPr id="9" name="TextBox 8">
            <a:extLst>
              <a:ext uri="{FF2B5EF4-FFF2-40B4-BE49-F238E27FC236}">
                <a16:creationId xmlns:a16="http://schemas.microsoft.com/office/drawing/2014/main" id="{867BA2B1-B25A-8B4D-2CC4-8711E5AD44AB}"/>
              </a:ext>
            </a:extLst>
          </p:cNvPr>
          <p:cNvSpPr txBox="1"/>
          <p:nvPr/>
        </p:nvSpPr>
        <p:spPr>
          <a:xfrm>
            <a:off x="600635" y="362056"/>
            <a:ext cx="1099072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1: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Tìm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trong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đọc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động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từ</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thể</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hiện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xúc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160644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2" grpId="0"/>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335F59-2A67-5816-17B7-127F510586C0}"/>
              </a:ext>
            </a:extLst>
          </p:cNvPr>
          <p:cNvPicPr>
            <a:picLocks noChangeAspect="1"/>
          </p:cNvPicPr>
          <p:nvPr/>
        </p:nvPicPr>
        <p:blipFill rotWithShape="1">
          <a:blip r:embed="rId2"/>
          <a:srcRect l="1460"/>
          <a:stretch/>
        </p:blipFill>
        <p:spPr>
          <a:xfrm>
            <a:off x="332509" y="1923390"/>
            <a:ext cx="11687695" cy="4934610"/>
          </a:xfrm>
          <a:prstGeom prst="roundRect">
            <a:avLst/>
          </a:prstGeom>
        </p:spPr>
      </p:pic>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324353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E6077E-D0C4-3688-BC53-BCC886D7040D}"/>
              </a:ext>
            </a:extLst>
          </p:cNvPr>
          <p:cNvGrpSpPr/>
          <p:nvPr/>
        </p:nvGrpSpPr>
        <p:grpSpPr>
          <a:xfrm>
            <a:off x="779929" y="2193121"/>
            <a:ext cx="10990729" cy="3263153"/>
            <a:chOff x="779929" y="2193121"/>
            <a:chExt cx="10990729" cy="3263153"/>
          </a:xfrm>
        </p:grpSpPr>
        <p:sp>
          <p:nvSpPr>
            <p:cNvPr id="4" name="Rectangle: Rounded Corners 3">
              <a:extLst>
                <a:ext uri="{FF2B5EF4-FFF2-40B4-BE49-F238E27FC236}">
                  <a16:creationId xmlns:a16="http://schemas.microsoft.com/office/drawing/2014/main" id="{D5501C18-8A37-8BA8-7D8A-9604A2814984}"/>
                </a:ext>
              </a:extLst>
            </p:cNvPr>
            <p:cNvSpPr/>
            <p:nvPr/>
          </p:nvSpPr>
          <p:spPr>
            <a:xfrm>
              <a:off x="779929" y="2193121"/>
              <a:ext cx="10990729" cy="326315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7FC40D-187F-67DC-6F25-FC98660CD65C}"/>
                </a:ext>
              </a:extLst>
            </p:cNvPr>
            <p:cNvSpPr txBox="1"/>
            <p:nvPr/>
          </p:nvSpPr>
          <p:spPr>
            <a:xfrm>
              <a:off x="907592" y="2464072"/>
              <a:ext cx="10376814"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Những động từ thể hiện cảm xúc của các bạn nhỏ là: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ngẩn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không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thích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muốn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3" name="TextBox 2">
            <a:extLst>
              <a:ext uri="{FF2B5EF4-FFF2-40B4-BE49-F238E27FC236}">
                <a16:creationId xmlns:a16="http://schemas.microsoft.com/office/drawing/2014/main" id="{933C3117-D359-6E0E-4D28-E499F29FC39F}"/>
              </a:ext>
            </a:extLst>
          </p:cNvPr>
          <p:cNvSpPr txBox="1"/>
          <p:nvPr/>
        </p:nvSpPr>
        <p:spPr>
          <a:xfrm>
            <a:off x="600635" y="362056"/>
            <a:ext cx="1099072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1: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Tìm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trong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đọc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động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từ</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thể</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hiện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xúc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774237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8A2E3-2AD9-AC84-CFAA-92B1F1CABD22}"/>
              </a:ext>
            </a:extLst>
          </p:cNvPr>
          <p:cNvSpPr txBox="1"/>
          <p:nvPr/>
        </p:nvSpPr>
        <p:spPr>
          <a:xfrm>
            <a:off x="525514" y="397914"/>
            <a:ext cx="1114097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2: </a:t>
            </a:r>
            <a:r>
              <a:rPr kumimoji="0" lang="vi-VN"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Đặt 2 – 3 câu nêu tình cảm của em đối với quê hương, trong đó có sử dụng động từ thể hiện cảm xúc. </a:t>
            </a:r>
            <a:endPar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9A83FB48-F6F5-0D59-A2AD-57B1AB03B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174011" y="3206514"/>
            <a:ext cx="1522903" cy="3576917"/>
          </a:xfrm>
          <a:prstGeom prst="rect">
            <a:avLst/>
          </a:prstGeom>
        </p:spPr>
      </p:pic>
      <p:pic>
        <p:nvPicPr>
          <p:cNvPr id="5" name="Picture 4">
            <a:extLst>
              <a:ext uri="{FF2B5EF4-FFF2-40B4-BE49-F238E27FC236}">
                <a16:creationId xmlns:a16="http://schemas.microsoft.com/office/drawing/2014/main" id="{89965618-6827-1FFC-C91B-A64E03236F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10238251" y="3382258"/>
            <a:ext cx="1953749" cy="3475742"/>
          </a:xfrm>
          <a:prstGeom prst="rect">
            <a:avLst/>
          </a:prstGeom>
        </p:spPr>
      </p:pic>
    </p:spTree>
    <p:extLst>
      <p:ext uri="{BB962C8B-B14F-4D97-AF65-F5344CB8AC3E}">
        <p14:creationId xmlns:p14="http://schemas.microsoft.com/office/powerpoint/2010/main" val="151443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CA135D-9730-40EE-C522-7B35FA41D892}"/>
              </a:ext>
            </a:extLst>
          </p:cNvPr>
          <p:cNvGrpSpPr/>
          <p:nvPr/>
        </p:nvGrpSpPr>
        <p:grpSpPr>
          <a:xfrm>
            <a:off x="307903" y="2096399"/>
            <a:ext cx="7204522" cy="3264493"/>
            <a:chOff x="413113" y="2491318"/>
            <a:chExt cx="11223075" cy="3051194"/>
          </a:xfrm>
        </p:grpSpPr>
        <p:sp>
          <p:nvSpPr>
            <p:cNvPr id="6" name="Rectangle: Rounded Corners 5">
              <a:extLst>
                <a:ext uri="{FF2B5EF4-FFF2-40B4-BE49-F238E27FC236}">
                  <a16:creationId xmlns:a16="http://schemas.microsoft.com/office/drawing/2014/main" id="{57F9488E-137A-1FA1-3CDD-A1EB90BE828D}"/>
                </a:ext>
              </a:extLst>
            </p:cNvPr>
            <p:cNvSpPr/>
            <p:nvPr/>
          </p:nvSpPr>
          <p:spPr>
            <a:xfrm>
              <a:off x="413113" y="2491318"/>
              <a:ext cx="11223073" cy="3051194"/>
            </a:xfrm>
            <a:prstGeom prst="roundRect">
              <a:avLst/>
            </a:prstGeom>
            <a:solidFill>
              <a:srgbClr val="FEDF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5C6E3D6-E7DF-8A2D-D6FA-927747A5F92B}"/>
                </a:ext>
              </a:extLst>
            </p:cNvPr>
            <p:cNvSpPr txBox="1"/>
            <p:nvPr/>
          </p:nvSpPr>
          <p:spPr>
            <a:xfrm>
              <a:off x="555812" y="2491318"/>
              <a:ext cx="11080376" cy="2518129"/>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Chia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sẻ</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người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thân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78243BE6-5C7D-4085-FE8C-A9E4905FAE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7512424" y="1637681"/>
            <a:ext cx="2254480" cy="5295207"/>
          </a:xfrm>
          <a:prstGeom prst="rect">
            <a:avLst/>
          </a:prstGeom>
        </p:spPr>
      </p:pic>
      <p:pic>
        <p:nvPicPr>
          <p:cNvPr id="9" name="Picture 8">
            <a:extLst>
              <a:ext uri="{FF2B5EF4-FFF2-40B4-BE49-F238E27FC236}">
                <a16:creationId xmlns:a16="http://schemas.microsoft.com/office/drawing/2014/main" id="{CA4E4EE2-7114-80B8-099D-D8B1C854D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433605" y="1712571"/>
            <a:ext cx="2892297" cy="5145429"/>
          </a:xfrm>
          <a:prstGeom prst="rect">
            <a:avLst/>
          </a:prstGeom>
        </p:spPr>
      </p:pic>
      <p:pic>
        <p:nvPicPr>
          <p:cNvPr id="10" name="Picture 9">
            <a:extLst>
              <a:ext uri="{FF2B5EF4-FFF2-40B4-BE49-F238E27FC236}">
                <a16:creationId xmlns:a16="http://schemas.microsoft.com/office/drawing/2014/main" id="{92118C4A-45DB-93E7-699A-D272AF57C005}"/>
              </a:ext>
            </a:extLst>
          </p:cNvPr>
          <p:cNvPicPr>
            <a:picLocks noChangeAspect="1"/>
          </p:cNvPicPr>
          <p:nvPr/>
        </p:nvPicPr>
        <p:blipFill>
          <a:blip r:embed="rId4"/>
          <a:stretch>
            <a:fillRect/>
          </a:stretch>
        </p:blipFill>
        <p:spPr>
          <a:xfrm>
            <a:off x="864188" y="281354"/>
            <a:ext cx="6183555" cy="1815045"/>
          </a:xfrm>
          <a:prstGeom prst="rect">
            <a:avLst/>
          </a:prstGeom>
        </p:spPr>
      </p:pic>
    </p:spTree>
    <p:extLst>
      <p:ext uri="{BB962C8B-B14F-4D97-AF65-F5344CB8AC3E}">
        <p14:creationId xmlns:p14="http://schemas.microsoft.com/office/powerpoint/2010/main" val="3554467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D8D437-008F-E631-CD26-91E746E0C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765"/>
            <a:ext cx="1457829" cy="1457829"/>
          </a:xfrm>
          <a:prstGeom prst="rect">
            <a:avLst/>
          </a:prstGeom>
        </p:spPr>
      </p:pic>
      <p:grpSp>
        <p:nvGrpSpPr>
          <p:cNvPr id="7" name="Group 6">
            <a:extLst>
              <a:ext uri="{FF2B5EF4-FFF2-40B4-BE49-F238E27FC236}">
                <a16:creationId xmlns:a16="http://schemas.microsoft.com/office/drawing/2014/main" id="{1A0D7076-D88E-A6FF-8211-D98D0F3B18D9}"/>
              </a:ext>
            </a:extLst>
          </p:cNvPr>
          <p:cNvGrpSpPr/>
          <p:nvPr/>
        </p:nvGrpSpPr>
        <p:grpSpPr>
          <a:xfrm>
            <a:off x="5227779" y="626272"/>
            <a:ext cx="1736441" cy="584813"/>
            <a:chOff x="4971977" y="4589672"/>
            <a:chExt cx="2615609" cy="584813"/>
          </a:xfrm>
        </p:grpSpPr>
        <p:sp>
          <p:nvSpPr>
            <p:cNvPr id="8" name="圆角矩形 23">
              <a:extLst>
                <a:ext uri="{FF2B5EF4-FFF2-40B4-BE49-F238E27FC236}">
                  <a16:creationId xmlns:a16="http://schemas.microsoft.com/office/drawing/2014/main" id="{0D8052D1-A9A9-3A7A-7523-886910112E43}"/>
                </a:ext>
              </a:extLst>
            </p:cNvPr>
            <p:cNvSpPr/>
            <p:nvPr/>
          </p:nvSpPr>
          <p:spPr>
            <a:xfrm>
              <a:off x="4971977" y="4589672"/>
              <a:ext cx="2615609" cy="584776"/>
            </a:xfrm>
            <a:prstGeom prst="roundRect">
              <a:avLst>
                <a:gd name="adj" fmla="val 50000"/>
              </a:avLst>
            </a:prstGeom>
            <a:solidFill>
              <a:srgbClr val="C95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24">
              <a:extLst>
                <a:ext uri="{FF2B5EF4-FFF2-40B4-BE49-F238E27FC236}">
                  <a16:creationId xmlns:a16="http://schemas.microsoft.com/office/drawing/2014/main" id="{E9099493-D6EE-F68B-9F19-D61537A7481D}"/>
                </a:ext>
              </a:extLst>
            </p:cNvPr>
            <p:cNvSpPr txBox="1"/>
            <p:nvPr/>
          </p:nvSpPr>
          <p:spPr>
            <a:xfrm>
              <a:off x="5237790" y="4589710"/>
              <a:ext cx="20839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ĐỌC</a:t>
              </a:r>
              <a:endParaRPr kumimoji="1" lang="zh-CN" altLang="en-US" sz="32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2" name="Picture 1">
            <a:extLst>
              <a:ext uri="{FF2B5EF4-FFF2-40B4-BE49-F238E27FC236}">
                <a16:creationId xmlns:a16="http://schemas.microsoft.com/office/drawing/2014/main" id="{AA252343-4381-7101-B9CB-8650A754A3FD}"/>
              </a:ext>
            </a:extLst>
          </p:cNvPr>
          <p:cNvPicPr>
            <a:picLocks noChangeAspect="1"/>
          </p:cNvPicPr>
          <p:nvPr/>
        </p:nvPicPr>
        <p:blipFill>
          <a:blip r:embed="rId3"/>
          <a:stretch>
            <a:fillRect/>
          </a:stretch>
        </p:blipFill>
        <p:spPr>
          <a:xfrm>
            <a:off x="1597689" y="1521039"/>
            <a:ext cx="8557818" cy="3203354"/>
          </a:xfrm>
          <a:prstGeom prst="rect">
            <a:avLst/>
          </a:prstGeom>
        </p:spPr>
      </p:pic>
    </p:spTree>
    <p:extLst>
      <p:ext uri="{BB962C8B-B14F-4D97-AF65-F5344CB8AC3E}">
        <p14:creationId xmlns:p14="http://schemas.microsoft.com/office/powerpoint/2010/main" val="321186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679115"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8946414" y="1712571"/>
            <a:ext cx="2892297" cy="5145429"/>
          </a:xfrm>
          <a:prstGeom prst="rect">
            <a:avLst/>
          </a:prstGeom>
        </p:spPr>
      </p:pic>
      <p:pic>
        <p:nvPicPr>
          <p:cNvPr id="6" name="Picture 5">
            <a:extLst>
              <a:ext uri="{FF2B5EF4-FFF2-40B4-BE49-F238E27FC236}">
                <a16:creationId xmlns:a16="http://schemas.microsoft.com/office/drawing/2014/main" id="{ECB368E9-F44D-3632-16BA-BAD121DFAB2B}"/>
              </a:ext>
            </a:extLst>
          </p:cNvPr>
          <p:cNvPicPr>
            <a:picLocks noChangeAspect="1"/>
          </p:cNvPicPr>
          <p:nvPr/>
        </p:nvPicPr>
        <p:blipFill>
          <a:blip r:embed="rId4"/>
          <a:stretch>
            <a:fillRect/>
          </a:stretch>
        </p:blipFill>
        <p:spPr>
          <a:xfrm>
            <a:off x="457982" y="124304"/>
            <a:ext cx="6693988" cy="4499238"/>
          </a:xfrm>
          <a:prstGeom prst="rect">
            <a:avLst/>
          </a:prstGeom>
        </p:spPr>
      </p:pic>
    </p:spTree>
    <p:extLst>
      <p:ext uri="{BB962C8B-B14F-4D97-AF65-F5344CB8AC3E}">
        <p14:creationId xmlns:p14="http://schemas.microsoft.com/office/powerpoint/2010/main" val="428957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8CEF82-EE69-B0A2-90B6-AB83CC5738B5}"/>
              </a:ext>
            </a:extLst>
          </p:cNvPr>
          <p:cNvGrpSpPr/>
          <p:nvPr/>
        </p:nvGrpSpPr>
        <p:grpSpPr>
          <a:xfrm>
            <a:off x="997529" y="312835"/>
            <a:ext cx="9975272" cy="1396538"/>
            <a:chOff x="1014153" y="479090"/>
            <a:chExt cx="10806545" cy="1396538"/>
          </a:xfrm>
        </p:grpSpPr>
        <p:sp>
          <p:nvSpPr>
            <p:cNvPr id="2" name="Speech Bubble: Rectangle with Corners Rounded 1">
              <a:extLst>
                <a:ext uri="{FF2B5EF4-FFF2-40B4-BE49-F238E27FC236}">
                  <a16:creationId xmlns:a16="http://schemas.microsoft.com/office/drawing/2014/main" id="{0558D964-E40E-83C9-08D7-29C7BD2806BB}"/>
                </a:ext>
              </a:extLst>
            </p:cNvPr>
            <p:cNvSpPr/>
            <p:nvPr/>
          </p:nvSpPr>
          <p:spPr>
            <a:xfrm>
              <a:off x="1174868" y="479090"/>
              <a:ext cx="10485116" cy="1396538"/>
            </a:xfrm>
            <a:prstGeom prst="wedgeRoundRectCallout">
              <a:avLst>
                <a:gd name="adj1" fmla="val -54041"/>
                <a:gd name="adj2" fmla="val 41071"/>
                <a:gd name="adj3" fmla="val 16667"/>
              </a:avLst>
            </a:prstGeom>
            <a:solidFill>
              <a:srgbClr val="EAF2D2"/>
            </a:solidFill>
            <a:ln w="19050">
              <a:solidFill>
                <a:srgbClr val="3E873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19AC66-7A1E-4226-1251-57D94959E5BF}"/>
                </a:ext>
              </a:extLst>
            </p:cNvPr>
            <p:cNvSpPr txBox="1"/>
            <p:nvPr/>
          </p:nvSpPr>
          <p:spPr>
            <a:xfrm>
              <a:off x="1014153" y="638750"/>
              <a:ext cx="108065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thường</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nói</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gì</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khi</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gặp</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gỡ</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hoặc</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tạm</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biệt</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một</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người</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mà</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yêu</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quý</a:t>
              </a:r>
              <a:r>
                <a:rPr kumimoji="0" lang="en-US" sz="32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a:t>
              </a:r>
            </a:p>
          </p:txBody>
        </p:sp>
      </p:grpSp>
      <p:pic>
        <p:nvPicPr>
          <p:cNvPr id="9" name="Picture 8">
            <a:extLst>
              <a:ext uri="{FF2B5EF4-FFF2-40B4-BE49-F238E27FC236}">
                <a16:creationId xmlns:a16="http://schemas.microsoft.com/office/drawing/2014/main" id="{6089F966-2382-15BD-CC3F-677E580F6B16}"/>
              </a:ext>
            </a:extLst>
          </p:cNvPr>
          <p:cNvPicPr>
            <a:picLocks noChangeAspect="1"/>
          </p:cNvPicPr>
          <p:nvPr/>
        </p:nvPicPr>
        <p:blipFill>
          <a:blip r:embed="rId3"/>
          <a:stretch>
            <a:fillRect/>
          </a:stretch>
        </p:blipFill>
        <p:spPr>
          <a:xfrm>
            <a:off x="2145449" y="2118807"/>
            <a:ext cx="7901101" cy="2816596"/>
          </a:xfrm>
          <a:prstGeom prst="rect">
            <a:avLst/>
          </a:prstGeom>
        </p:spPr>
      </p:pic>
    </p:spTree>
    <p:extLst>
      <p:ext uri="{BB962C8B-B14F-4D97-AF65-F5344CB8AC3E}">
        <p14:creationId xmlns:p14="http://schemas.microsoft.com/office/powerpoint/2010/main" val="3577802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8D7F47-7A03-4EED-A0FB-D996BE3599EE}"/>
              </a:ext>
            </a:extLst>
          </p:cNvPr>
          <p:cNvPicPr>
            <a:picLocks noChangeAspect="1"/>
          </p:cNvPicPr>
          <p:nvPr/>
        </p:nvPicPr>
        <p:blipFill rotWithShape="1">
          <a:blip r:embed="rId2"/>
          <a:srcRect l="504"/>
          <a:stretch/>
        </p:blipFill>
        <p:spPr>
          <a:xfrm>
            <a:off x="0" y="-297"/>
            <a:ext cx="12192528" cy="6858594"/>
          </a:xfrm>
          <a:prstGeom prst="rect">
            <a:avLst/>
          </a:prstGeom>
        </p:spPr>
      </p:pic>
    </p:spTree>
    <p:extLst>
      <p:ext uri="{BB962C8B-B14F-4D97-AF65-F5344CB8AC3E}">
        <p14:creationId xmlns:p14="http://schemas.microsoft.com/office/powerpoint/2010/main" val="1256517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679115"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8946414" y="1712571"/>
            <a:ext cx="2892297" cy="5145429"/>
          </a:xfrm>
          <a:prstGeom prst="rect">
            <a:avLst/>
          </a:prstGeom>
        </p:spPr>
      </p:pic>
      <p:pic>
        <p:nvPicPr>
          <p:cNvPr id="6" name="Picture 5">
            <a:extLst>
              <a:ext uri="{FF2B5EF4-FFF2-40B4-BE49-F238E27FC236}">
                <a16:creationId xmlns:a16="http://schemas.microsoft.com/office/drawing/2014/main" id="{AA511E72-E363-14FF-CD33-608777AC373D}"/>
              </a:ext>
            </a:extLst>
          </p:cNvPr>
          <p:cNvPicPr>
            <a:picLocks noChangeAspect="1"/>
          </p:cNvPicPr>
          <p:nvPr/>
        </p:nvPicPr>
        <p:blipFill>
          <a:blip r:embed="rId4"/>
          <a:stretch>
            <a:fillRect/>
          </a:stretch>
        </p:blipFill>
        <p:spPr>
          <a:xfrm>
            <a:off x="353289" y="345368"/>
            <a:ext cx="6693988" cy="4499238"/>
          </a:xfrm>
          <a:prstGeom prst="rect">
            <a:avLst/>
          </a:prstGeom>
        </p:spPr>
      </p:pic>
    </p:spTree>
    <p:extLst>
      <p:ext uri="{BB962C8B-B14F-4D97-AF65-F5344CB8AC3E}">
        <p14:creationId xmlns:p14="http://schemas.microsoft.com/office/powerpoint/2010/main" val="332474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7A4180C-6EC1-9578-A406-FF468074B022}"/>
              </a:ext>
            </a:extLst>
          </p:cNvPr>
          <p:cNvGrpSpPr/>
          <p:nvPr/>
        </p:nvGrpSpPr>
        <p:grpSpPr>
          <a:xfrm>
            <a:off x="3374930" y="1950867"/>
            <a:ext cx="8279514" cy="854515"/>
            <a:chOff x="1097280" y="2044931"/>
            <a:chExt cx="3441470" cy="854515"/>
          </a:xfrm>
        </p:grpSpPr>
        <p:sp>
          <p:nvSpPr>
            <p:cNvPr id="18" name="Rectangle: Rounded Corners 17">
              <a:extLst>
                <a:ext uri="{FF2B5EF4-FFF2-40B4-BE49-F238E27FC236}">
                  <a16:creationId xmlns:a16="http://schemas.microsoft.com/office/drawing/2014/main" id="{092A402E-C460-281F-4BB5-D261636E6191}"/>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A0E8910-B489-F185-A9AD-0F429B65323F}"/>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Từ</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đầu</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đến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lên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101E6464-DB04-8DAC-C172-D588392F56DA}"/>
              </a:ext>
            </a:extLst>
          </p:cNvPr>
          <p:cNvGrpSpPr/>
          <p:nvPr/>
        </p:nvGrpSpPr>
        <p:grpSpPr>
          <a:xfrm>
            <a:off x="3374930" y="3192148"/>
            <a:ext cx="8279514" cy="854515"/>
            <a:chOff x="1097280" y="2044931"/>
            <a:chExt cx="3441470" cy="854515"/>
          </a:xfrm>
        </p:grpSpPr>
        <p:sp>
          <p:nvSpPr>
            <p:cNvPr id="21" name="Rectangle: Rounded Corners 20">
              <a:extLst>
                <a:ext uri="{FF2B5EF4-FFF2-40B4-BE49-F238E27FC236}">
                  <a16:creationId xmlns:a16="http://schemas.microsoft.com/office/drawing/2014/main" id="{684FEE56-4B28-9576-A014-05B006F2F5FE}"/>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A1204A6-318F-6686-3DF8-6B703B810F9C}"/>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Tiếp</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đến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thầy</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các</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3" name="Group 22">
            <a:extLst>
              <a:ext uri="{FF2B5EF4-FFF2-40B4-BE49-F238E27FC236}">
                <a16:creationId xmlns:a16="http://schemas.microsoft.com/office/drawing/2014/main" id="{1675FAD0-8681-90CE-257E-8CA7CBDD870F}"/>
              </a:ext>
            </a:extLst>
          </p:cNvPr>
          <p:cNvGrpSpPr/>
          <p:nvPr/>
        </p:nvGrpSpPr>
        <p:grpSpPr>
          <a:xfrm>
            <a:off x="3374930" y="4566715"/>
            <a:ext cx="8279514" cy="854515"/>
            <a:chOff x="1097280" y="2044931"/>
            <a:chExt cx="3441470" cy="854515"/>
          </a:xfrm>
        </p:grpSpPr>
        <p:sp>
          <p:nvSpPr>
            <p:cNvPr id="24" name="Rectangle: Rounded Corners 23">
              <a:extLst>
                <a:ext uri="{FF2B5EF4-FFF2-40B4-BE49-F238E27FC236}">
                  <a16:creationId xmlns:a16="http://schemas.microsoft.com/office/drawing/2014/main" id="{6D4F1A49-A4BD-E443-F09F-5D1A23327942}"/>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3A0A20C-3B55-FCB0-FF81-CE6F864B1E25}"/>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Còn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5" name="Picture 4">
            <a:extLst>
              <a:ext uri="{FF2B5EF4-FFF2-40B4-BE49-F238E27FC236}">
                <a16:creationId xmlns:a16="http://schemas.microsoft.com/office/drawing/2014/main" id="{4E1E6497-9CC0-23A4-FBD9-A2E5BB27DAA7}"/>
              </a:ext>
            </a:extLst>
          </p:cNvPr>
          <p:cNvPicPr>
            <a:picLocks noChangeAspect="1"/>
          </p:cNvPicPr>
          <p:nvPr/>
        </p:nvPicPr>
        <p:blipFill>
          <a:blip r:embed="rId2"/>
          <a:stretch>
            <a:fillRect/>
          </a:stretch>
        </p:blipFill>
        <p:spPr>
          <a:xfrm>
            <a:off x="3456631" y="278984"/>
            <a:ext cx="5868403" cy="1375663"/>
          </a:xfrm>
          <a:prstGeom prst="rect">
            <a:avLst/>
          </a:prstGeom>
        </p:spPr>
      </p:pic>
      <p:pic>
        <p:nvPicPr>
          <p:cNvPr id="6" name="Picture 5">
            <a:extLst>
              <a:ext uri="{FF2B5EF4-FFF2-40B4-BE49-F238E27FC236}">
                <a16:creationId xmlns:a16="http://schemas.microsoft.com/office/drawing/2014/main" id="{924FE9BC-2EFB-D5FD-B9A8-0FD6C7C445FB}"/>
              </a:ext>
            </a:extLst>
          </p:cNvPr>
          <p:cNvPicPr>
            <a:picLocks noChangeAspect="1"/>
          </p:cNvPicPr>
          <p:nvPr/>
        </p:nvPicPr>
        <p:blipFill>
          <a:blip r:embed="rId3"/>
          <a:stretch>
            <a:fillRect/>
          </a:stretch>
        </p:blipFill>
        <p:spPr>
          <a:xfrm>
            <a:off x="329638" y="1658333"/>
            <a:ext cx="3255546" cy="1237595"/>
          </a:xfrm>
          <a:prstGeom prst="rect">
            <a:avLst/>
          </a:prstGeom>
        </p:spPr>
      </p:pic>
      <p:pic>
        <p:nvPicPr>
          <p:cNvPr id="7" name="Picture 6">
            <a:extLst>
              <a:ext uri="{FF2B5EF4-FFF2-40B4-BE49-F238E27FC236}">
                <a16:creationId xmlns:a16="http://schemas.microsoft.com/office/drawing/2014/main" id="{58F74E3D-5A2E-F962-D31A-AC73DAA861C4}"/>
              </a:ext>
            </a:extLst>
          </p:cNvPr>
          <p:cNvPicPr>
            <a:picLocks noChangeAspect="1"/>
          </p:cNvPicPr>
          <p:nvPr/>
        </p:nvPicPr>
        <p:blipFill>
          <a:blip r:embed="rId4"/>
          <a:stretch>
            <a:fillRect/>
          </a:stretch>
        </p:blipFill>
        <p:spPr>
          <a:xfrm>
            <a:off x="329638" y="2851765"/>
            <a:ext cx="3243353" cy="1237595"/>
          </a:xfrm>
          <a:prstGeom prst="rect">
            <a:avLst/>
          </a:prstGeom>
        </p:spPr>
      </p:pic>
      <p:pic>
        <p:nvPicPr>
          <p:cNvPr id="26" name="Picture 25">
            <a:extLst>
              <a:ext uri="{FF2B5EF4-FFF2-40B4-BE49-F238E27FC236}">
                <a16:creationId xmlns:a16="http://schemas.microsoft.com/office/drawing/2014/main" id="{F81601F2-60F4-3BD2-859D-D928C590F31F}"/>
              </a:ext>
            </a:extLst>
          </p:cNvPr>
          <p:cNvPicPr>
            <a:picLocks noChangeAspect="1"/>
          </p:cNvPicPr>
          <p:nvPr/>
        </p:nvPicPr>
        <p:blipFill>
          <a:blip r:embed="rId5"/>
          <a:stretch>
            <a:fillRect/>
          </a:stretch>
        </p:blipFill>
        <p:spPr>
          <a:xfrm>
            <a:off x="329638" y="4342883"/>
            <a:ext cx="3261643" cy="1231499"/>
          </a:xfrm>
          <a:prstGeom prst="rect">
            <a:avLst/>
          </a:prstGeom>
        </p:spPr>
      </p:pic>
    </p:spTree>
    <p:extLst>
      <p:ext uri="{BB962C8B-B14F-4D97-AF65-F5344CB8AC3E}">
        <p14:creationId xmlns:p14="http://schemas.microsoft.com/office/powerpoint/2010/main" val="1908495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487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9745CEB-73ED-B346-264D-05968859B2FA}"/>
              </a:ext>
            </a:extLst>
          </p:cNvPr>
          <p:cNvGrpSpPr/>
          <p:nvPr/>
        </p:nvGrpSpPr>
        <p:grpSpPr>
          <a:xfrm>
            <a:off x="883920" y="2186135"/>
            <a:ext cx="10723418" cy="2485729"/>
            <a:chOff x="202313" y="2137599"/>
            <a:chExt cx="10723418" cy="2485729"/>
          </a:xfrm>
        </p:grpSpPr>
        <p:sp>
          <p:nvSpPr>
            <p:cNvPr id="6" name="Rectangle: Rounded Corners 5">
              <a:extLst>
                <a:ext uri="{FF2B5EF4-FFF2-40B4-BE49-F238E27FC236}">
                  <a16:creationId xmlns:a16="http://schemas.microsoft.com/office/drawing/2014/main" id="{438037C3-9802-3656-5C32-3CA38E9FAE95}"/>
                </a:ext>
              </a:extLst>
            </p:cNvPr>
            <p:cNvSpPr/>
            <p:nvPr/>
          </p:nvSpPr>
          <p:spPr>
            <a:xfrm>
              <a:off x="202313" y="2137599"/>
              <a:ext cx="10723418" cy="2485729"/>
            </a:xfrm>
            <a:prstGeom prst="roundRect">
              <a:avLst>
                <a:gd name="adj" fmla="val 26294"/>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C3BC52-0055-4302-19F2-AC76402CF028}"/>
                </a:ext>
              </a:extLst>
            </p:cNvPr>
            <p:cNvSpPr txBox="1"/>
            <p:nvPr/>
          </p:nvSpPr>
          <p:spPr>
            <a:xfrm>
              <a:off x="474794" y="2318635"/>
              <a:ext cx="997783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tôi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ở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đây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gồ</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ghề</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óng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rơm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mùa</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gặt</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giấu</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ổi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mâm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xôi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chín</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mọng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cxnSp>
        <p:nvCxnSpPr>
          <p:cNvPr id="9" name="Straight Connector 8">
            <a:extLst>
              <a:ext uri="{FF2B5EF4-FFF2-40B4-BE49-F238E27FC236}">
                <a16:creationId xmlns:a16="http://schemas.microsoft.com/office/drawing/2014/main" id="{8D0AFBEF-E2A7-B504-F3E0-F7216C09DEB0}"/>
              </a:ext>
            </a:extLst>
          </p:cNvPr>
          <p:cNvCxnSpPr/>
          <p:nvPr/>
        </p:nvCxnSpPr>
        <p:spPr>
          <a:xfrm flipH="1">
            <a:off x="5398116" y="2367171"/>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39F161-2EBA-ADB2-7D4E-FEDF5AF2657B}"/>
              </a:ext>
            </a:extLst>
          </p:cNvPr>
          <p:cNvCxnSpPr/>
          <p:nvPr/>
        </p:nvCxnSpPr>
        <p:spPr>
          <a:xfrm flipH="1">
            <a:off x="11018973" y="2367171"/>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61FD8A-7567-221A-82BA-7FB22894DBB6}"/>
              </a:ext>
            </a:extLst>
          </p:cNvPr>
          <p:cNvCxnSpPr/>
          <p:nvPr/>
        </p:nvCxnSpPr>
        <p:spPr>
          <a:xfrm flipH="1">
            <a:off x="6195192" y="3108960"/>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9AC865-17EE-C389-604A-E32B4540F3F9}"/>
              </a:ext>
            </a:extLst>
          </p:cNvPr>
          <p:cNvCxnSpPr/>
          <p:nvPr/>
        </p:nvCxnSpPr>
        <p:spPr>
          <a:xfrm flipH="1">
            <a:off x="11062747" y="3058104"/>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D5B778-D802-79EB-EE22-0BEDC8FA059B}"/>
              </a:ext>
            </a:extLst>
          </p:cNvPr>
          <p:cNvCxnSpPr/>
          <p:nvPr/>
        </p:nvCxnSpPr>
        <p:spPr>
          <a:xfrm flipH="1">
            <a:off x="4864224" y="3734793"/>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88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1564</Words>
  <Application>Microsoft Office PowerPoint</Application>
  <PresentationFormat>Widescreen</PresentationFormat>
  <Paragraphs>47</Paragraphs>
  <Slides>29</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等线</vt:lpstr>
      <vt:lpstr>#9Slide07 HoneyCream</vt:lpstr>
      <vt:lpstr>Arial</vt:lpstr>
      <vt:lpstr>Calibri</vt:lpstr>
      <vt:lpstr>Calibri Light</vt:lpstr>
      <vt:lpstr>Cambria</vt:lpstr>
      <vt:lpstr>SVN-Newton</vt:lpstr>
      <vt:lpstr>SVN-Ready</vt:lpstr>
      <vt:lpstr>Times New Roman</vt:lpstr>
      <vt:lpstr>Vogue-ExtraBold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lan anh</cp:lastModifiedBy>
  <cp:revision>5</cp:revision>
  <dcterms:created xsi:type="dcterms:W3CDTF">2023-09-15T03:24:07Z</dcterms:created>
  <dcterms:modified xsi:type="dcterms:W3CDTF">2023-10-18T07:42:53Z</dcterms:modified>
</cp:coreProperties>
</file>