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25" r:id="rId3"/>
    <p:sldId id="341" r:id="rId4"/>
    <p:sldId id="342" r:id="rId5"/>
    <p:sldId id="334" r:id="rId6"/>
    <p:sldId id="344" r:id="rId7"/>
    <p:sldId id="346" r:id="rId8"/>
    <p:sldId id="345" r:id="rId9"/>
    <p:sldId id="347" r:id="rId10"/>
    <p:sldId id="349" r:id="rId11"/>
    <p:sldId id="348" r:id="rId12"/>
    <p:sldId id="343" r:id="rId13"/>
  </p:sldIdLst>
  <p:sldSz cx="12192000" cy="6858000"/>
  <p:notesSz cx="6858000" cy="9144000"/>
  <p:embeddedFontLst>
    <p:embeddedFont>
      <p:font typeface="等线" panose="02010600030101010101" pitchFamily="2" charset="-122"/>
      <p:regular r:id="rId15"/>
    </p:embeddedFont>
    <p:embeddedFont>
      <p:font typeface="#9Slide07 HoneyCream" panose="020B0604020202020204" charset="-93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Vogue-ExtraBold" panose="020B0500000000000000" charset="-93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D7B7"/>
    <a:srgbClr val="F8F3EE"/>
    <a:srgbClr val="B7482E"/>
    <a:srgbClr val="E1CCB2"/>
    <a:srgbClr val="F3EBF9"/>
    <a:srgbClr val="BD92DE"/>
    <a:srgbClr val="F89F31"/>
    <a:srgbClr val="EE5C2B"/>
    <a:srgbClr val="FDB62C"/>
    <a:srgbClr val="E83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8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E2901-4977-44C1-B953-00B5DCA18B8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CD3606-DB28-4CD8-B1FF-3EFE69C049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8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27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2525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58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288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888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820888-22A8-4428-B9DE-9DB8D0233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12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D75A-F29E-E07E-B654-519FF3AA0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1BBAC9-380F-F37C-1B40-DBA27B1F8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B37B9-D23E-82E6-9D7B-BF73EC3EF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B68B2-D3FB-DC1C-A5AB-107A7F4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130EC-AEB7-5D91-26F8-43DE16514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46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93B30-8E6A-4F6D-E53A-A2CBAE3E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DFEB56-2688-E1E8-4E6B-5ED3C574C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C6D40-6040-510B-3BCA-0A70E706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B3F1C-015D-7FE1-3EA8-91FE27B40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69C6C-FA47-6EDE-0D6A-3F6229218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697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6F860-3C6D-3775-820E-7834F633B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FD7A22-A2C3-BF4E-0E25-2592F9BC9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12E32-8F83-620F-F223-C749F82C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EC7CD2-CE0E-A09A-0A01-5617E614E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EC9F9-D740-20A1-74DD-7298F8ACA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4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6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20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78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DBD-2AD7-12A4-C7CF-941BA9E3B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67DAF-83D7-4D08-1B4F-9CEBBE5172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AFCEB-8765-DF0A-B57D-CA22C304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2D7F1C-D0E1-703E-2608-BEA4B634C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3025B-5070-9507-309B-FC6DA0E9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162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8A61D-9229-8306-5001-70FEF68C6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AB13B-6BAE-81BE-EDC8-D695A3094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AEF26-5E99-6BFD-A851-7AF25351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6C095-0AB3-4CAF-E04F-0AE0B579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DCAE5-CCDC-857F-5FAF-07787EF41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9792-CFE2-2AF7-BBE8-1D62160E5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DB5F0-79B2-45EF-307D-38291256A8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AE8B5-F103-A441-E93C-86D94E8E46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80B993-D354-1F92-5CA6-DC298FA87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DD24F8-900B-3CED-6454-E692143F0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EC26CE-B0F6-15C7-5037-6E6F5026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2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F34F-3B26-8902-83CF-5E1F6ACAB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583C9-DC09-B2AA-BD25-AF8E2776E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101E5D-5356-C5E6-6E63-1A0521566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754096-71B6-846A-43A6-11356E354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C3A55-5DB3-228F-0AC6-B2E569AFEE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28CE0E-5D9D-BC03-34FF-6DFA7BC8B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E2B70C-C86F-0763-770C-A6FA36FD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D1A7E1-AB6B-574E-8031-199E1622F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32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E4175-8894-EEDC-F766-22264EB98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7DAB5-335B-814E-4CFD-9720C63F1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C2E0C0-AB97-A208-3930-AA3ABAF8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6A98B-B83B-2A2B-2AB4-A3E54B96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41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C1EE1-D0E8-BB2D-CE14-F9575BE1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D06026-C611-EDFA-3840-CC0ED0710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1FC02-2BB4-B863-BCAE-31792DD66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9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FAC9D-5DC8-0A5A-990E-37642C45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10897-E41B-6FC9-007A-73E3BE8E8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06FFF-6922-8A21-1D82-72F0C074F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C41A9-7CFE-2842-006D-148D27511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3BF130-3BCC-3211-E10A-DB32AA66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26E528-1A3C-EDFC-7A50-3037873F7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911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C56DB-97F1-DDB8-7500-1399F7398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76FB3A-255A-45DA-F97C-8701AB8BA1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17FCC-2B21-7935-719D-8728C0743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FCD4EA-1705-94A9-DCAA-607B1F27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5D527-7A55-7A96-E3BE-C94945BC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B44A9-AED2-6E6A-03DB-DCF2BD00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7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148AFF-CF95-A807-1095-CBD70EA1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C416CA-538C-9F8E-0754-F1E9A3A6E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819BF-9304-514F-05B3-76AF3C101A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E194B-0E1B-400A-8C86-FD7B90B847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34415-6ACC-4F0F-359E-64A4A9BB9D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42A2D-C4EB-38B7-F292-047BB222B7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EE878-AE07-4263-A0B4-1EB0C4161A2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8BD3C76-0DCC-8FE0-1D89-81FBD5D8DCDD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E5F2747-356E-7C3A-0404-F98DE6645001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080CF-B2DE-58B4-884D-479CE0E967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E8BAE9-3222-0771-3363-41000A6728B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2CDE92-92AF-34BA-1299-D41D48DB3E1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036B1-C49E-641F-B22C-AA494275C2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98CB7CB-2B59-2A92-52F7-118D86F8BED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6057BBA-9DE6-83F1-1B16-CF2D3BB4DFAA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76B3E5-ABF1-97A6-6104-E623F66C348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125223-AA27-2F68-AA5A-407E6B5C70A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84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sp>
        <p:nvSpPr>
          <p:cNvPr id="10" name="圆角矩形 9"/>
          <p:cNvSpPr/>
          <p:nvPr userDrawn="1"/>
        </p:nvSpPr>
        <p:spPr>
          <a:xfrm>
            <a:off x="224971" y="203201"/>
            <a:ext cx="11742058" cy="6502400"/>
          </a:xfrm>
          <a:prstGeom prst="roundRect">
            <a:avLst>
              <a:gd name="adj" fmla="val 292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FF668A0-DC22-752B-7130-C1D9421F274B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4C215-B171-F4CF-5EBD-341D41ECC9E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E35AB0-44A8-304A-B795-B9FF458AD6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A43007-9717-60BD-484D-237627F468E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10256A-199A-A768-E15E-435D12A1E69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DA878F-EF8F-4B24-30FD-55AB667FC19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AF266C1-C6A4-C94E-64F8-841C1771BC2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8FAC869-F36A-07D3-3726-DC43113565C8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5C2ACB1-DE43-7D87-7F11-72F3EDF4EC2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E99261-A358-AB16-76AF-76A879429A1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溜溜圆" panose="02000000000000000000" pitchFamily="2" charset="-122"/>
          <a:ea typeface="印品溜溜圆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6095"/>
            <a:ext cx="12192000" cy="6783120"/>
            <a:chOff x="0" y="0"/>
            <a:chExt cx="12192000" cy="67831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229"/>
              <a:ext cx="12192000" cy="629689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B99CCA7-8D65-0363-9747-C9A8E932C0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58075"/>
            <a:ext cx="1109022" cy="11090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95E9D34-7607-2296-7165-64ACFB9CE1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236" t="11153" r="8995" b="7535"/>
          <a:stretch/>
        </p:blipFill>
        <p:spPr>
          <a:xfrm>
            <a:off x="342901" y="1537175"/>
            <a:ext cx="8534400" cy="3544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DBF256-902F-D462-6796-A3BB2AC25A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136" y="868104"/>
            <a:ext cx="6998815" cy="9083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67" y="5674572"/>
            <a:ext cx="932769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6A8E8CB-2F67-85C7-0C01-A96CD0D5CC41}"/>
              </a:ext>
            </a:extLst>
          </p:cNvPr>
          <p:cNvGrpSpPr/>
          <p:nvPr/>
        </p:nvGrpSpPr>
        <p:grpSpPr>
          <a:xfrm>
            <a:off x="1698876" y="1764323"/>
            <a:ext cx="8794247" cy="2270648"/>
            <a:chOff x="567467" y="1663555"/>
            <a:chExt cx="4584565" cy="332935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53B6A9-6808-B7E0-CFFE-31487A0658BC}"/>
                </a:ext>
              </a:extLst>
            </p:cNvPr>
            <p:cNvSpPr/>
            <p:nvPr/>
          </p:nvSpPr>
          <p:spPr>
            <a:xfrm>
              <a:off x="567467" y="1663555"/>
              <a:ext cx="4584565" cy="3329354"/>
            </a:xfrm>
            <a:prstGeom prst="roundRect">
              <a:avLst/>
            </a:prstGeom>
            <a:solidFill>
              <a:srgbClr val="F8F3EE"/>
            </a:solidFill>
            <a:ln w="38100">
              <a:solidFill>
                <a:srgbClr val="B7482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矩形 12">
              <a:extLst>
                <a:ext uri="{FF2B5EF4-FFF2-40B4-BE49-F238E27FC236}">
                  <a16:creationId xmlns:a16="http://schemas.microsoft.com/office/drawing/2014/main" id="{0C7B59E2-E36D-CF64-0CC3-21EC23BDB4B9}"/>
                </a:ext>
              </a:extLst>
            </p:cNvPr>
            <p:cNvSpPr/>
            <p:nvPr/>
          </p:nvSpPr>
          <p:spPr>
            <a:xfrm>
              <a:off x="800397" y="1732336"/>
              <a:ext cx="4118703" cy="1754326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Nói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với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người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thân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cảm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xúc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của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bạn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nhỏ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bài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Trước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ngày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xa</a:t>
              </a:r>
              <a:r>
                <a:rPr lang="en-US" altLang="zh-CN" sz="3600" b="1" i="1" dirty="0">
                  <a:solidFill>
                    <a:srgbClr val="FF0000"/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quê</a:t>
              </a:r>
              <a:endParaRPr kumimoji="0" lang="zh-CN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8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86095"/>
            <a:ext cx="12192000" cy="6783120"/>
            <a:chOff x="0" y="0"/>
            <a:chExt cx="12192000" cy="678312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86229"/>
              <a:ext cx="12192000" cy="62968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5F8C72-B00E-DBF3-0A63-7D94A9657D92}"/>
              </a:ext>
            </a:extLst>
          </p:cNvPr>
          <p:cNvGrpSpPr/>
          <p:nvPr/>
        </p:nvGrpSpPr>
        <p:grpSpPr>
          <a:xfrm>
            <a:off x="730458" y="465814"/>
            <a:ext cx="6990355" cy="738600"/>
            <a:chOff x="2261286" y="914540"/>
            <a:chExt cx="6990355" cy="73860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2DBAA9D9-0025-CC8B-605F-8DF26D7C8546}"/>
                </a:ext>
              </a:extLst>
            </p:cNvPr>
            <p:cNvGrpSpPr/>
            <p:nvPr/>
          </p:nvGrpSpPr>
          <p:grpSpPr>
            <a:xfrm>
              <a:off x="2261286" y="914540"/>
              <a:ext cx="2228135" cy="689805"/>
              <a:chOff x="6326362" y="2519363"/>
              <a:chExt cx="3117684" cy="965200"/>
            </a:xfrm>
          </p:grpSpPr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6BFEA54B-4DC7-66D1-9F1F-6FF4B456BAB5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DB5A5EE5-80D0-47D8-7182-4E78C4BD7788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FCCF942A-5A2C-CC26-5F7E-6AF6A475FD6B}"/>
                  </a:ext>
                </a:extLst>
              </p:cNvPr>
              <p:cNvSpPr/>
              <p:nvPr/>
            </p:nvSpPr>
            <p:spPr>
              <a:xfrm>
                <a:off x="8478846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Ế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2" name="组合 29">
              <a:extLst>
                <a:ext uri="{FF2B5EF4-FFF2-40B4-BE49-F238E27FC236}">
                  <a16:creationId xmlns:a16="http://schemas.microsoft.com/office/drawing/2014/main" id="{89C015DA-1F19-71E1-270D-CA84A0F1DAFA}"/>
                </a:ext>
              </a:extLst>
            </p:cNvPr>
            <p:cNvGrpSpPr/>
            <p:nvPr/>
          </p:nvGrpSpPr>
          <p:grpSpPr>
            <a:xfrm>
              <a:off x="4561819" y="948799"/>
              <a:ext cx="2380986" cy="689805"/>
              <a:chOff x="6326362" y="2519363"/>
              <a:chExt cx="3331559" cy="965200"/>
            </a:xfrm>
          </p:grpSpPr>
          <p:sp>
            <p:nvSpPr>
              <p:cNvPr id="5" name="椭圆 30">
                <a:extLst>
                  <a:ext uri="{FF2B5EF4-FFF2-40B4-BE49-F238E27FC236}">
                    <a16:creationId xmlns:a16="http://schemas.microsoft.com/office/drawing/2014/main" id="{03A391A4-4844-13B1-0BB1-728478CAF396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N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6" name="椭圆 31">
                <a:extLst>
                  <a:ext uri="{FF2B5EF4-FFF2-40B4-BE49-F238E27FC236}">
                    <a16:creationId xmlns:a16="http://schemas.microsoft.com/office/drawing/2014/main" id="{BCD5F8CC-9EA5-E3F9-F0CD-AAC8B7AD9AFF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G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8" name="椭圆 32">
                <a:extLst>
                  <a:ext uri="{FF2B5EF4-FFF2-40B4-BE49-F238E27FC236}">
                    <a16:creationId xmlns:a16="http://schemas.microsoft.com/office/drawing/2014/main" id="{DE6C17D5-2CEA-3FCC-9EDD-E219AF5FAB00}"/>
                  </a:ext>
                </a:extLst>
              </p:cNvPr>
              <p:cNvSpPr/>
              <p:nvPr/>
            </p:nvSpPr>
            <p:spPr>
              <a:xfrm>
                <a:off x="8692720" y="2519363"/>
                <a:ext cx="965201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V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9" name="组合 29">
              <a:extLst>
                <a:ext uri="{FF2B5EF4-FFF2-40B4-BE49-F238E27FC236}">
                  <a16:creationId xmlns:a16="http://schemas.microsoft.com/office/drawing/2014/main" id="{9D0FB695-2773-C690-3C3D-E244E4D45DD8}"/>
                </a:ext>
              </a:extLst>
            </p:cNvPr>
            <p:cNvGrpSpPr/>
            <p:nvPr/>
          </p:nvGrpSpPr>
          <p:grpSpPr>
            <a:xfrm>
              <a:off x="7023506" y="963335"/>
              <a:ext cx="2228135" cy="689805"/>
              <a:chOff x="6326362" y="2519363"/>
              <a:chExt cx="3117684" cy="965200"/>
            </a:xfrm>
          </p:grpSpPr>
          <p:sp>
            <p:nvSpPr>
              <p:cNvPr id="10" name="椭圆 30">
                <a:extLst>
                  <a:ext uri="{FF2B5EF4-FFF2-40B4-BE49-F238E27FC236}">
                    <a16:creationId xmlns:a16="http://schemas.microsoft.com/office/drawing/2014/main" id="{B7905E65-5D7E-166F-B93B-2104DCD2B65B}"/>
                  </a:ext>
                </a:extLst>
              </p:cNvPr>
              <p:cNvSpPr/>
              <p:nvPr/>
            </p:nvSpPr>
            <p:spPr>
              <a:xfrm>
                <a:off x="6326362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1" name="椭圆 31">
                <a:extLst>
                  <a:ext uri="{FF2B5EF4-FFF2-40B4-BE49-F238E27FC236}">
                    <a16:creationId xmlns:a16="http://schemas.microsoft.com/office/drawing/2014/main" id="{F739358A-8B2C-4D20-A587-91D39D82D99C}"/>
                  </a:ext>
                </a:extLst>
              </p:cNvPr>
              <p:cNvSpPr/>
              <p:nvPr/>
            </p:nvSpPr>
            <p:spPr>
              <a:xfrm>
                <a:off x="7412341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Ệ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12" name="椭圆 32">
                <a:extLst>
                  <a:ext uri="{FF2B5EF4-FFF2-40B4-BE49-F238E27FC236}">
                    <a16:creationId xmlns:a16="http://schemas.microsoft.com/office/drawing/2014/main" id="{5A45B604-BF00-771A-593E-ADFD20273718}"/>
                  </a:ext>
                </a:extLst>
              </p:cNvPr>
              <p:cNvSpPr/>
              <p:nvPr/>
            </p:nvSpPr>
            <p:spPr>
              <a:xfrm>
                <a:off x="8478846" y="2519363"/>
                <a:ext cx="965200" cy="965200"/>
              </a:xfrm>
              <a:prstGeom prst="ellipse">
                <a:avLst/>
              </a:prstGeom>
              <a:gradFill>
                <a:gsLst>
                  <a:gs pos="97000">
                    <a:srgbClr val="FCBB34"/>
                  </a:gs>
                  <a:gs pos="900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Vogue-ExtraBold" panose="020B0500000000000000" pitchFamily="34" charset="0"/>
                    <a:ea typeface="Vogue-ExtraBold" panose="020B0500000000000000" pitchFamily="34" charset="0"/>
                    <a:cs typeface="Vogue-ExtraBold" panose="020B0500000000000000" pitchFamily="34" charset="0"/>
                    <a:sym typeface="思源宋体 CN" panose="02020400000000000000" pitchFamily="18" charset="-122"/>
                  </a:rPr>
                  <a:t>T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8BE766A-569F-26FF-90BE-BCB751930B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583" y="578008"/>
            <a:ext cx="9821507" cy="628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8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7C5FC32-A4C3-CCEA-5700-BB2B8E00EDD7}"/>
              </a:ext>
            </a:extLst>
          </p:cNvPr>
          <p:cNvGrpSpPr/>
          <p:nvPr/>
        </p:nvGrpSpPr>
        <p:grpSpPr>
          <a:xfrm>
            <a:off x="3628159" y="667565"/>
            <a:ext cx="4935682" cy="769441"/>
            <a:chOff x="883227" y="477467"/>
            <a:chExt cx="493568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3C373A8-66B1-30EB-307D-F4EF26D297AD}"/>
                </a:ext>
              </a:extLst>
            </p:cNvPr>
            <p:cNvSpPr/>
            <p:nvPr/>
          </p:nvSpPr>
          <p:spPr>
            <a:xfrm>
              <a:off x="883227" y="519545"/>
              <a:ext cx="4935682" cy="727363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5000">
                  <a:srgbClr val="EE5C2B">
                    <a:alpha val="75000"/>
                  </a:srgbClr>
                </a:gs>
                <a:gs pos="100000">
                  <a:srgbClr val="F89F31"/>
                </a:gs>
              </a:gsLst>
              <a:lin ang="81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gradFill>
                  <a:gsLst>
                    <a:gs pos="0">
                      <a:srgbClr val="EE5C2B"/>
                    </a:gs>
                    <a:gs pos="100000">
                      <a:srgbClr val="F89F31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809BFF6-C081-9B6D-A189-F804BE56C8E6}"/>
                </a:ext>
              </a:extLst>
            </p:cNvPr>
            <p:cNvSpPr txBox="1"/>
            <p:nvPr/>
          </p:nvSpPr>
          <p:spPr>
            <a:xfrm>
              <a:off x="1278081" y="477467"/>
              <a:ext cx="44438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44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44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2" name="矩形 12">
            <a:extLst>
              <a:ext uri="{FF2B5EF4-FFF2-40B4-BE49-F238E27FC236}">
                <a16:creationId xmlns:a16="http://schemas.microsoft.com/office/drawing/2014/main" id="{D2CB7B77-4DEF-C1A5-76E1-0443BA1286C8}"/>
              </a:ext>
            </a:extLst>
          </p:cNvPr>
          <p:cNvSpPr/>
          <p:nvPr/>
        </p:nvSpPr>
        <p:spPr>
          <a:xfrm>
            <a:off x="417179" y="1614714"/>
            <a:ext cx="11655510" cy="132343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Biết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kumimoji="0" lang="en-US" altLang="zh-CN" sz="400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trao</a:t>
            </a:r>
            <a:r>
              <a: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đổi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với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bạn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nhóm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,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lớp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được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nói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đến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đã</a:t>
            </a:r>
            <a:r>
              <a:rPr lang="en-US" altLang="zh-CN" sz="4000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40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endParaRPr kumimoji="0" lang="zh-CN" altLang="en-US" sz="40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945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2FDF2D40-7B56-6383-D75C-AD5296B0F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8500" y="1005852"/>
            <a:ext cx="9797121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8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2C867E-A8FA-BAE1-A84E-ED7D707023AF}"/>
              </a:ext>
            </a:extLst>
          </p:cNvPr>
          <p:cNvGrpSpPr/>
          <p:nvPr/>
        </p:nvGrpSpPr>
        <p:grpSpPr>
          <a:xfrm>
            <a:off x="240023" y="522079"/>
            <a:ext cx="6686549" cy="5386738"/>
            <a:chOff x="520168" y="1595967"/>
            <a:chExt cx="6686549" cy="5386738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F44E2B60-7FB4-23B0-B18A-D5B0616F13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8" y="1595967"/>
              <a:ext cx="6686549" cy="5386738"/>
            </a:xfrm>
            <a:prstGeom prst="rect">
              <a:avLst/>
            </a:prstGeom>
          </p:spPr>
        </p:pic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5D301BFF-5F21-3A8C-B3D3-DF766B09CCE9}"/>
                </a:ext>
              </a:extLst>
            </p:cNvPr>
            <p:cNvSpPr/>
            <p:nvPr/>
          </p:nvSpPr>
          <p:spPr>
            <a:xfrm>
              <a:off x="1392021" y="2719676"/>
              <a:ext cx="4942842" cy="156966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Em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đã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từng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câu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chuyện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nào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về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cuộc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2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sống</a:t>
              </a:r>
              <a:r>
                <a:rPr lang="en-US" altLang="zh-CN" sz="32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FCC9E48-AE79-4679-B194-8F820DDC9E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9663" y="2147777"/>
            <a:ext cx="5633944" cy="452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65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8EC5B84-749A-B6E6-FDEA-33DAA6360E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174" y="989523"/>
            <a:ext cx="9742252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26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2A95651B-A970-A38C-4AC3-661BC9A330B1}"/>
              </a:ext>
            </a:extLst>
          </p:cNvPr>
          <p:cNvSpPr/>
          <p:nvPr/>
        </p:nvSpPr>
        <p:spPr>
          <a:xfrm>
            <a:off x="2035127" y="499896"/>
            <a:ext cx="8966662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cuộc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sống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6" name="组合 15">
            <a:extLst>
              <a:ext uri="{FF2B5EF4-FFF2-40B4-BE49-F238E27FC236}">
                <a16:creationId xmlns:a16="http://schemas.microsoft.com/office/drawing/2014/main" id="{D158EE76-D791-1B06-6353-1E2FE9AA1FBD}"/>
              </a:ext>
            </a:extLst>
          </p:cNvPr>
          <p:cNvGrpSpPr/>
          <p:nvPr/>
        </p:nvGrpSpPr>
        <p:grpSpPr>
          <a:xfrm>
            <a:off x="640844" y="0"/>
            <a:ext cx="1836349" cy="1836349"/>
            <a:chOff x="948361" y="2044173"/>
            <a:chExt cx="1276797" cy="1276797"/>
          </a:xfrm>
        </p:grpSpPr>
        <p:pic>
          <p:nvPicPr>
            <p:cNvPr id="7" name="图片 9">
              <a:extLst>
                <a:ext uri="{FF2B5EF4-FFF2-40B4-BE49-F238E27FC236}">
                  <a16:creationId xmlns:a16="http://schemas.microsoft.com/office/drawing/2014/main" id="{B3D6D4D1-5270-B85F-BD5C-20E446589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73994F50-4688-45A7-D294-16D78887C542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0F8667E-A3CD-64DE-2284-74D4AACA1A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88" r="65064"/>
          <a:stretch/>
        </p:blipFill>
        <p:spPr>
          <a:xfrm flipH="1">
            <a:off x="7584830" y="1100060"/>
            <a:ext cx="4122598" cy="588264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19E2F44-33A5-44F8-729F-A855F7651A6B}"/>
              </a:ext>
            </a:extLst>
          </p:cNvPr>
          <p:cNvGrpSpPr/>
          <p:nvPr/>
        </p:nvGrpSpPr>
        <p:grpSpPr>
          <a:xfrm>
            <a:off x="484572" y="1595967"/>
            <a:ext cx="6686549" cy="5386738"/>
            <a:chOff x="520168" y="1595967"/>
            <a:chExt cx="6686549" cy="5386738"/>
          </a:xfrm>
        </p:grpSpPr>
        <p:pic>
          <p:nvPicPr>
            <p:cNvPr id="14" name="图片 9">
              <a:extLst>
                <a:ext uri="{FF2B5EF4-FFF2-40B4-BE49-F238E27FC236}">
                  <a16:creationId xmlns:a16="http://schemas.microsoft.com/office/drawing/2014/main" id="{C0CDC3C4-7217-2236-E7D8-A018CD9AE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68" y="1595967"/>
              <a:ext cx="6686549" cy="5386738"/>
            </a:xfrm>
            <a:prstGeom prst="rect">
              <a:avLst/>
            </a:prstGeom>
          </p:spPr>
        </p:pic>
        <p:sp>
          <p:nvSpPr>
            <p:cNvPr id="12" name="矩形 12">
              <a:extLst>
                <a:ext uri="{FF2B5EF4-FFF2-40B4-BE49-F238E27FC236}">
                  <a16:creationId xmlns:a16="http://schemas.microsoft.com/office/drawing/2014/main" id="{5F765E6F-3394-DC70-2930-F845703DB01C}"/>
                </a:ext>
              </a:extLst>
            </p:cNvPr>
            <p:cNvSpPr/>
            <p:nvPr/>
          </p:nvSpPr>
          <p:spPr>
            <a:xfrm>
              <a:off x="1317189" y="2713328"/>
              <a:ext cx="5092505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Hãy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đọc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những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câu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chuyện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mà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em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đã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chuẩn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bị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về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trong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cuộc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sống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39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2">
            <a:extLst>
              <a:ext uri="{FF2B5EF4-FFF2-40B4-BE49-F238E27FC236}">
                <a16:creationId xmlns:a16="http://schemas.microsoft.com/office/drawing/2014/main" id="{A2031932-8DA9-A569-525E-3FF28DD1AB26}"/>
              </a:ext>
            </a:extLst>
          </p:cNvPr>
          <p:cNvSpPr/>
          <p:nvPr/>
        </p:nvSpPr>
        <p:spPr>
          <a:xfrm>
            <a:off x="2898200" y="281697"/>
            <a:ext cx="6673059" cy="646331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Viết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phiếu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sách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theo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mẫu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96F13DD-A191-D06E-B6E1-A60C00A09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953015"/>
              </p:ext>
            </p:extLst>
          </p:nvPr>
        </p:nvGraphicFramePr>
        <p:xfrm>
          <a:off x="717708" y="1247139"/>
          <a:ext cx="10859494" cy="5069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747">
                  <a:extLst>
                    <a:ext uri="{9D8B030D-6E8A-4147-A177-3AD203B41FA5}">
                      <a16:colId xmlns:a16="http://schemas.microsoft.com/office/drawing/2014/main" val="4198270621"/>
                    </a:ext>
                  </a:extLst>
                </a:gridCol>
                <a:gridCol w="5429747">
                  <a:extLst>
                    <a:ext uri="{9D8B030D-6E8A-4147-A177-3AD203B41FA5}">
                      <a16:colId xmlns:a16="http://schemas.microsoft.com/office/drawing/2014/main" val="2833647615"/>
                    </a:ext>
                  </a:extLst>
                </a:gridCol>
              </a:tblGrid>
              <a:tr h="7014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PHIẾU ĐỌC SÁCH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92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019867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giả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90471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em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54144"/>
                  </a:ext>
                </a:extLst>
              </a:tr>
              <a:tr h="873514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Có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chi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tiết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gây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ấn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tượng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nhất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Trải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nghiệm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của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973547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Ghi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vắn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tắt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trình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các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sự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việc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trong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câu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chuyện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7039519"/>
                  </a:ext>
                </a:extLst>
              </a:tr>
              <a:tr h="873514">
                <a:tc gridSpan="2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Mức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độ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</a:rPr>
                        <a:t>thích</a:t>
                      </a:r>
                      <a:r>
                        <a:rPr lang="en-US" sz="2400" dirty="0">
                          <a:latin typeface="Cambria" panose="02040503050406030204" pitchFamily="18" charset="0"/>
                        </a:rPr>
                        <a:t>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US" sz="24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EB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19074"/>
                  </a:ext>
                </a:extLst>
              </a:tr>
            </a:tbl>
          </a:graphicData>
        </a:graphic>
      </p:graphicFrame>
      <p:grpSp>
        <p:nvGrpSpPr>
          <p:cNvPr id="7" name="组合 15">
            <a:extLst>
              <a:ext uri="{FF2B5EF4-FFF2-40B4-BE49-F238E27FC236}">
                <a16:creationId xmlns:a16="http://schemas.microsoft.com/office/drawing/2014/main" id="{77DD5DDC-BAA5-AE22-0E9C-DAC733F06D22}"/>
              </a:ext>
            </a:extLst>
          </p:cNvPr>
          <p:cNvGrpSpPr/>
          <p:nvPr/>
        </p:nvGrpSpPr>
        <p:grpSpPr>
          <a:xfrm>
            <a:off x="486060" y="-212938"/>
            <a:ext cx="1635607" cy="1635607"/>
            <a:chOff x="946671" y="1998171"/>
            <a:chExt cx="1137223" cy="1137223"/>
          </a:xfrm>
        </p:grpSpPr>
        <p:pic>
          <p:nvPicPr>
            <p:cNvPr id="8" name="图片 9">
              <a:extLst>
                <a:ext uri="{FF2B5EF4-FFF2-40B4-BE49-F238E27FC236}">
                  <a16:creationId xmlns:a16="http://schemas.microsoft.com/office/drawing/2014/main" id="{E0E605BC-5A09-D8D9-BF9E-809B0958A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671" y="1998171"/>
              <a:ext cx="1137223" cy="1137223"/>
            </a:xfrm>
            <a:prstGeom prst="rect">
              <a:avLst/>
            </a:prstGeom>
          </p:spPr>
        </p:pic>
        <p:sp>
          <p:nvSpPr>
            <p:cNvPr id="9" name="矩形 12">
              <a:extLst>
                <a:ext uri="{FF2B5EF4-FFF2-40B4-BE49-F238E27FC236}">
                  <a16:creationId xmlns:a16="http://schemas.microsoft.com/office/drawing/2014/main" id="{ABFCC1B2-1879-47BD-6A4F-9737A951FAEE}"/>
                </a:ext>
              </a:extLst>
            </p:cNvPr>
            <p:cNvSpPr/>
            <p:nvPr/>
          </p:nvSpPr>
          <p:spPr>
            <a:xfrm>
              <a:off x="1107734" y="2277889"/>
              <a:ext cx="815095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8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pic>
        <p:nvPicPr>
          <p:cNvPr id="11" name="图片 2">
            <a:extLst>
              <a:ext uri="{FF2B5EF4-FFF2-40B4-BE49-F238E27FC236}">
                <a16:creationId xmlns:a16="http://schemas.microsoft.com/office/drawing/2014/main" id="{A77EF6FB-268F-3D08-DA02-B648B99AEF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07" y="4337538"/>
            <a:ext cx="2137093" cy="3205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6111A-E882-1F3B-2B10-71794FF84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1" y="2073895"/>
            <a:ext cx="702215" cy="716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78F0B9-40B5-7349-1069-DC7CACB66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130" y="2900651"/>
            <a:ext cx="702215" cy="716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712011-1D0A-2F12-3E19-64E34150D8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2548" y="2015416"/>
            <a:ext cx="702215" cy="7166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741FDD-B979-6AD1-EFB8-52C730096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2890836"/>
            <a:ext cx="702215" cy="71666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CE3652-801C-7D62-5158-D257A80C6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3799" y="3781647"/>
            <a:ext cx="702215" cy="7166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C38FBE-49A5-9DF1-3279-F1BAA9D465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092" y="3781647"/>
            <a:ext cx="702215" cy="7166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EAC82B-6086-8187-8674-031B8DD871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017" y="4731489"/>
            <a:ext cx="702215" cy="71666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014DBFF-4BFF-0375-1DC3-F96FD6AB5A69}"/>
              </a:ext>
            </a:extLst>
          </p:cNvPr>
          <p:cNvGrpSpPr/>
          <p:nvPr/>
        </p:nvGrpSpPr>
        <p:grpSpPr>
          <a:xfrm>
            <a:off x="4684092" y="5542402"/>
            <a:ext cx="3509100" cy="674028"/>
            <a:chOff x="4239121" y="8910190"/>
            <a:chExt cx="2532605" cy="50984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3F3861-7BA0-7B19-8B3F-A32E5D112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9121" y="8910190"/>
              <a:ext cx="505106" cy="48956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8AA3E1A-8C56-55ED-DD28-42C7AD36E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37152" y="8925469"/>
              <a:ext cx="505106" cy="48956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5D94A37-6D62-07E9-7618-53ED64CD9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9333" y="8930475"/>
              <a:ext cx="505106" cy="48956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1D4939B-C684-9EFB-1079-FFC0E0C22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61514" y="8925469"/>
              <a:ext cx="505106" cy="489564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DA2AE6-C9FF-42BE-9B60-5D2974841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6620" y="8925469"/>
              <a:ext cx="505106" cy="4895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18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5">
            <a:extLst>
              <a:ext uri="{FF2B5EF4-FFF2-40B4-BE49-F238E27FC236}">
                <a16:creationId xmlns:a16="http://schemas.microsoft.com/office/drawing/2014/main" id="{BB1D0CCF-D637-0C2C-2F39-6CE060C06275}"/>
              </a:ext>
            </a:extLst>
          </p:cNvPr>
          <p:cNvGrpSpPr/>
          <p:nvPr/>
        </p:nvGrpSpPr>
        <p:grpSpPr>
          <a:xfrm>
            <a:off x="161215" y="-187788"/>
            <a:ext cx="1836349" cy="1836349"/>
            <a:chOff x="948361" y="2044173"/>
            <a:chExt cx="1276797" cy="1276797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F9C6C115-9EAF-BECD-BBCB-E2006FC68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361" y="2044173"/>
              <a:ext cx="1276797" cy="1276797"/>
            </a:xfrm>
            <a:prstGeom prst="rect">
              <a:avLst/>
            </a:prstGeom>
          </p:spPr>
        </p:pic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4E99E877-7C2F-3DAC-3BB1-F90B1D998FB0}"/>
                </a:ext>
              </a:extLst>
            </p:cNvPr>
            <p:cNvSpPr/>
            <p:nvPr/>
          </p:nvSpPr>
          <p:spPr>
            <a:xfrm>
              <a:off x="1089624" y="2391746"/>
              <a:ext cx="994270" cy="57778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  <p:sp>
        <p:nvSpPr>
          <p:cNvPr id="5" name="矩形 12">
            <a:extLst>
              <a:ext uri="{FF2B5EF4-FFF2-40B4-BE49-F238E27FC236}">
                <a16:creationId xmlns:a16="http://schemas.microsoft.com/office/drawing/2014/main" id="{5BB9098C-5E5A-F5DE-A1C6-75F593DFC181}"/>
              </a:ext>
            </a:extLst>
          </p:cNvPr>
          <p:cNvSpPr/>
          <p:nvPr/>
        </p:nvSpPr>
        <p:spPr>
          <a:xfrm>
            <a:off x="1733468" y="544336"/>
            <a:ext cx="9578915" cy="1200329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Trao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đổi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với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bạn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bè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về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những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trải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nghiệm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được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nói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đến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trong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câu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chuyện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đã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đọc</a:t>
            </a:r>
            <a:r>
              <a:rPr lang="en-US" altLang="zh-CN" sz="3600" b="1" dirty="0">
                <a:solidFill>
                  <a:prstClr val="black">
                    <a:lumMod val="85000"/>
                    <a:lumOff val="15000"/>
                  </a:prstClr>
                </a:solidFill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思源宋体 CN" panose="02020400000000000000" pitchFamily="18" charset="-122"/>
              <a:sym typeface="思源宋体 CN" panose="02020400000000000000" pitchFamily="18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D64F37-68D3-EEC0-C90D-7A8B6B947913}"/>
              </a:ext>
            </a:extLst>
          </p:cNvPr>
          <p:cNvGrpSpPr/>
          <p:nvPr/>
        </p:nvGrpSpPr>
        <p:grpSpPr>
          <a:xfrm>
            <a:off x="0" y="544336"/>
            <a:ext cx="12651769" cy="7372350"/>
            <a:chOff x="4713362" y="173146"/>
            <a:chExt cx="7372350" cy="7372350"/>
          </a:xfrm>
        </p:grpSpPr>
        <p:pic>
          <p:nvPicPr>
            <p:cNvPr id="7" name="图片 11">
              <a:extLst>
                <a:ext uri="{FF2B5EF4-FFF2-40B4-BE49-F238E27FC236}">
                  <a16:creationId xmlns:a16="http://schemas.microsoft.com/office/drawing/2014/main" id="{C6EA29E8-DD9B-B9E0-716F-F26CA10621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362" y="173146"/>
              <a:ext cx="7372350" cy="7372350"/>
            </a:xfrm>
            <a:prstGeom prst="rect">
              <a:avLst/>
            </a:prstGeom>
          </p:spPr>
        </p:pic>
        <p:sp>
          <p:nvSpPr>
            <p:cNvPr id="8" name="矩形 12">
              <a:extLst>
                <a:ext uri="{FF2B5EF4-FFF2-40B4-BE49-F238E27FC236}">
                  <a16:creationId xmlns:a16="http://schemas.microsoft.com/office/drawing/2014/main" id="{80C70F93-E9F7-7EC1-61ED-E74E093DB159}"/>
                </a:ext>
              </a:extLst>
            </p:cNvPr>
            <p:cNvSpPr/>
            <p:nvPr/>
          </p:nvSpPr>
          <p:spPr>
            <a:xfrm>
              <a:off x="6096000" y="2565507"/>
              <a:ext cx="4412046" cy="2308324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cảm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xúc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lang="en-US" altLang="zh-CN" sz="3600" b="1" dirty="0" err="1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lang="en-US" altLang="zh-CN" sz="3600" b="1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-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Trải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nghiệm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mang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đến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bài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gì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思源宋体 CN" panose="02020400000000000000" pitchFamily="18" charset="-122"/>
                  <a:sym typeface="思源宋体 CN" panose="02020400000000000000" pitchFamily="18" charset="-122"/>
                </a:rPr>
                <a:t>?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0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2286"/>
              <a:ext cx="12192000" cy="5805714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500"/>
            <a:stretch/>
          </p:blipFill>
          <p:spPr>
            <a:xfrm>
              <a:off x="0" y="0"/>
              <a:ext cx="12192000" cy="3229429"/>
            </a:xfrm>
            <a:prstGeom prst="rect">
              <a:avLst/>
            </a:prstGeom>
          </p:spPr>
        </p:pic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065F36DB-1CBD-A991-DB1F-A9497BCB86F2}"/>
              </a:ext>
            </a:extLst>
          </p:cNvPr>
          <p:cNvGrpSpPr/>
          <p:nvPr/>
        </p:nvGrpSpPr>
        <p:grpSpPr>
          <a:xfrm>
            <a:off x="1900556" y="584200"/>
            <a:ext cx="8382000" cy="5154597"/>
            <a:chOff x="670560" y="1474267"/>
            <a:chExt cx="10850880" cy="4264530"/>
          </a:xfrm>
        </p:grpSpPr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E93CE86B-5036-0997-C23C-95A2C99C6BB0}"/>
                </a:ext>
              </a:extLst>
            </p:cNvPr>
            <p:cNvGrpSpPr/>
            <p:nvPr/>
          </p:nvGrpSpPr>
          <p:grpSpPr>
            <a:xfrm>
              <a:off x="670560" y="1829331"/>
              <a:ext cx="10850880" cy="3909466"/>
              <a:chOff x="858455" y="1896974"/>
              <a:chExt cx="10210800" cy="3368851"/>
            </a:xfrm>
          </p:grpSpPr>
          <p:sp>
            <p:nvSpPr>
              <p:cNvPr id="33" name="矩形 5">
                <a:extLst>
                  <a:ext uri="{FF2B5EF4-FFF2-40B4-BE49-F238E27FC236}">
                    <a16:creationId xmlns:a16="http://schemas.microsoft.com/office/drawing/2014/main" id="{CA650906-3C40-0AC5-2998-53B18A593C2D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4" name="矩形 5">
                <a:extLst>
                  <a:ext uri="{FF2B5EF4-FFF2-40B4-BE49-F238E27FC236}">
                    <a16:creationId xmlns:a16="http://schemas.microsoft.com/office/drawing/2014/main" id="{5DF2D48A-628D-DB23-259C-1BFB9DED1ABE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97000">
                    <a:srgbClr val="FCBB34"/>
                  </a:gs>
                  <a:gs pos="0">
                    <a:srgbClr val="E83828"/>
                  </a:gs>
                </a:gsLst>
                <a:path path="circle">
                  <a:fillToRect l="100000" t="10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EC1E096C-F104-44D1-DB3D-50A4DDA16269}"/>
                </a:ext>
              </a:extLst>
            </p:cNvPr>
            <p:cNvGrpSpPr/>
            <p:nvPr/>
          </p:nvGrpSpPr>
          <p:grpSpPr>
            <a:xfrm>
              <a:off x="990600" y="1474267"/>
              <a:ext cx="10210800" cy="3909466"/>
              <a:chOff x="858455" y="1896974"/>
              <a:chExt cx="10210800" cy="3368851"/>
            </a:xfrm>
          </p:grpSpPr>
          <p:sp>
            <p:nvSpPr>
              <p:cNvPr id="31" name="矩形 5">
                <a:extLst>
                  <a:ext uri="{FF2B5EF4-FFF2-40B4-BE49-F238E27FC236}">
                    <a16:creationId xmlns:a16="http://schemas.microsoft.com/office/drawing/2014/main" id="{6541D54E-A131-A605-7634-8EFA47661333}"/>
                  </a:ext>
                </a:extLst>
              </p:cNvPr>
              <p:cNvSpPr/>
              <p:nvPr/>
            </p:nvSpPr>
            <p:spPr>
              <a:xfrm>
                <a:off x="8584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  <p:sp>
            <p:nvSpPr>
              <p:cNvPr id="32" name="矩形 5">
                <a:extLst>
                  <a:ext uri="{FF2B5EF4-FFF2-40B4-BE49-F238E27FC236}">
                    <a16:creationId xmlns:a16="http://schemas.microsoft.com/office/drawing/2014/main" id="{560D6949-364F-2B21-7733-D8A9B07253D4}"/>
                  </a:ext>
                </a:extLst>
              </p:cNvPr>
              <p:cNvSpPr/>
              <p:nvPr/>
            </p:nvSpPr>
            <p:spPr>
              <a:xfrm flipH="1">
                <a:off x="5963855" y="1896974"/>
                <a:ext cx="5105400" cy="3368851"/>
              </a:xfrm>
              <a:custGeom>
                <a:avLst/>
                <a:gdLst>
                  <a:gd name="connsiteX0" fmla="*/ 0 w 5105400"/>
                  <a:gd name="connsiteY0" fmla="*/ 0 h 3093720"/>
                  <a:gd name="connsiteX1" fmla="*/ 5105400 w 5105400"/>
                  <a:gd name="connsiteY1" fmla="*/ 0 h 3093720"/>
                  <a:gd name="connsiteX2" fmla="*/ 5105400 w 5105400"/>
                  <a:gd name="connsiteY2" fmla="*/ 3093720 h 3093720"/>
                  <a:gd name="connsiteX3" fmla="*/ 0 w 5105400"/>
                  <a:gd name="connsiteY3" fmla="*/ 3093720 h 3093720"/>
                  <a:gd name="connsiteX4" fmla="*/ 0 w 5105400"/>
                  <a:gd name="connsiteY4" fmla="*/ 0 h 3093720"/>
                  <a:gd name="connsiteX0" fmla="*/ 0 w 5105400"/>
                  <a:gd name="connsiteY0" fmla="*/ 209973 h 3303693"/>
                  <a:gd name="connsiteX1" fmla="*/ 5105400 w 5105400"/>
                  <a:gd name="connsiteY1" fmla="*/ 209973 h 3303693"/>
                  <a:gd name="connsiteX2" fmla="*/ 5105400 w 5105400"/>
                  <a:gd name="connsiteY2" fmla="*/ 3303693 h 3303693"/>
                  <a:gd name="connsiteX3" fmla="*/ 0 w 5105400"/>
                  <a:gd name="connsiteY3" fmla="*/ 3303693 h 3303693"/>
                  <a:gd name="connsiteX4" fmla="*/ 0 w 5105400"/>
                  <a:gd name="connsiteY4" fmla="*/ 209973 h 3303693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  <a:gd name="connsiteX0" fmla="*/ 0 w 5105400"/>
                  <a:gd name="connsiteY0" fmla="*/ 275131 h 3368851"/>
                  <a:gd name="connsiteX1" fmla="*/ 5105400 w 5105400"/>
                  <a:gd name="connsiteY1" fmla="*/ 275131 h 3368851"/>
                  <a:gd name="connsiteX2" fmla="*/ 5105400 w 5105400"/>
                  <a:gd name="connsiteY2" fmla="*/ 3368851 h 3368851"/>
                  <a:gd name="connsiteX3" fmla="*/ 0 w 5105400"/>
                  <a:gd name="connsiteY3" fmla="*/ 3368851 h 3368851"/>
                  <a:gd name="connsiteX4" fmla="*/ 0 w 5105400"/>
                  <a:gd name="connsiteY4" fmla="*/ 275131 h 336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05400" h="3368851">
                    <a:moveTo>
                      <a:pt x="0" y="275131"/>
                    </a:moveTo>
                    <a:cubicBezTo>
                      <a:pt x="1717040" y="31291"/>
                      <a:pt x="3388360" y="-197309"/>
                      <a:pt x="5105400" y="275131"/>
                    </a:cubicBezTo>
                    <a:lnTo>
                      <a:pt x="5105400" y="3368851"/>
                    </a:lnTo>
                    <a:cubicBezTo>
                      <a:pt x="3479800" y="2942131"/>
                      <a:pt x="1640840" y="3353611"/>
                      <a:pt x="0" y="3368851"/>
                    </a:cubicBezTo>
                    <a:lnTo>
                      <a:pt x="0" y="275131"/>
                    </a:lnTo>
                    <a:close/>
                  </a:path>
                </a:pathLst>
              </a:custGeom>
              <a:gradFill flip="none" rotWithShape="1">
                <a:gsLst>
                  <a:gs pos="4600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宋体 CN" panose="02020400000000000000" pitchFamily="18" charset="-122"/>
                  <a:ea typeface="思源宋体 CN" panose="02020400000000000000" pitchFamily="18" charset="-122"/>
                  <a:cs typeface="+mn-cs"/>
                  <a:sym typeface="思源宋体 CN" panose="02020400000000000000" pitchFamily="18" charset="-122"/>
                </a:endParaRP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D8A906-D1D2-E3E1-AED1-2FDC2FF51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5201" y="1052286"/>
            <a:ext cx="9839797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60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196</Words>
  <Application>Microsoft Office PowerPoint</Application>
  <PresentationFormat>Widescreen</PresentationFormat>
  <Paragraphs>38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Cambria</vt:lpstr>
      <vt:lpstr>Calibri</vt:lpstr>
      <vt:lpstr>阿里巴巴普惠体</vt:lpstr>
      <vt:lpstr>#9Slide07 HoneyCream</vt:lpstr>
      <vt:lpstr>Times New Roman</vt:lpstr>
      <vt:lpstr>Arial</vt:lpstr>
      <vt:lpstr>印品溜溜圆</vt:lpstr>
      <vt:lpstr>Calibri Light</vt:lpstr>
      <vt:lpstr>SVN-Ready</vt:lpstr>
      <vt:lpstr>SVN-Newton</vt:lpstr>
      <vt:lpstr>思源宋体 CN</vt:lpstr>
      <vt:lpstr>等线</vt:lpstr>
      <vt:lpstr>Vogue-ExtraBold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KhanhHuyen;MNT;MangnonTeam</dc:creator>
  <cp:keywords>mnt;MANGNONTEAM</cp:keywords>
  <cp:lastModifiedBy>lan anh</cp:lastModifiedBy>
  <cp:revision>20</cp:revision>
  <dcterms:created xsi:type="dcterms:W3CDTF">2023-06-29T12:55:54Z</dcterms:created>
  <dcterms:modified xsi:type="dcterms:W3CDTF">2023-10-18T07:27:09Z</dcterms:modified>
</cp:coreProperties>
</file>