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2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5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6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theme/theme7.xml" ContentType="application/vnd.openxmlformats-officedocument.theme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theme/theme8.xml" ContentType="application/vnd.openxmlformats-officedocument.theme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9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theme/theme10.xml" ContentType="application/vnd.openxmlformats-officedocument.theme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3" r:id="rId4"/>
    <p:sldMasterId id="2147483707" r:id="rId5"/>
    <p:sldMasterId id="2147483722" r:id="rId6"/>
    <p:sldMasterId id="2147483752" r:id="rId7"/>
    <p:sldMasterId id="2147483822" r:id="rId8"/>
    <p:sldMasterId id="2147483881" r:id="rId9"/>
    <p:sldMasterId id="2147483939" r:id="rId10"/>
    <p:sldMasterId id="2147483997" r:id="rId11"/>
  </p:sldMasterIdLst>
  <p:notesMasterIdLst>
    <p:notesMasterId r:id="rId42"/>
  </p:notesMasterIdLst>
  <p:sldIdLst>
    <p:sldId id="318" r:id="rId12"/>
    <p:sldId id="309" r:id="rId13"/>
    <p:sldId id="307" r:id="rId14"/>
    <p:sldId id="258" r:id="rId15"/>
    <p:sldId id="308" r:id="rId16"/>
    <p:sldId id="260" r:id="rId17"/>
    <p:sldId id="261" r:id="rId18"/>
    <p:sldId id="262" r:id="rId19"/>
    <p:sldId id="257" r:id="rId20"/>
    <p:sldId id="321" r:id="rId21"/>
    <p:sldId id="259" r:id="rId22"/>
    <p:sldId id="271" r:id="rId23"/>
    <p:sldId id="294" r:id="rId24"/>
    <p:sldId id="272" r:id="rId25"/>
    <p:sldId id="310" r:id="rId26"/>
    <p:sldId id="311" r:id="rId27"/>
    <p:sldId id="326" r:id="rId28"/>
    <p:sldId id="322" r:id="rId29"/>
    <p:sldId id="314" r:id="rId30"/>
    <p:sldId id="323" r:id="rId31"/>
    <p:sldId id="324" r:id="rId32"/>
    <p:sldId id="325" r:id="rId33"/>
    <p:sldId id="293" r:id="rId34"/>
    <p:sldId id="315" r:id="rId35"/>
    <p:sldId id="300" r:id="rId36"/>
    <p:sldId id="290" r:id="rId37"/>
    <p:sldId id="316" r:id="rId38"/>
    <p:sldId id="268" r:id="rId39"/>
    <p:sldId id="327" r:id="rId40"/>
    <p:sldId id="304" r:id="rId41"/>
  </p:sldIdLst>
  <p:sldSz cx="12192000" cy="6858000"/>
  <p:notesSz cx="6858000" cy="9144000"/>
  <p:custDataLst>
    <p:tags r:id="rId4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-94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F82EF-610E-475B-BC69-9ED144DFB147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97792-5AD1-41D3-A63C-C0D4C1BB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062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9510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324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276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290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409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31039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98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35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276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8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539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553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58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246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042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93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88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599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649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85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25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09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37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24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2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2008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19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2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912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73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406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440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529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65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4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569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1025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83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09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03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5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06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202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163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375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316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58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039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42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067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3058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2453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81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0632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2083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36996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4373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61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2612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0420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9790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9911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8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6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83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3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6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756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46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5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5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319631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5716450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29729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507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7773705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549279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3973241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626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86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1945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3937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0264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807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326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3578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01138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1507910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840891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0628631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6982569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20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2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19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7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44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551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04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9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04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4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61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16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4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2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297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29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44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48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37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82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75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5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38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5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79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3512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62752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77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63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68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0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60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50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87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6520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41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05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507696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82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760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672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03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69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4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88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65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58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1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903004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737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12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2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9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81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94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409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25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45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68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194793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90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59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9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7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34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88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8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8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34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14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68505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60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98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13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32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32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91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96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43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56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6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28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57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1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7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87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02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109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64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011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400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86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72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6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81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13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40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94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02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61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9545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5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41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59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95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289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3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61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04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78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000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405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48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75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58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38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12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82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2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65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972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1396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37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25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98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20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83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79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3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04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46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6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495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992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50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25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0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53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55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30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3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88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52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617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15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7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24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76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89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74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29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47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1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859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548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28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71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5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44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25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27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63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42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813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63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74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88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72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22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7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82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0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03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888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00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10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75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93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49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04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67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100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1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01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0308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41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6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5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50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09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53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48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979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41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2559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30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94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11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1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63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52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67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1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22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57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497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62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87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71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06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5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71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6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8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842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3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606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03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3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970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67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85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47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92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424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14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90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291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15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059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7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88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91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61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35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02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28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1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434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2347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6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98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89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50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0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999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282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21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76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068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7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53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48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01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72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07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45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3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66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6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378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99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43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51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9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75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56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59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07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04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97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412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6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04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8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6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8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29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85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6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6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54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79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77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97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45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01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4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32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88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5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67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51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279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398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49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58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80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95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6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028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87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53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36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9601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609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580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66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42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5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1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63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82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88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54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188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97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88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66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32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46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087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8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6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66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2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0717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70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40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96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25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36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76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22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92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05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66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942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7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96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02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94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5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87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27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22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29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10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027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027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003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7460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508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692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5383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892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215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445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109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812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511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271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253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037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5211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389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271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972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038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4778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811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596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18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423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287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166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4837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2314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31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421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561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3639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3772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743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339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679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80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801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448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60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76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47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235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82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7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84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80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29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932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667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69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52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028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7.xml"/><Relationship Id="rId18" Type="http://schemas.openxmlformats.org/officeDocument/2006/relationships/slideLayout" Target="../slideLayouts/slideLayout392.xml"/><Relationship Id="rId26" Type="http://schemas.openxmlformats.org/officeDocument/2006/relationships/slideLayout" Target="../slideLayouts/slideLayout400.xml"/><Relationship Id="rId39" Type="http://schemas.openxmlformats.org/officeDocument/2006/relationships/slideLayout" Target="../slideLayouts/slideLayout413.xml"/><Relationship Id="rId21" Type="http://schemas.openxmlformats.org/officeDocument/2006/relationships/slideLayout" Target="../slideLayouts/slideLayout395.xml"/><Relationship Id="rId34" Type="http://schemas.openxmlformats.org/officeDocument/2006/relationships/slideLayout" Target="../slideLayouts/slideLayout408.xml"/><Relationship Id="rId42" Type="http://schemas.openxmlformats.org/officeDocument/2006/relationships/slideLayout" Target="../slideLayouts/slideLayout416.xml"/><Relationship Id="rId47" Type="http://schemas.openxmlformats.org/officeDocument/2006/relationships/slideLayout" Target="../slideLayouts/slideLayout421.xml"/><Relationship Id="rId50" Type="http://schemas.openxmlformats.org/officeDocument/2006/relationships/slideLayout" Target="../slideLayouts/slideLayout424.xml"/><Relationship Id="rId55" Type="http://schemas.openxmlformats.org/officeDocument/2006/relationships/slideLayout" Target="../slideLayouts/slideLayout429.xml"/><Relationship Id="rId63" Type="http://schemas.openxmlformats.org/officeDocument/2006/relationships/slideLayout" Target="../slideLayouts/slideLayout437.xml"/><Relationship Id="rId7" Type="http://schemas.openxmlformats.org/officeDocument/2006/relationships/slideLayout" Target="../slideLayouts/slideLayout381.xml"/><Relationship Id="rId2" Type="http://schemas.openxmlformats.org/officeDocument/2006/relationships/slideLayout" Target="../slideLayouts/slideLayout376.xml"/><Relationship Id="rId16" Type="http://schemas.openxmlformats.org/officeDocument/2006/relationships/slideLayout" Target="../slideLayouts/slideLayout390.xml"/><Relationship Id="rId20" Type="http://schemas.openxmlformats.org/officeDocument/2006/relationships/slideLayout" Target="../slideLayouts/slideLayout394.xml"/><Relationship Id="rId29" Type="http://schemas.openxmlformats.org/officeDocument/2006/relationships/slideLayout" Target="../slideLayouts/slideLayout403.xml"/><Relationship Id="rId41" Type="http://schemas.openxmlformats.org/officeDocument/2006/relationships/slideLayout" Target="../slideLayouts/slideLayout415.xml"/><Relationship Id="rId54" Type="http://schemas.openxmlformats.org/officeDocument/2006/relationships/slideLayout" Target="../slideLayouts/slideLayout428.xml"/><Relationship Id="rId62" Type="http://schemas.openxmlformats.org/officeDocument/2006/relationships/slideLayout" Target="../slideLayouts/slideLayout43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24" Type="http://schemas.openxmlformats.org/officeDocument/2006/relationships/slideLayout" Target="../slideLayouts/slideLayout398.xml"/><Relationship Id="rId32" Type="http://schemas.openxmlformats.org/officeDocument/2006/relationships/slideLayout" Target="../slideLayouts/slideLayout406.xml"/><Relationship Id="rId37" Type="http://schemas.openxmlformats.org/officeDocument/2006/relationships/slideLayout" Target="../slideLayouts/slideLayout411.xml"/><Relationship Id="rId40" Type="http://schemas.openxmlformats.org/officeDocument/2006/relationships/slideLayout" Target="../slideLayouts/slideLayout414.xml"/><Relationship Id="rId45" Type="http://schemas.openxmlformats.org/officeDocument/2006/relationships/slideLayout" Target="../slideLayouts/slideLayout419.xml"/><Relationship Id="rId53" Type="http://schemas.openxmlformats.org/officeDocument/2006/relationships/slideLayout" Target="../slideLayouts/slideLayout427.xml"/><Relationship Id="rId58" Type="http://schemas.openxmlformats.org/officeDocument/2006/relationships/slideLayout" Target="../slideLayouts/slideLayout432.xml"/><Relationship Id="rId5" Type="http://schemas.openxmlformats.org/officeDocument/2006/relationships/slideLayout" Target="../slideLayouts/slideLayout379.xml"/><Relationship Id="rId15" Type="http://schemas.openxmlformats.org/officeDocument/2006/relationships/slideLayout" Target="../slideLayouts/slideLayout389.xml"/><Relationship Id="rId23" Type="http://schemas.openxmlformats.org/officeDocument/2006/relationships/slideLayout" Target="../slideLayouts/slideLayout397.xml"/><Relationship Id="rId28" Type="http://schemas.openxmlformats.org/officeDocument/2006/relationships/slideLayout" Target="../slideLayouts/slideLayout402.xml"/><Relationship Id="rId36" Type="http://schemas.openxmlformats.org/officeDocument/2006/relationships/slideLayout" Target="../slideLayouts/slideLayout410.xml"/><Relationship Id="rId49" Type="http://schemas.openxmlformats.org/officeDocument/2006/relationships/slideLayout" Target="../slideLayouts/slideLayout423.xml"/><Relationship Id="rId57" Type="http://schemas.openxmlformats.org/officeDocument/2006/relationships/slideLayout" Target="../slideLayouts/slideLayout431.xml"/><Relationship Id="rId61" Type="http://schemas.openxmlformats.org/officeDocument/2006/relationships/slideLayout" Target="../slideLayouts/slideLayout435.xml"/><Relationship Id="rId10" Type="http://schemas.openxmlformats.org/officeDocument/2006/relationships/slideLayout" Target="../slideLayouts/slideLayout384.xml"/><Relationship Id="rId19" Type="http://schemas.openxmlformats.org/officeDocument/2006/relationships/slideLayout" Target="../slideLayouts/slideLayout393.xml"/><Relationship Id="rId31" Type="http://schemas.openxmlformats.org/officeDocument/2006/relationships/slideLayout" Target="../slideLayouts/slideLayout405.xml"/><Relationship Id="rId44" Type="http://schemas.openxmlformats.org/officeDocument/2006/relationships/slideLayout" Target="../slideLayouts/slideLayout418.xml"/><Relationship Id="rId52" Type="http://schemas.openxmlformats.org/officeDocument/2006/relationships/slideLayout" Target="../slideLayouts/slideLayout426.xml"/><Relationship Id="rId60" Type="http://schemas.openxmlformats.org/officeDocument/2006/relationships/slideLayout" Target="../slideLayouts/slideLayout43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Relationship Id="rId14" Type="http://schemas.openxmlformats.org/officeDocument/2006/relationships/slideLayout" Target="../slideLayouts/slideLayout388.xml"/><Relationship Id="rId22" Type="http://schemas.openxmlformats.org/officeDocument/2006/relationships/slideLayout" Target="../slideLayouts/slideLayout396.xml"/><Relationship Id="rId27" Type="http://schemas.openxmlformats.org/officeDocument/2006/relationships/slideLayout" Target="../slideLayouts/slideLayout401.xml"/><Relationship Id="rId30" Type="http://schemas.openxmlformats.org/officeDocument/2006/relationships/slideLayout" Target="../slideLayouts/slideLayout404.xml"/><Relationship Id="rId35" Type="http://schemas.openxmlformats.org/officeDocument/2006/relationships/slideLayout" Target="../slideLayouts/slideLayout409.xml"/><Relationship Id="rId43" Type="http://schemas.openxmlformats.org/officeDocument/2006/relationships/slideLayout" Target="../slideLayouts/slideLayout417.xml"/><Relationship Id="rId48" Type="http://schemas.openxmlformats.org/officeDocument/2006/relationships/slideLayout" Target="../slideLayouts/slideLayout422.xml"/><Relationship Id="rId56" Type="http://schemas.openxmlformats.org/officeDocument/2006/relationships/slideLayout" Target="../slideLayouts/slideLayout430.xml"/><Relationship Id="rId64" Type="http://schemas.openxmlformats.org/officeDocument/2006/relationships/theme" Target="../theme/theme10.xml"/><Relationship Id="rId8" Type="http://schemas.openxmlformats.org/officeDocument/2006/relationships/slideLayout" Target="../slideLayouts/slideLayout382.xml"/><Relationship Id="rId51" Type="http://schemas.openxmlformats.org/officeDocument/2006/relationships/slideLayout" Target="../slideLayouts/slideLayout425.xml"/><Relationship Id="rId3" Type="http://schemas.openxmlformats.org/officeDocument/2006/relationships/slideLayout" Target="../slideLayouts/slideLayout377.xml"/><Relationship Id="rId12" Type="http://schemas.openxmlformats.org/officeDocument/2006/relationships/slideLayout" Target="../slideLayouts/slideLayout386.xml"/><Relationship Id="rId17" Type="http://schemas.openxmlformats.org/officeDocument/2006/relationships/slideLayout" Target="../slideLayouts/slideLayout391.xml"/><Relationship Id="rId25" Type="http://schemas.openxmlformats.org/officeDocument/2006/relationships/slideLayout" Target="../slideLayouts/slideLayout399.xml"/><Relationship Id="rId33" Type="http://schemas.openxmlformats.org/officeDocument/2006/relationships/slideLayout" Target="../slideLayouts/slideLayout407.xml"/><Relationship Id="rId38" Type="http://schemas.openxmlformats.org/officeDocument/2006/relationships/slideLayout" Target="../slideLayouts/slideLayout412.xml"/><Relationship Id="rId46" Type="http://schemas.openxmlformats.org/officeDocument/2006/relationships/slideLayout" Target="../slideLayouts/slideLayout420.xml"/><Relationship Id="rId59" Type="http://schemas.openxmlformats.org/officeDocument/2006/relationships/slideLayout" Target="../slideLayouts/slideLayout433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0.xml"/><Relationship Id="rId18" Type="http://schemas.openxmlformats.org/officeDocument/2006/relationships/slideLayout" Target="../slideLayouts/slideLayout455.xml"/><Relationship Id="rId26" Type="http://schemas.openxmlformats.org/officeDocument/2006/relationships/slideLayout" Target="../slideLayouts/slideLayout463.xml"/><Relationship Id="rId39" Type="http://schemas.openxmlformats.org/officeDocument/2006/relationships/slideLayout" Target="../slideLayouts/slideLayout476.xml"/><Relationship Id="rId21" Type="http://schemas.openxmlformats.org/officeDocument/2006/relationships/slideLayout" Target="../slideLayouts/slideLayout458.xml"/><Relationship Id="rId34" Type="http://schemas.openxmlformats.org/officeDocument/2006/relationships/slideLayout" Target="../slideLayouts/slideLayout471.xml"/><Relationship Id="rId42" Type="http://schemas.openxmlformats.org/officeDocument/2006/relationships/slideLayout" Target="../slideLayouts/slideLayout479.xml"/><Relationship Id="rId47" Type="http://schemas.openxmlformats.org/officeDocument/2006/relationships/slideLayout" Target="../slideLayouts/slideLayout484.xml"/><Relationship Id="rId50" Type="http://schemas.openxmlformats.org/officeDocument/2006/relationships/slideLayout" Target="../slideLayouts/slideLayout487.xml"/><Relationship Id="rId55" Type="http://schemas.openxmlformats.org/officeDocument/2006/relationships/slideLayout" Target="../slideLayouts/slideLayout492.xml"/><Relationship Id="rId63" Type="http://schemas.openxmlformats.org/officeDocument/2006/relationships/theme" Target="../theme/theme11.xml"/><Relationship Id="rId7" Type="http://schemas.openxmlformats.org/officeDocument/2006/relationships/slideLayout" Target="../slideLayouts/slideLayout444.xml"/><Relationship Id="rId2" Type="http://schemas.openxmlformats.org/officeDocument/2006/relationships/slideLayout" Target="../slideLayouts/slideLayout439.xml"/><Relationship Id="rId16" Type="http://schemas.openxmlformats.org/officeDocument/2006/relationships/slideLayout" Target="../slideLayouts/slideLayout453.xml"/><Relationship Id="rId20" Type="http://schemas.openxmlformats.org/officeDocument/2006/relationships/slideLayout" Target="../slideLayouts/slideLayout457.xml"/><Relationship Id="rId29" Type="http://schemas.openxmlformats.org/officeDocument/2006/relationships/slideLayout" Target="../slideLayouts/slideLayout466.xml"/><Relationship Id="rId41" Type="http://schemas.openxmlformats.org/officeDocument/2006/relationships/slideLayout" Target="../slideLayouts/slideLayout478.xml"/><Relationship Id="rId54" Type="http://schemas.openxmlformats.org/officeDocument/2006/relationships/slideLayout" Target="../slideLayouts/slideLayout491.xml"/><Relationship Id="rId62" Type="http://schemas.openxmlformats.org/officeDocument/2006/relationships/slideLayout" Target="../slideLayouts/slideLayout499.xml"/><Relationship Id="rId1" Type="http://schemas.openxmlformats.org/officeDocument/2006/relationships/slideLayout" Target="../slideLayouts/slideLayout438.xml"/><Relationship Id="rId6" Type="http://schemas.openxmlformats.org/officeDocument/2006/relationships/slideLayout" Target="../slideLayouts/slideLayout443.xml"/><Relationship Id="rId11" Type="http://schemas.openxmlformats.org/officeDocument/2006/relationships/slideLayout" Target="../slideLayouts/slideLayout448.xml"/><Relationship Id="rId24" Type="http://schemas.openxmlformats.org/officeDocument/2006/relationships/slideLayout" Target="../slideLayouts/slideLayout461.xml"/><Relationship Id="rId32" Type="http://schemas.openxmlformats.org/officeDocument/2006/relationships/slideLayout" Target="../slideLayouts/slideLayout469.xml"/><Relationship Id="rId37" Type="http://schemas.openxmlformats.org/officeDocument/2006/relationships/slideLayout" Target="../slideLayouts/slideLayout474.xml"/><Relationship Id="rId40" Type="http://schemas.openxmlformats.org/officeDocument/2006/relationships/slideLayout" Target="../slideLayouts/slideLayout477.xml"/><Relationship Id="rId45" Type="http://schemas.openxmlformats.org/officeDocument/2006/relationships/slideLayout" Target="../slideLayouts/slideLayout482.xml"/><Relationship Id="rId53" Type="http://schemas.openxmlformats.org/officeDocument/2006/relationships/slideLayout" Target="../slideLayouts/slideLayout490.xml"/><Relationship Id="rId58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42.xml"/><Relationship Id="rId15" Type="http://schemas.openxmlformats.org/officeDocument/2006/relationships/slideLayout" Target="../slideLayouts/slideLayout452.xml"/><Relationship Id="rId23" Type="http://schemas.openxmlformats.org/officeDocument/2006/relationships/slideLayout" Target="../slideLayouts/slideLayout460.xml"/><Relationship Id="rId28" Type="http://schemas.openxmlformats.org/officeDocument/2006/relationships/slideLayout" Target="../slideLayouts/slideLayout465.xml"/><Relationship Id="rId36" Type="http://schemas.openxmlformats.org/officeDocument/2006/relationships/slideLayout" Target="../slideLayouts/slideLayout473.xml"/><Relationship Id="rId49" Type="http://schemas.openxmlformats.org/officeDocument/2006/relationships/slideLayout" Target="../slideLayouts/slideLayout486.xml"/><Relationship Id="rId57" Type="http://schemas.openxmlformats.org/officeDocument/2006/relationships/slideLayout" Target="../slideLayouts/slideLayout494.xml"/><Relationship Id="rId61" Type="http://schemas.openxmlformats.org/officeDocument/2006/relationships/slideLayout" Target="../slideLayouts/slideLayout498.xml"/><Relationship Id="rId10" Type="http://schemas.openxmlformats.org/officeDocument/2006/relationships/slideLayout" Target="../slideLayouts/slideLayout447.xml"/><Relationship Id="rId19" Type="http://schemas.openxmlformats.org/officeDocument/2006/relationships/slideLayout" Target="../slideLayouts/slideLayout456.xml"/><Relationship Id="rId31" Type="http://schemas.openxmlformats.org/officeDocument/2006/relationships/slideLayout" Target="../slideLayouts/slideLayout468.xml"/><Relationship Id="rId44" Type="http://schemas.openxmlformats.org/officeDocument/2006/relationships/slideLayout" Target="../slideLayouts/slideLayout481.xml"/><Relationship Id="rId52" Type="http://schemas.openxmlformats.org/officeDocument/2006/relationships/slideLayout" Target="../slideLayouts/slideLayout489.xml"/><Relationship Id="rId60" Type="http://schemas.openxmlformats.org/officeDocument/2006/relationships/slideLayout" Target="../slideLayouts/slideLayout497.xml"/><Relationship Id="rId4" Type="http://schemas.openxmlformats.org/officeDocument/2006/relationships/slideLayout" Target="../slideLayouts/slideLayout441.xml"/><Relationship Id="rId9" Type="http://schemas.openxmlformats.org/officeDocument/2006/relationships/slideLayout" Target="../slideLayouts/slideLayout446.xml"/><Relationship Id="rId14" Type="http://schemas.openxmlformats.org/officeDocument/2006/relationships/slideLayout" Target="../slideLayouts/slideLayout451.xml"/><Relationship Id="rId22" Type="http://schemas.openxmlformats.org/officeDocument/2006/relationships/slideLayout" Target="../slideLayouts/slideLayout459.xml"/><Relationship Id="rId27" Type="http://schemas.openxmlformats.org/officeDocument/2006/relationships/slideLayout" Target="../slideLayouts/slideLayout464.xml"/><Relationship Id="rId30" Type="http://schemas.openxmlformats.org/officeDocument/2006/relationships/slideLayout" Target="../slideLayouts/slideLayout467.xml"/><Relationship Id="rId35" Type="http://schemas.openxmlformats.org/officeDocument/2006/relationships/slideLayout" Target="../slideLayouts/slideLayout472.xml"/><Relationship Id="rId43" Type="http://schemas.openxmlformats.org/officeDocument/2006/relationships/slideLayout" Target="../slideLayouts/slideLayout480.xml"/><Relationship Id="rId48" Type="http://schemas.openxmlformats.org/officeDocument/2006/relationships/slideLayout" Target="../slideLayouts/slideLayout485.xml"/><Relationship Id="rId56" Type="http://schemas.openxmlformats.org/officeDocument/2006/relationships/slideLayout" Target="../slideLayouts/slideLayout493.xml"/><Relationship Id="rId8" Type="http://schemas.openxmlformats.org/officeDocument/2006/relationships/slideLayout" Target="../slideLayouts/slideLayout445.xml"/><Relationship Id="rId51" Type="http://schemas.openxmlformats.org/officeDocument/2006/relationships/slideLayout" Target="../slideLayouts/slideLayout488.xml"/><Relationship Id="rId3" Type="http://schemas.openxmlformats.org/officeDocument/2006/relationships/slideLayout" Target="../slideLayouts/slideLayout440.xml"/><Relationship Id="rId12" Type="http://schemas.openxmlformats.org/officeDocument/2006/relationships/slideLayout" Target="../slideLayouts/slideLayout449.xml"/><Relationship Id="rId17" Type="http://schemas.openxmlformats.org/officeDocument/2006/relationships/slideLayout" Target="../slideLayouts/slideLayout454.xml"/><Relationship Id="rId25" Type="http://schemas.openxmlformats.org/officeDocument/2006/relationships/slideLayout" Target="../slideLayouts/slideLayout462.xml"/><Relationship Id="rId33" Type="http://schemas.openxmlformats.org/officeDocument/2006/relationships/slideLayout" Target="../slideLayouts/slideLayout470.xml"/><Relationship Id="rId38" Type="http://schemas.openxmlformats.org/officeDocument/2006/relationships/slideLayout" Target="../slideLayouts/slideLayout475.xml"/><Relationship Id="rId46" Type="http://schemas.openxmlformats.org/officeDocument/2006/relationships/slideLayout" Target="../slideLayouts/slideLayout483.xml"/><Relationship Id="rId59" Type="http://schemas.openxmlformats.org/officeDocument/2006/relationships/slideLayout" Target="../slideLayouts/slideLayout496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26" Type="http://schemas.openxmlformats.org/officeDocument/2006/relationships/slideLayout" Target="../slideLayouts/slideLayout109.xml"/><Relationship Id="rId39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104.xml"/><Relationship Id="rId34" Type="http://schemas.openxmlformats.org/officeDocument/2006/relationships/slideLayout" Target="../slideLayouts/slideLayout117.xml"/><Relationship Id="rId42" Type="http://schemas.openxmlformats.org/officeDocument/2006/relationships/slideLayout" Target="../slideLayouts/slideLayout125.xml"/><Relationship Id="rId47" Type="http://schemas.openxmlformats.org/officeDocument/2006/relationships/slideLayout" Target="../slideLayouts/slideLayout130.xml"/><Relationship Id="rId50" Type="http://schemas.openxmlformats.org/officeDocument/2006/relationships/image" Target="../media/image2.png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5" Type="http://schemas.openxmlformats.org/officeDocument/2006/relationships/slideLayout" Target="../slideLayouts/slideLayout108.xml"/><Relationship Id="rId33" Type="http://schemas.openxmlformats.org/officeDocument/2006/relationships/slideLayout" Target="../slideLayouts/slideLayout116.xml"/><Relationship Id="rId38" Type="http://schemas.openxmlformats.org/officeDocument/2006/relationships/slideLayout" Target="../slideLayouts/slideLayout121.xml"/><Relationship Id="rId46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103.xml"/><Relationship Id="rId29" Type="http://schemas.openxmlformats.org/officeDocument/2006/relationships/slideLayout" Target="../slideLayouts/slideLayout112.xml"/><Relationship Id="rId41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24" Type="http://schemas.openxmlformats.org/officeDocument/2006/relationships/slideLayout" Target="../slideLayouts/slideLayout107.xml"/><Relationship Id="rId32" Type="http://schemas.openxmlformats.org/officeDocument/2006/relationships/slideLayout" Target="../slideLayouts/slideLayout115.xml"/><Relationship Id="rId37" Type="http://schemas.openxmlformats.org/officeDocument/2006/relationships/slideLayout" Target="../slideLayouts/slideLayout120.xml"/><Relationship Id="rId40" Type="http://schemas.openxmlformats.org/officeDocument/2006/relationships/slideLayout" Target="../slideLayouts/slideLayout123.xml"/><Relationship Id="rId45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23" Type="http://schemas.openxmlformats.org/officeDocument/2006/relationships/slideLayout" Target="../slideLayouts/slideLayout106.xml"/><Relationship Id="rId28" Type="http://schemas.openxmlformats.org/officeDocument/2006/relationships/slideLayout" Target="../slideLayouts/slideLayout111.xml"/><Relationship Id="rId36" Type="http://schemas.openxmlformats.org/officeDocument/2006/relationships/slideLayout" Target="../slideLayouts/slideLayout119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102.xml"/><Relationship Id="rId31" Type="http://schemas.openxmlformats.org/officeDocument/2006/relationships/slideLayout" Target="../slideLayouts/slideLayout114.xml"/><Relationship Id="rId44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Relationship Id="rId22" Type="http://schemas.openxmlformats.org/officeDocument/2006/relationships/slideLayout" Target="../slideLayouts/slideLayout105.xml"/><Relationship Id="rId27" Type="http://schemas.openxmlformats.org/officeDocument/2006/relationships/slideLayout" Target="../slideLayouts/slideLayout110.xml"/><Relationship Id="rId30" Type="http://schemas.openxmlformats.org/officeDocument/2006/relationships/slideLayout" Target="../slideLayouts/slideLayout113.xml"/><Relationship Id="rId35" Type="http://schemas.openxmlformats.org/officeDocument/2006/relationships/slideLayout" Target="../slideLayouts/slideLayout118.xml"/><Relationship Id="rId43" Type="http://schemas.openxmlformats.org/officeDocument/2006/relationships/slideLayout" Target="../slideLayouts/slideLayout126.xml"/><Relationship Id="rId48" Type="http://schemas.openxmlformats.org/officeDocument/2006/relationships/slideLayout" Target="../slideLayouts/slideLayout131.xml"/><Relationship Id="rId8" Type="http://schemas.openxmlformats.org/officeDocument/2006/relationships/slideLayout" Target="../slideLayouts/slideLayout9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tags" Target="../tags/tag4.xml"/><Relationship Id="rId2" Type="http://schemas.openxmlformats.org/officeDocument/2006/relationships/slideLayout" Target="../slideLayouts/slideLayout145.xml"/><Relationship Id="rId16" Type="http://schemas.openxmlformats.org/officeDocument/2006/relationships/tags" Target="../tags/tag3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20" Type="http://schemas.openxmlformats.org/officeDocument/2006/relationships/image" Target="../media/image4.jpeg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66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2.xml"/><Relationship Id="rId13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77.xml"/><Relationship Id="rId7" Type="http://schemas.openxmlformats.org/officeDocument/2006/relationships/slideLayout" Target="../slideLayouts/slideLayout181.xml"/><Relationship Id="rId12" Type="http://schemas.openxmlformats.org/officeDocument/2006/relationships/slideLayout" Target="../slideLayouts/slideLayout186.xml"/><Relationship Id="rId2" Type="http://schemas.openxmlformats.org/officeDocument/2006/relationships/slideLayout" Target="../slideLayouts/slideLayout17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75.xml"/><Relationship Id="rId6" Type="http://schemas.openxmlformats.org/officeDocument/2006/relationships/slideLayout" Target="../slideLayouts/slideLayout180.xml"/><Relationship Id="rId11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7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184.xml"/><Relationship Id="rId4" Type="http://schemas.openxmlformats.org/officeDocument/2006/relationships/slideLayout" Target="../slideLayouts/slideLayout178.xml"/><Relationship Id="rId9" Type="http://schemas.openxmlformats.org/officeDocument/2006/relationships/slideLayout" Target="../slideLayouts/slideLayout183.xml"/><Relationship Id="rId14" Type="http://schemas.openxmlformats.org/officeDocument/2006/relationships/slideLayout" Target="../slideLayouts/slideLayout188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1.xml"/><Relationship Id="rId18" Type="http://schemas.openxmlformats.org/officeDocument/2006/relationships/slideLayout" Target="../slideLayouts/slideLayout206.xml"/><Relationship Id="rId26" Type="http://schemas.openxmlformats.org/officeDocument/2006/relationships/slideLayout" Target="../slideLayouts/slideLayout214.xml"/><Relationship Id="rId39" Type="http://schemas.openxmlformats.org/officeDocument/2006/relationships/slideLayout" Target="../slideLayouts/slideLayout227.xml"/><Relationship Id="rId21" Type="http://schemas.openxmlformats.org/officeDocument/2006/relationships/slideLayout" Target="../slideLayouts/slideLayout209.xml"/><Relationship Id="rId34" Type="http://schemas.openxmlformats.org/officeDocument/2006/relationships/slideLayout" Target="../slideLayouts/slideLayout222.xml"/><Relationship Id="rId42" Type="http://schemas.openxmlformats.org/officeDocument/2006/relationships/slideLayout" Target="../slideLayouts/slideLayout230.xml"/><Relationship Id="rId47" Type="http://schemas.openxmlformats.org/officeDocument/2006/relationships/slideLayout" Target="../slideLayouts/slideLayout235.xml"/><Relationship Id="rId50" Type="http://schemas.openxmlformats.org/officeDocument/2006/relationships/slideLayout" Target="../slideLayouts/slideLayout238.xml"/><Relationship Id="rId55" Type="http://schemas.openxmlformats.org/officeDocument/2006/relationships/slideLayout" Target="../slideLayouts/slideLayout243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17" Type="http://schemas.openxmlformats.org/officeDocument/2006/relationships/slideLayout" Target="../slideLayouts/slideLayout205.xml"/><Relationship Id="rId25" Type="http://schemas.openxmlformats.org/officeDocument/2006/relationships/slideLayout" Target="../slideLayouts/slideLayout213.xml"/><Relationship Id="rId33" Type="http://schemas.openxmlformats.org/officeDocument/2006/relationships/slideLayout" Target="../slideLayouts/slideLayout221.xml"/><Relationship Id="rId38" Type="http://schemas.openxmlformats.org/officeDocument/2006/relationships/slideLayout" Target="../slideLayouts/slideLayout226.xml"/><Relationship Id="rId46" Type="http://schemas.openxmlformats.org/officeDocument/2006/relationships/slideLayout" Target="../slideLayouts/slideLayout234.xml"/><Relationship Id="rId59" Type="http://schemas.openxmlformats.org/officeDocument/2006/relationships/theme" Target="../theme/theme7.xml"/><Relationship Id="rId2" Type="http://schemas.openxmlformats.org/officeDocument/2006/relationships/slideLayout" Target="../slideLayouts/slideLayout190.xml"/><Relationship Id="rId16" Type="http://schemas.openxmlformats.org/officeDocument/2006/relationships/slideLayout" Target="../slideLayouts/slideLayout204.xml"/><Relationship Id="rId20" Type="http://schemas.openxmlformats.org/officeDocument/2006/relationships/slideLayout" Target="../slideLayouts/slideLayout208.xml"/><Relationship Id="rId29" Type="http://schemas.openxmlformats.org/officeDocument/2006/relationships/slideLayout" Target="../slideLayouts/slideLayout217.xml"/><Relationship Id="rId41" Type="http://schemas.openxmlformats.org/officeDocument/2006/relationships/slideLayout" Target="../slideLayouts/slideLayout229.xml"/><Relationship Id="rId54" Type="http://schemas.openxmlformats.org/officeDocument/2006/relationships/slideLayout" Target="../slideLayouts/slideLayout242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24" Type="http://schemas.openxmlformats.org/officeDocument/2006/relationships/slideLayout" Target="../slideLayouts/slideLayout212.xml"/><Relationship Id="rId32" Type="http://schemas.openxmlformats.org/officeDocument/2006/relationships/slideLayout" Target="../slideLayouts/slideLayout220.xml"/><Relationship Id="rId37" Type="http://schemas.openxmlformats.org/officeDocument/2006/relationships/slideLayout" Target="../slideLayouts/slideLayout225.xml"/><Relationship Id="rId40" Type="http://schemas.openxmlformats.org/officeDocument/2006/relationships/slideLayout" Target="../slideLayouts/slideLayout228.xml"/><Relationship Id="rId45" Type="http://schemas.openxmlformats.org/officeDocument/2006/relationships/slideLayout" Target="../slideLayouts/slideLayout233.xml"/><Relationship Id="rId53" Type="http://schemas.openxmlformats.org/officeDocument/2006/relationships/slideLayout" Target="../slideLayouts/slideLayout241.xml"/><Relationship Id="rId58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193.xml"/><Relationship Id="rId15" Type="http://schemas.openxmlformats.org/officeDocument/2006/relationships/slideLayout" Target="../slideLayouts/slideLayout203.xml"/><Relationship Id="rId23" Type="http://schemas.openxmlformats.org/officeDocument/2006/relationships/slideLayout" Target="../slideLayouts/slideLayout211.xml"/><Relationship Id="rId28" Type="http://schemas.openxmlformats.org/officeDocument/2006/relationships/slideLayout" Target="../slideLayouts/slideLayout216.xml"/><Relationship Id="rId36" Type="http://schemas.openxmlformats.org/officeDocument/2006/relationships/slideLayout" Target="../slideLayouts/slideLayout224.xml"/><Relationship Id="rId49" Type="http://schemas.openxmlformats.org/officeDocument/2006/relationships/slideLayout" Target="../slideLayouts/slideLayout237.xml"/><Relationship Id="rId57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198.xml"/><Relationship Id="rId19" Type="http://schemas.openxmlformats.org/officeDocument/2006/relationships/slideLayout" Target="../slideLayouts/slideLayout207.xml"/><Relationship Id="rId31" Type="http://schemas.openxmlformats.org/officeDocument/2006/relationships/slideLayout" Target="../slideLayouts/slideLayout219.xml"/><Relationship Id="rId44" Type="http://schemas.openxmlformats.org/officeDocument/2006/relationships/slideLayout" Target="../slideLayouts/slideLayout232.xml"/><Relationship Id="rId52" Type="http://schemas.openxmlformats.org/officeDocument/2006/relationships/slideLayout" Target="../slideLayouts/slideLayout240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slideLayout" Target="../slideLayouts/slideLayout202.xml"/><Relationship Id="rId22" Type="http://schemas.openxmlformats.org/officeDocument/2006/relationships/slideLayout" Target="../slideLayouts/slideLayout210.xml"/><Relationship Id="rId27" Type="http://schemas.openxmlformats.org/officeDocument/2006/relationships/slideLayout" Target="../slideLayouts/slideLayout215.xml"/><Relationship Id="rId30" Type="http://schemas.openxmlformats.org/officeDocument/2006/relationships/slideLayout" Target="../slideLayouts/slideLayout218.xml"/><Relationship Id="rId35" Type="http://schemas.openxmlformats.org/officeDocument/2006/relationships/slideLayout" Target="../slideLayouts/slideLayout223.xml"/><Relationship Id="rId43" Type="http://schemas.openxmlformats.org/officeDocument/2006/relationships/slideLayout" Target="../slideLayouts/slideLayout231.xml"/><Relationship Id="rId48" Type="http://schemas.openxmlformats.org/officeDocument/2006/relationships/slideLayout" Target="../slideLayouts/slideLayout236.xml"/><Relationship Id="rId56" Type="http://schemas.openxmlformats.org/officeDocument/2006/relationships/slideLayout" Target="../slideLayouts/slideLayout244.xml"/><Relationship Id="rId8" Type="http://schemas.openxmlformats.org/officeDocument/2006/relationships/slideLayout" Target="../slideLayouts/slideLayout196.xml"/><Relationship Id="rId51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191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9.xml"/><Relationship Id="rId18" Type="http://schemas.openxmlformats.org/officeDocument/2006/relationships/slideLayout" Target="../slideLayouts/slideLayout264.xml"/><Relationship Id="rId26" Type="http://schemas.openxmlformats.org/officeDocument/2006/relationships/slideLayout" Target="../slideLayouts/slideLayout272.xml"/><Relationship Id="rId39" Type="http://schemas.openxmlformats.org/officeDocument/2006/relationships/slideLayout" Target="../slideLayouts/slideLayout285.xml"/><Relationship Id="rId21" Type="http://schemas.openxmlformats.org/officeDocument/2006/relationships/slideLayout" Target="../slideLayouts/slideLayout267.xml"/><Relationship Id="rId34" Type="http://schemas.openxmlformats.org/officeDocument/2006/relationships/slideLayout" Target="../slideLayouts/slideLayout280.xml"/><Relationship Id="rId42" Type="http://schemas.openxmlformats.org/officeDocument/2006/relationships/slideLayout" Target="../slideLayouts/slideLayout288.xml"/><Relationship Id="rId47" Type="http://schemas.openxmlformats.org/officeDocument/2006/relationships/slideLayout" Target="../slideLayouts/slideLayout293.xml"/><Relationship Id="rId50" Type="http://schemas.openxmlformats.org/officeDocument/2006/relationships/slideLayout" Target="../slideLayouts/slideLayout296.xml"/><Relationship Id="rId55" Type="http://schemas.openxmlformats.org/officeDocument/2006/relationships/slideLayout" Target="../slideLayouts/slideLayout301.xml"/><Relationship Id="rId63" Type="http://schemas.openxmlformats.org/officeDocument/2006/relationships/slideLayout" Target="../slideLayouts/slideLayout309.xml"/><Relationship Id="rId7" Type="http://schemas.openxmlformats.org/officeDocument/2006/relationships/slideLayout" Target="../slideLayouts/slideLayout253.xml"/><Relationship Id="rId2" Type="http://schemas.openxmlformats.org/officeDocument/2006/relationships/slideLayout" Target="../slideLayouts/slideLayout248.xml"/><Relationship Id="rId16" Type="http://schemas.openxmlformats.org/officeDocument/2006/relationships/slideLayout" Target="../slideLayouts/slideLayout262.xml"/><Relationship Id="rId20" Type="http://schemas.openxmlformats.org/officeDocument/2006/relationships/slideLayout" Target="../slideLayouts/slideLayout266.xml"/><Relationship Id="rId29" Type="http://schemas.openxmlformats.org/officeDocument/2006/relationships/slideLayout" Target="../slideLayouts/slideLayout275.xml"/><Relationship Id="rId41" Type="http://schemas.openxmlformats.org/officeDocument/2006/relationships/slideLayout" Target="../slideLayouts/slideLayout287.xml"/><Relationship Id="rId54" Type="http://schemas.openxmlformats.org/officeDocument/2006/relationships/slideLayout" Target="../slideLayouts/slideLayout300.xml"/><Relationship Id="rId62" Type="http://schemas.openxmlformats.org/officeDocument/2006/relationships/slideLayout" Target="../slideLayouts/slideLayout308.xml"/><Relationship Id="rId1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52.xml"/><Relationship Id="rId11" Type="http://schemas.openxmlformats.org/officeDocument/2006/relationships/slideLayout" Target="../slideLayouts/slideLayout257.xml"/><Relationship Id="rId24" Type="http://schemas.openxmlformats.org/officeDocument/2006/relationships/slideLayout" Target="../slideLayouts/slideLayout270.xml"/><Relationship Id="rId32" Type="http://schemas.openxmlformats.org/officeDocument/2006/relationships/slideLayout" Target="../slideLayouts/slideLayout278.xml"/><Relationship Id="rId37" Type="http://schemas.openxmlformats.org/officeDocument/2006/relationships/slideLayout" Target="../slideLayouts/slideLayout283.xml"/><Relationship Id="rId40" Type="http://schemas.openxmlformats.org/officeDocument/2006/relationships/slideLayout" Target="../slideLayouts/slideLayout286.xml"/><Relationship Id="rId45" Type="http://schemas.openxmlformats.org/officeDocument/2006/relationships/slideLayout" Target="../slideLayouts/slideLayout291.xml"/><Relationship Id="rId53" Type="http://schemas.openxmlformats.org/officeDocument/2006/relationships/slideLayout" Target="../slideLayouts/slideLayout299.xml"/><Relationship Id="rId58" Type="http://schemas.openxmlformats.org/officeDocument/2006/relationships/slideLayout" Target="../slideLayouts/slideLayout304.xml"/><Relationship Id="rId66" Type="http://schemas.openxmlformats.org/officeDocument/2006/relationships/theme" Target="../theme/theme8.xml"/><Relationship Id="rId5" Type="http://schemas.openxmlformats.org/officeDocument/2006/relationships/slideLayout" Target="../slideLayouts/slideLayout251.xml"/><Relationship Id="rId15" Type="http://schemas.openxmlformats.org/officeDocument/2006/relationships/slideLayout" Target="../slideLayouts/slideLayout261.xml"/><Relationship Id="rId23" Type="http://schemas.openxmlformats.org/officeDocument/2006/relationships/slideLayout" Target="../slideLayouts/slideLayout269.xml"/><Relationship Id="rId28" Type="http://schemas.openxmlformats.org/officeDocument/2006/relationships/slideLayout" Target="../slideLayouts/slideLayout274.xml"/><Relationship Id="rId36" Type="http://schemas.openxmlformats.org/officeDocument/2006/relationships/slideLayout" Target="../slideLayouts/slideLayout282.xml"/><Relationship Id="rId49" Type="http://schemas.openxmlformats.org/officeDocument/2006/relationships/slideLayout" Target="../slideLayouts/slideLayout295.xml"/><Relationship Id="rId57" Type="http://schemas.openxmlformats.org/officeDocument/2006/relationships/slideLayout" Target="../slideLayouts/slideLayout303.xml"/><Relationship Id="rId61" Type="http://schemas.openxmlformats.org/officeDocument/2006/relationships/slideLayout" Target="../slideLayouts/slideLayout307.xml"/><Relationship Id="rId10" Type="http://schemas.openxmlformats.org/officeDocument/2006/relationships/slideLayout" Target="../slideLayouts/slideLayout256.xml"/><Relationship Id="rId19" Type="http://schemas.openxmlformats.org/officeDocument/2006/relationships/slideLayout" Target="../slideLayouts/slideLayout265.xml"/><Relationship Id="rId31" Type="http://schemas.openxmlformats.org/officeDocument/2006/relationships/slideLayout" Target="../slideLayouts/slideLayout277.xml"/><Relationship Id="rId44" Type="http://schemas.openxmlformats.org/officeDocument/2006/relationships/slideLayout" Target="../slideLayouts/slideLayout290.xml"/><Relationship Id="rId52" Type="http://schemas.openxmlformats.org/officeDocument/2006/relationships/slideLayout" Target="../slideLayouts/slideLayout298.xml"/><Relationship Id="rId60" Type="http://schemas.openxmlformats.org/officeDocument/2006/relationships/slideLayout" Target="../slideLayouts/slideLayout306.xml"/><Relationship Id="rId65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5.xml"/><Relationship Id="rId14" Type="http://schemas.openxmlformats.org/officeDocument/2006/relationships/slideLayout" Target="../slideLayouts/slideLayout260.xml"/><Relationship Id="rId22" Type="http://schemas.openxmlformats.org/officeDocument/2006/relationships/slideLayout" Target="../slideLayouts/slideLayout268.xml"/><Relationship Id="rId27" Type="http://schemas.openxmlformats.org/officeDocument/2006/relationships/slideLayout" Target="../slideLayouts/slideLayout273.xml"/><Relationship Id="rId30" Type="http://schemas.openxmlformats.org/officeDocument/2006/relationships/slideLayout" Target="../slideLayouts/slideLayout276.xml"/><Relationship Id="rId35" Type="http://schemas.openxmlformats.org/officeDocument/2006/relationships/slideLayout" Target="../slideLayouts/slideLayout281.xml"/><Relationship Id="rId43" Type="http://schemas.openxmlformats.org/officeDocument/2006/relationships/slideLayout" Target="../slideLayouts/slideLayout289.xml"/><Relationship Id="rId48" Type="http://schemas.openxmlformats.org/officeDocument/2006/relationships/slideLayout" Target="../slideLayouts/slideLayout294.xml"/><Relationship Id="rId56" Type="http://schemas.openxmlformats.org/officeDocument/2006/relationships/slideLayout" Target="../slideLayouts/slideLayout302.xml"/><Relationship Id="rId64" Type="http://schemas.openxmlformats.org/officeDocument/2006/relationships/slideLayout" Target="../slideLayouts/slideLayout310.xml"/><Relationship Id="rId8" Type="http://schemas.openxmlformats.org/officeDocument/2006/relationships/slideLayout" Target="../slideLayouts/slideLayout254.xml"/><Relationship Id="rId51" Type="http://schemas.openxmlformats.org/officeDocument/2006/relationships/slideLayout" Target="../slideLayouts/slideLayout297.xml"/><Relationship Id="rId3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8.xml"/><Relationship Id="rId17" Type="http://schemas.openxmlformats.org/officeDocument/2006/relationships/slideLayout" Target="../slideLayouts/slideLayout263.xml"/><Relationship Id="rId25" Type="http://schemas.openxmlformats.org/officeDocument/2006/relationships/slideLayout" Target="../slideLayouts/slideLayout271.xml"/><Relationship Id="rId33" Type="http://schemas.openxmlformats.org/officeDocument/2006/relationships/slideLayout" Target="../slideLayouts/slideLayout279.xml"/><Relationship Id="rId38" Type="http://schemas.openxmlformats.org/officeDocument/2006/relationships/slideLayout" Target="../slideLayouts/slideLayout284.xml"/><Relationship Id="rId46" Type="http://schemas.openxmlformats.org/officeDocument/2006/relationships/slideLayout" Target="../slideLayouts/slideLayout292.xml"/><Relationship Id="rId59" Type="http://schemas.openxmlformats.org/officeDocument/2006/relationships/slideLayout" Target="../slideLayouts/slideLayout305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4.xml"/><Relationship Id="rId18" Type="http://schemas.openxmlformats.org/officeDocument/2006/relationships/slideLayout" Target="../slideLayouts/slideLayout329.xml"/><Relationship Id="rId26" Type="http://schemas.openxmlformats.org/officeDocument/2006/relationships/slideLayout" Target="../slideLayouts/slideLayout337.xml"/><Relationship Id="rId39" Type="http://schemas.openxmlformats.org/officeDocument/2006/relationships/slideLayout" Target="../slideLayouts/slideLayout350.xml"/><Relationship Id="rId21" Type="http://schemas.openxmlformats.org/officeDocument/2006/relationships/slideLayout" Target="../slideLayouts/slideLayout332.xml"/><Relationship Id="rId34" Type="http://schemas.openxmlformats.org/officeDocument/2006/relationships/slideLayout" Target="../slideLayouts/slideLayout345.xml"/><Relationship Id="rId42" Type="http://schemas.openxmlformats.org/officeDocument/2006/relationships/slideLayout" Target="../slideLayouts/slideLayout353.xml"/><Relationship Id="rId47" Type="http://schemas.openxmlformats.org/officeDocument/2006/relationships/slideLayout" Target="../slideLayouts/slideLayout358.xml"/><Relationship Id="rId50" Type="http://schemas.openxmlformats.org/officeDocument/2006/relationships/slideLayout" Target="../slideLayouts/slideLayout361.xml"/><Relationship Id="rId55" Type="http://schemas.openxmlformats.org/officeDocument/2006/relationships/slideLayout" Target="../slideLayouts/slideLayout366.xml"/><Relationship Id="rId63" Type="http://schemas.openxmlformats.org/officeDocument/2006/relationships/slideLayout" Target="../slideLayouts/slideLayout374.xml"/><Relationship Id="rId7" Type="http://schemas.openxmlformats.org/officeDocument/2006/relationships/slideLayout" Target="../slideLayouts/slideLayout318.xml"/><Relationship Id="rId2" Type="http://schemas.openxmlformats.org/officeDocument/2006/relationships/slideLayout" Target="../slideLayouts/slideLayout313.xml"/><Relationship Id="rId16" Type="http://schemas.openxmlformats.org/officeDocument/2006/relationships/slideLayout" Target="../slideLayouts/slideLayout327.xml"/><Relationship Id="rId20" Type="http://schemas.openxmlformats.org/officeDocument/2006/relationships/slideLayout" Target="../slideLayouts/slideLayout331.xml"/><Relationship Id="rId29" Type="http://schemas.openxmlformats.org/officeDocument/2006/relationships/slideLayout" Target="../slideLayouts/slideLayout340.xml"/><Relationship Id="rId41" Type="http://schemas.openxmlformats.org/officeDocument/2006/relationships/slideLayout" Target="../slideLayouts/slideLayout352.xml"/><Relationship Id="rId54" Type="http://schemas.openxmlformats.org/officeDocument/2006/relationships/slideLayout" Target="../slideLayouts/slideLayout365.xml"/><Relationship Id="rId62" Type="http://schemas.openxmlformats.org/officeDocument/2006/relationships/slideLayout" Target="../slideLayouts/slideLayout373.xml"/><Relationship Id="rId1" Type="http://schemas.openxmlformats.org/officeDocument/2006/relationships/slideLayout" Target="../slideLayouts/slideLayout312.xml"/><Relationship Id="rId6" Type="http://schemas.openxmlformats.org/officeDocument/2006/relationships/slideLayout" Target="../slideLayouts/slideLayout317.xml"/><Relationship Id="rId11" Type="http://schemas.openxmlformats.org/officeDocument/2006/relationships/slideLayout" Target="../slideLayouts/slideLayout322.xml"/><Relationship Id="rId24" Type="http://schemas.openxmlformats.org/officeDocument/2006/relationships/slideLayout" Target="../slideLayouts/slideLayout335.xml"/><Relationship Id="rId32" Type="http://schemas.openxmlformats.org/officeDocument/2006/relationships/slideLayout" Target="../slideLayouts/slideLayout343.xml"/><Relationship Id="rId37" Type="http://schemas.openxmlformats.org/officeDocument/2006/relationships/slideLayout" Target="../slideLayouts/slideLayout348.xml"/><Relationship Id="rId40" Type="http://schemas.openxmlformats.org/officeDocument/2006/relationships/slideLayout" Target="../slideLayouts/slideLayout351.xml"/><Relationship Id="rId45" Type="http://schemas.openxmlformats.org/officeDocument/2006/relationships/slideLayout" Target="../slideLayouts/slideLayout356.xml"/><Relationship Id="rId53" Type="http://schemas.openxmlformats.org/officeDocument/2006/relationships/slideLayout" Target="../slideLayouts/slideLayout364.xml"/><Relationship Id="rId58" Type="http://schemas.openxmlformats.org/officeDocument/2006/relationships/slideLayout" Target="../slideLayouts/slideLayout369.xml"/><Relationship Id="rId5" Type="http://schemas.openxmlformats.org/officeDocument/2006/relationships/slideLayout" Target="../slideLayouts/slideLayout316.xml"/><Relationship Id="rId15" Type="http://schemas.openxmlformats.org/officeDocument/2006/relationships/slideLayout" Target="../slideLayouts/slideLayout326.xml"/><Relationship Id="rId23" Type="http://schemas.openxmlformats.org/officeDocument/2006/relationships/slideLayout" Target="../slideLayouts/slideLayout334.xml"/><Relationship Id="rId28" Type="http://schemas.openxmlformats.org/officeDocument/2006/relationships/slideLayout" Target="../slideLayouts/slideLayout339.xml"/><Relationship Id="rId36" Type="http://schemas.openxmlformats.org/officeDocument/2006/relationships/slideLayout" Target="../slideLayouts/slideLayout347.xml"/><Relationship Id="rId49" Type="http://schemas.openxmlformats.org/officeDocument/2006/relationships/slideLayout" Target="../slideLayouts/slideLayout360.xml"/><Relationship Id="rId57" Type="http://schemas.openxmlformats.org/officeDocument/2006/relationships/slideLayout" Target="../slideLayouts/slideLayout368.xml"/><Relationship Id="rId61" Type="http://schemas.openxmlformats.org/officeDocument/2006/relationships/slideLayout" Target="../slideLayouts/slideLayout372.xml"/><Relationship Id="rId10" Type="http://schemas.openxmlformats.org/officeDocument/2006/relationships/slideLayout" Target="../slideLayouts/slideLayout321.xml"/><Relationship Id="rId19" Type="http://schemas.openxmlformats.org/officeDocument/2006/relationships/slideLayout" Target="../slideLayouts/slideLayout330.xml"/><Relationship Id="rId31" Type="http://schemas.openxmlformats.org/officeDocument/2006/relationships/slideLayout" Target="../slideLayouts/slideLayout342.xml"/><Relationship Id="rId44" Type="http://schemas.openxmlformats.org/officeDocument/2006/relationships/slideLayout" Target="../slideLayouts/slideLayout355.xml"/><Relationship Id="rId52" Type="http://schemas.openxmlformats.org/officeDocument/2006/relationships/slideLayout" Target="../slideLayouts/slideLayout363.xml"/><Relationship Id="rId60" Type="http://schemas.openxmlformats.org/officeDocument/2006/relationships/slideLayout" Target="../slideLayouts/slideLayout371.xml"/><Relationship Id="rId4" Type="http://schemas.openxmlformats.org/officeDocument/2006/relationships/slideLayout" Target="../slideLayouts/slideLayout315.xml"/><Relationship Id="rId9" Type="http://schemas.openxmlformats.org/officeDocument/2006/relationships/slideLayout" Target="../slideLayouts/slideLayout320.xml"/><Relationship Id="rId14" Type="http://schemas.openxmlformats.org/officeDocument/2006/relationships/slideLayout" Target="../slideLayouts/slideLayout325.xml"/><Relationship Id="rId22" Type="http://schemas.openxmlformats.org/officeDocument/2006/relationships/slideLayout" Target="../slideLayouts/slideLayout333.xml"/><Relationship Id="rId27" Type="http://schemas.openxmlformats.org/officeDocument/2006/relationships/slideLayout" Target="../slideLayouts/slideLayout338.xml"/><Relationship Id="rId30" Type="http://schemas.openxmlformats.org/officeDocument/2006/relationships/slideLayout" Target="../slideLayouts/slideLayout341.xml"/><Relationship Id="rId35" Type="http://schemas.openxmlformats.org/officeDocument/2006/relationships/slideLayout" Target="../slideLayouts/slideLayout346.xml"/><Relationship Id="rId43" Type="http://schemas.openxmlformats.org/officeDocument/2006/relationships/slideLayout" Target="../slideLayouts/slideLayout354.xml"/><Relationship Id="rId48" Type="http://schemas.openxmlformats.org/officeDocument/2006/relationships/slideLayout" Target="../slideLayouts/slideLayout359.xml"/><Relationship Id="rId56" Type="http://schemas.openxmlformats.org/officeDocument/2006/relationships/slideLayout" Target="../slideLayouts/slideLayout367.xml"/><Relationship Id="rId64" Type="http://schemas.openxmlformats.org/officeDocument/2006/relationships/theme" Target="../theme/theme9.xml"/><Relationship Id="rId8" Type="http://schemas.openxmlformats.org/officeDocument/2006/relationships/slideLayout" Target="../slideLayouts/slideLayout319.xml"/><Relationship Id="rId51" Type="http://schemas.openxmlformats.org/officeDocument/2006/relationships/slideLayout" Target="../slideLayouts/slideLayout362.xml"/><Relationship Id="rId3" Type="http://schemas.openxmlformats.org/officeDocument/2006/relationships/slideLayout" Target="../slideLayouts/slideLayout314.xml"/><Relationship Id="rId12" Type="http://schemas.openxmlformats.org/officeDocument/2006/relationships/slideLayout" Target="../slideLayouts/slideLayout323.xml"/><Relationship Id="rId17" Type="http://schemas.openxmlformats.org/officeDocument/2006/relationships/slideLayout" Target="../slideLayouts/slideLayout328.xml"/><Relationship Id="rId25" Type="http://schemas.openxmlformats.org/officeDocument/2006/relationships/slideLayout" Target="../slideLayouts/slideLayout336.xml"/><Relationship Id="rId33" Type="http://schemas.openxmlformats.org/officeDocument/2006/relationships/slideLayout" Target="../slideLayouts/slideLayout344.xml"/><Relationship Id="rId38" Type="http://schemas.openxmlformats.org/officeDocument/2006/relationships/slideLayout" Target="../slideLayouts/slideLayout349.xml"/><Relationship Id="rId46" Type="http://schemas.openxmlformats.org/officeDocument/2006/relationships/slideLayout" Target="../slideLayouts/slideLayout357.xml"/><Relationship Id="rId59" Type="http://schemas.openxmlformats.org/officeDocument/2006/relationships/slideLayout" Target="../slideLayouts/slideLayout3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4184" r:id="rId2"/>
    <p:sldLayoutId id="2147484181" r:id="rId3"/>
    <p:sldLayoutId id="2147484168" r:id="rId4"/>
    <p:sldLayoutId id="2147484167" r:id="rId5"/>
    <p:sldLayoutId id="2147484166" r:id="rId6"/>
    <p:sldLayoutId id="2147484157" r:id="rId7"/>
    <p:sldLayoutId id="2147484145" r:id="rId8"/>
    <p:sldLayoutId id="2147484144" r:id="rId9"/>
    <p:sldLayoutId id="2147484136" r:id="rId10"/>
    <p:sldLayoutId id="2147484133" r:id="rId11"/>
    <p:sldLayoutId id="2147484119" r:id="rId12"/>
    <p:sldLayoutId id="2147484118" r:id="rId13"/>
    <p:sldLayoutId id="2147484087" r:id="rId14"/>
    <p:sldLayoutId id="2147484086" r:id="rId15"/>
    <p:sldLayoutId id="2147484080" r:id="rId16"/>
    <p:sldLayoutId id="2147484057" r:id="rId17"/>
    <p:sldLayoutId id="2147484056" r:id="rId18"/>
    <p:sldLayoutId id="2147483819" r:id="rId19"/>
    <p:sldLayoutId id="2147483662" r:id="rId20"/>
    <p:sldLayoutId id="2147483663" r:id="rId21"/>
    <p:sldLayoutId id="2147483664" r:id="rId22"/>
    <p:sldLayoutId id="2147483665" r:id="rId23"/>
    <p:sldLayoutId id="2147483666" r:id="rId24"/>
    <p:sldLayoutId id="2147483667" r:id="rId25"/>
    <p:sldLayoutId id="2147484180" r:id="rId26"/>
    <p:sldLayoutId id="2147484179" r:id="rId27"/>
    <p:sldLayoutId id="2147484178" r:id="rId28"/>
    <p:sldLayoutId id="2147484173" r:id="rId29"/>
    <p:sldLayoutId id="2147484172" r:id="rId30"/>
    <p:sldLayoutId id="2147484171" r:id="rId31"/>
    <p:sldLayoutId id="2147484170" r:id="rId32"/>
    <p:sldLayoutId id="2147484169" r:id="rId33"/>
    <p:sldLayoutId id="2147484156" r:id="rId34"/>
    <p:sldLayoutId id="2147484155" r:id="rId35"/>
    <p:sldLayoutId id="2147484154" r:id="rId36"/>
    <p:sldLayoutId id="2147484150" r:id="rId37"/>
    <p:sldLayoutId id="2147484149" r:id="rId38"/>
    <p:sldLayoutId id="2147484148" r:id="rId39"/>
    <p:sldLayoutId id="2147484147" r:id="rId40"/>
    <p:sldLayoutId id="2147484146" r:id="rId41"/>
    <p:sldLayoutId id="2147484132" r:id="rId42"/>
    <p:sldLayoutId id="2147484131" r:id="rId43"/>
    <p:sldLayoutId id="2147484130" r:id="rId44"/>
    <p:sldLayoutId id="2147484124" r:id="rId45"/>
    <p:sldLayoutId id="2147484123" r:id="rId46"/>
    <p:sldLayoutId id="2147484122" r:id="rId47"/>
    <p:sldLayoutId id="2147484121" r:id="rId48"/>
    <p:sldLayoutId id="2147484120" r:id="rId49"/>
    <p:sldLayoutId id="2147484112" r:id="rId50"/>
    <p:sldLayoutId id="2147484111" r:id="rId51"/>
    <p:sldLayoutId id="2147484110" r:id="rId52"/>
    <p:sldLayoutId id="2147484103" r:id="rId53"/>
    <p:sldLayoutId id="2147484102" r:id="rId54"/>
    <p:sldLayoutId id="2147484101" r:id="rId55"/>
    <p:sldLayoutId id="2147484100" r:id="rId56"/>
    <p:sldLayoutId id="2147484099" r:id="rId57"/>
    <p:sldLayoutId id="2147484098" r:id="rId58"/>
    <p:sldLayoutId id="2147484097" r:id="rId59"/>
    <p:sldLayoutId id="2147484091" r:id="rId60"/>
    <p:sldLayoutId id="2147484090" r:id="rId61"/>
    <p:sldLayoutId id="2147484089" r:id="rId62"/>
    <p:sldLayoutId id="2147484088" r:id="rId63"/>
    <p:sldLayoutId id="2147484061" r:id="rId64"/>
    <p:sldLayoutId id="2147484060" r:id="rId65"/>
    <p:sldLayoutId id="2147484059" r:id="rId66"/>
    <p:sldLayoutId id="2147484058" r:id="rId67"/>
    <p:sldLayoutId id="2147483818" r:id="rId68"/>
    <p:sldLayoutId id="2147483817" r:id="rId69"/>
    <p:sldLayoutId id="2147483816" r:id="rId70"/>
    <p:sldLayoutId id="2147483815" r:id="rId71"/>
    <p:sldLayoutId id="2147483814" r:id="rId72"/>
    <p:sldLayoutId id="2147483812" r:id="rId73"/>
    <p:sldLayoutId id="2147483811" r:id="rId74"/>
    <p:sldLayoutId id="2147483810" r:id="rId75"/>
    <p:sldLayoutId id="2147483706" r:id="rId76"/>
    <p:sldLayoutId id="2147483705" r:id="rId77"/>
    <p:sldLayoutId id="2147483704" r:id="rId78"/>
    <p:sldLayoutId id="2147483703" r:id="rId79"/>
    <p:sldLayoutId id="2147483702" r:id="rId80"/>
    <p:sldLayoutId id="2147483701" r:id="rId81"/>
    <p:sldLayoutId id="2147483700" r:id="rId82"/>
    <p:sldLayoutId id="2147483699" r:id="rId8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7902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4176" r:id="rId3"/>
    <p:sldLayoutId id="2147484137" r:id="rId4"/>
    <p:sldLayoutId id="2147484128" r:id="rId5"/>
    <p:sldLayoutId id="2147484127" r:id="rId6"/>
    <p:sldLayoutId id="2147484108" r:id="rId7"/>
    <p:sldLayoutId id="2147484095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  <p:sldLayoutId id="2147483950" r:id="rId17"/>
    <p:sldLayoutId id="2147483951" r:id="rId18"/>
    <p:sldLayoutId id="2147483952" r:id="rId19"/>
    <p:sldLayoutId id="2147483953" r:id="rId20"/>
    <p:sldLayoutId id="2147483954" r:id="rId21"/>
    <p:sldLayoutId id="2147483955" r:id="rId22"/>
    <p:sldLayoutId id="2147483956" r:id="rId23"/>
    <p:sldLayoutId id="2147483957" r:id="rId24"/>
    <p:sldLayoutId id="2147483958" r:id="rId25"/>
    <p:sldLayoutId id="2147483959" r:id="rId26"/>
    <p:sldLayoutId id="2147483960" r:id="rId27"/>
    <p:sldLayoutId id="2147483961" r:id="rId28"/>
    <p:sldLayoutId id="2147483962" r:id="rId29"/>
    <p:sldLayoutId id="2147483963" r:id="rId30"/>
    <p:sldLayoutId id="2147483964" r:id="rId31"/>
    <p:sldLayoutId id="2147483965" r:id="rId32"/>
    <p:sldLayoutId id="2147483966" r:id="rId33"/>
    <p:sldLayoutId id="2147483967" r:id="rId34"/>
    <p:sldLayoutId id="2147483968" r:id="rId35"/>
    <p:sldLayoutId id="2147483969" r:id="rId36"/>
    <p:sldLayoutId id="2147483970" r:id="rId37"/>
    <p:sldLayoutId id="2147483971" r:id="rId38"/>
    <p:sldLayoutId id="2147483972" r:id="rId39"/>
    <p:sldLayoutId id="2147483973" r:id="rId40"/>
    <p:sldLayoutId id="2147483974" r:id="rId41"/>
    <p:sldLayoutId id="2147483975" r:id="rId42"/>
    <p:sldLayoutId id="2147483976" r:id="rId43"/>
    <p:sldLayoutId id="2147483977" r:id="rId44"/>
    <p:sldLayoutId id="2147483978" r:id="rId45"/>
    <p:sldLayoutId id="2147483979" r:id="rId46"/>
    <p:sldLayoutId id="2147483980" r:id="rId47"/>
    <p:sldLayoutId id="2147483981" r:id="rId48"/>
    <p:sldLayoutId id="2147483982" r:id="rId49"/>
    <p:sldLayoutId id="2147483983" r:id="rId50"/>
    <p:sldLayoutId id="2147483984" r:id="rId51"/>
    <p:sldLayoutId id="2147483985" r:id="rId52"/>
    <p:sldLayoutId id="2147483986" r:id="rId53"/>
    <p:sldLayoutId id="2147483987" r:id="rId54"/>
    <p:sldLayoutId id="2147483988" r:id="rId55"/>
    <p:sldLayoutId id="2147483989" r:id="rId56"/>
    <p:sldLayoutId id="2147483990" r:id="rId57"/>
    <p:sldLayoutId id="2147483991" r:id="rId58"/>
    <p:sldLayoutId id="2147483992" r:id="rId59"/>
    <p:sldLayoutId id="2147483993" r:id="rId60"/>
    <p:sldLayoutId id="2147483994" r:id="rId61"/>
    <p:sldLayoutId id="2147483995" r:id="rId62"/>
    <p:sldLayoutId id="2147483996" r:id="rId6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3480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177" r:id="rId3"/>
    <p:sldLayoutId id="2147484153" r:id="rId4"/>
    <p:sldLayoutId id="2147484129" r:id="rId5"/>
    <p:sldLayoutId id="2147484109" r:id="rId6"/>
    <p:sldLayoutId id="2147484096" r:id="rId7"/>
    <p:sldLayoutId id="2147484000" r:id="rId8"/>
    <p:sldLayoutId id="2147484001" r:id="rId9"/>
    <p:sldLayoutId id="2147484002" r:id="rId10"/>
    <p:sldLayoutId id="2147484003" r:id="rId11"/>
    <p:sldLayoutId id="2147484004" r:id="rId12"/>
    <p:sldLayoutId id="2147484005" r:id="rId13"/>
    <p:sldLayoutId id="2147484006" r:id="rId14"/>
    <p:sldLayoutId id="2147484007" r:id="rId15"/>
    <p:sldLayoutId id="2147484008" r:id="rId16"/>
    <p:sldLayoutId id="2147484009" r:id="rId17"/>
    <p:sldLayoutId id="2147484010" r:id="rId18"/>
    <p:sldLayoutId id="2147484011" r:id="rId19"/>
    <p:sldLayoutId id="2147484012" r:id="rId20"/>
    <p:sldLayoutId id="2147484013" r:id="rId21"/>
    <p:sldLayoutId id="2147484014" r:id="rId22"/>
    <p:sldLayoutId id="2147484015" r:id="rId23"/>
    <p:sldLayoutId id="2147484016" r:id="rId24"/>
    <p:sldLayoutId id="2147484017" r:id="rId25"/>
    <p:sldLayoutId id="2147484018" r:id="rId26"/>
    <p:sldLayoutId id="2147484019" r:id="rId27"/>
    <p:sldLayoutId id="2147484020" r:id="rId28"/>
    <p:sldLayoutId id="2147484021" r:id="rId29"/>
    <p:sldLayoutId id="2147484022" r:id="rId30"/>
    <p:sldLayoutId id="2147484023" r:id="rId31"/>
    <p:sldLayoutId id="2147484024" r:id="rId32"/>
    <p:sldLayoutId id="2147484025" r:id="rId33"/>
    <p:sldLayoutId id="2147484026" r:id="rId34"/>
    <p:sldLayoutId id="2147484027" r:id="rId35"/>
    <p:sldLayoutId id="2147484028" r:id="rId36"/>
    <p:sldLayoutId id="2147484029" r:id="rId37"/>
    <p:sldLayoutId id="2147484030" r:id="rId38"/>
    <p:sldLayoutId id="2147484031" r:id="rId39"/>
    <p:sldLayoutId id="2147484032" r:id="rId40"/>
    <p:sldLayoutId id="2147484033" r:id="rId41"/>
    <p:sldLayoutId id="2147484034" r:id="rId42"/>
    <p:sldLayoutId id="2147484035" r:id="rId43"/>
    <p:sldLayoutId id="2147484036" r:id="rId44"/>
    <p:sldLayoutId id="2147484037" r:id="rId45"/>
    <p:sldLayoutId id="2147484038" r:id="rId46"/>
    <p:sldLayoutId id="2147484039" r:id="rId47"/>
    <p:sldLayoutId id="2147484040" r:id="rId48"/>
    <p:sldLayoutId id="2147484041" r:id="rId49"/>
    <p:sldLayoutId id="2147484042" r:id="rId50"/>
    <p:sldLayoutId id="2147484043" r:id="rId51"/>
    <p:sldLayoutId id="2147484044" r:id="rId52"/>
    <p:sldLayoutId id="2147484045" r:id="rId53"/>
    <p:sldLayoutId id="2147484046" r:id="rId54"/>
    <p:sldLayoutId id="2147484047" r:id="rId55"/>
    <p:sldLayoutId id="2147484048" r:id="rId56"/>
    <p:sldLayoutId id="2147484049" r:id="rId57"/>
    <p:sldLayoutId id="2147484050" r:id="rId58"/>
    <p:sldLayoutId id="2147484051" r:id="rId59"/>
    <p:sldLayoutId id="2147484052" r:id="rId60"/>
    <p:sldLayoutId id="2147484053" r:id="rId61"/>
    <p:sldLayoutId id="2147484054" r:id="rId6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4160" r:id="rId2"/>
    <p:sldLayoutId id="2147484138" r:id="rId3"/>
    <p:sldLayoutId id="2147484071" r:id="rId4"/>
    <p:sldLayoutId id="2147484070" r:id="rId5"/>
    <p:sldLayoutId id="2147483670" r:id="rId6"/>
    <p:sldLayoutId id="2147484165" r:id="rId7"/>
    <p:sldLayoutId id="2147484164" r:id="rId8"/>
    <p:sldLayoutId id="2147484163" r:id="rId9"/>
    <p:sldLayoutId id="2147484162" r:id="rId10"/>
    <p:sldLayoutId id="2147484161" r:id="rId11"/>
    <p:sldLayoutId id="2147484143" r:id="rId12"/>
    <p:sldLayoutId id="2147484142" r:id="rId13"/>
    <p:sldLayoutId id="2147484141" r:id="rId14"/>
    <p:sldLayoutId id="2147484140" r:id="rId15"/>
    <p:sldLayoutId id="2147484139" r:id="rId16"/>
    <p:sldLayoutId id="2147484117" r:id="rId17"/>
    <p:sldLayoutId id="2147484116" r:id="rId18"/>
    <p:sldLayoutId id="2147484115" r:id="rId19"/>
    <p:sldLayoutId id="2147484114" r:id="rId20"/>
    <p:sldLayoutId id="2147484113" r:id="rId21"/>
    <p:sldLayoutId id="2147484085" r:id="rId22"/>
    <p:sldLayoutId id="2147484084" r:id="rId23"/>
    <p:sldLayoutId id="2147484083" r:id="rId24"/>
    <p:sldLayoutId id="2147484082" r:id="rId25"/>
    <p:sldLayoutId id="2147484081" r:id="rId26"/>
    <p:sldLayoutId id="2147484079" r:id="rId27"/>
    <p:sldLayoutId id="2147484078" r:id="rId28"/>
    <p:sldLayoutId id="2147484077" r:id="rId29"/>
    <p:sldLayoutId id="2147484076" r:id="rId30"/>
    <p:sldLayoutId id="2147484075" r:id="rId31"/>
    <p:sldLayoutId id="2147484074" r:id="rId32"/>
    <p:sldLayoutId id="2147484073" r:id="rId33"/>
    <p:sldLayoutId id="2147484072" r:id="rId34"/>
    <p:sldLayoutId id="2147484069" r:id="rId35"/>
    <p:sldLayoutId id="2147484068" r:id="rId36"/>
    <p:sldLayoutId id="2147484067" r:id="rId37"/>
    <p:sldLayoutId id="2147484066" r:id="rId38"/>
    <p:sldLayoutId id="2147484065" r:id="rId39"/>
    <p:sldLayoutId id="2147483671" r:id="rId40"/>
    <p:sldLayoutId id="2147483672" r:id="rId41"/>
    <p:sldLayoutId id="2147483673" r:id="rId42"/>
    <p:sldLayoutId id="2147483674" r:id="rId43"/>
    <p:sldLayoutId id="2147483675" r:id="rId44"/>
    <p:sldLayoutId id="2147483676" r:id="rId45"/>
    <p:sldLayoutId id="2147483677" r:id="rId46"/>
    <p:sldLayoutId id="2147483678" r:id="rId47"/>
    <p:sldLayoutId id="2147483679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48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xmlns="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xmlns="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15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xmlns="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6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xmlns="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7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1A40204-1747-4F4A-843A-9223960453D0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28" y="7320026"/>
            <a:ext cx="1905000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1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4183" r:id="rId2"/>
    <p:sldLayoutId id="2147484182" r:id="rId3"/>
    <p:sldLayoutId id="2147484159" r:id="rId4"/>
    <p:sldLayoutId id="2147484158" r:id="rId5"/>
    <p:sldLayoutId id="2147484135" r:id="rId6"/>
    <p:sldLayoutId id="2147484134" r:id="rId7"/>
    <p:sldLayoutId id="2147483821" r:id="rId8"/>
    <p:sldLayoutId id="2147483820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8544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4104" r:id="rId8"/>
    <p:sldLayoutId id="2147484092" r:id="rId9"/>
    <p:sldLayoutId id="2147484062" r:id="rId10"/>
    <p:sldLayoutId id="2147483813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10/23/2022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04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8026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4055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  <p:sldLayoutId id="2147483781" r:id="rId30"/>
    <p:sldLayoutId id="2147483782" r:id="rId31"/>
    <p:sldLayoutId id="2147483783" r:id="rId32"/>
    <p:sldLayoutId id="2147483784" r:id="rId33"/>
    <p:sldLayoutId id="2147483785" r:id="rId34"/>
    <p:sldLayoutId id="2147483786" r:id="rId35"/>
    <p:sldLayoutId id="2147483787" r:id="rId36"/>
    <p:sldLayoutId id="2147483788" r:id="rId37"/>
    <p:sldLayoutId id="2147483789" r:id="rId38"/>
    <p:sldLayoutId id="2147483790" r:id="rId39"/>
    <p:sldLayoutId id="2147483791" r:id="rId40"/>
    <p:sldLayoutId id="2147483792" r:id="rId41"/>
    <p:sldLayoutId id="2147483793" r:id="rId42"/>
    <p:sldLayoutId id="2147483794" r:id="rId43"/>
    <p:sldLayoutId id="2147483795" r:id="rId44"/>
    <p:sldLayoutId id="2147483796" r:id="rId45"/>
    <p:sldLayoutId id="2147483797" r:id="rId46"/>
    <p:sldLayoutId id="2147483798" r:id="rId47"/>
    <p:sldLayoutId id="2147483799" r:id="rId48"/>
    <p:sldLayoutId id="2147483800" r:id="rId49"/>
    <p:sldLayoutId id="2147483801" r:id="rId50"/>
    <p:sldLayoutId id="2147483802" r:id="rId51"/>
    <p:sldLayoutId id="2147483803" r:id="rId52"/>
    <p:sldLayoutId id="2147483804" r:id="rId53"/>
    <p:sldLayoutId id="2147483805" r:id="rId54"/>
    <p:sldLayoutId id="2147483806" r:id="rId55"/>
    <p:sldLayoutId id="2147483807" r:id="rId56"/>
    <p:sldLayoutId id="2147483808" r:id="rId57"/>
    <p:sldLayoutId id="2147483809" r:id="rId5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7985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4174" r:id="rId3"/>
    <p:sldLayoutId id="2147484151" r:id="rId4"/>
    <p:sldLayoutId id="2147484125" r:id="rId5"/>
    <p:sldLayoutId id="2147484106" r:id="rId6"/>
    <p:sldLayoutId id="2147484105" r:id="rId7"/>
    <p:sldLayoutId id="2147484093" r:id="rId8"/>
    <p:sldLayoutId id="2147484063" r:id="rId9"/>
    <p:sldLayoutId id="2147483880" r:id="rId10"/>
    <p:sldLayoutId id="2147483825" r:id="rId11"/>
    <p:sldLayoutId id="2147483826" r:id="rId12"/>
    <p:sldLayoutId id="2147483827" r:id="rId13"/>
    <p:sldLayoutId id="2147483828" r:id="rId14"/>
    <p:sldLayoutId id="2147483829" r:id="rId15"/>
    <p:sldLayoutId id="2147483830" r:id="rId16"/>
    <p:sldLayoutId id="2147483831" r:id="rId17"/>
    <p:sldLayoutId id="2147483832" r:id="rId18"/>
    <p:sldLayoutId id="2147483833" r:id="rId19"/>
    <p:sldLayoutId id="2147483834" r:id="rId20"/>
    <p:sldLayoutId id="2147483835" r:id="rId21"/>
    <p:sldLayoutId id="2147483836" r:id="rId22"/>
    <p:sldLayoutId id="2147483837" r:id="rId23"/>
    <p:sldLayoutId id="2147483838" r:id="rId24"/>
    <p:sldLayoutId id="2147483839" r:id="rId25"/>
    <p:sldLayoutId id="2147483840" r:id="rId26"/>
    <p:sldLayoutId id="2147483841" r:id="rId27"/>
    <p:sldLayoutId id="2147483842" r:id="rId28"/>
    <p:sldLayoutId id="2147483843" r:id="rId29"/>
    <p:sldLayoutId id="2147483844" r:id="rId30"/>
    <p:sldLayoutId id="2147483845" r:id="rId31"/>
    <p:sldLayoutId id="2147483846" r:id="rId32"/>
    <p:sldLayoutId id="2147483847" r:id="rId33"/>
    <p:sldLayoutId id="2147483848" r:id="rId34"/>
    <p:sldLayoutId id="2147483849" r:id="rId35"/>
    <p:sldLayoutId id="2147483850" r:id="rId36"/>
    <p:sldLayoutId id="2147483851" r:id="rId37"/>
    <p:sldLayoutId id="2147483852" r:id="rId38"/>
    <p:sldLayoutId id="2147483853" r:id="rId39"/>
    <p:sldLayoutId id="2147483854" r:id="rId40"/>
    <p:sldLayoutId id="2147483855" r:id="rId41"/>
    <p:sldLayoutId id="2147483856" r:id="rId42"/>
    <p:sldLayoutId id="2147483857" r:id="rId43"/>
    <p:sldLayoutId id="2147483858" r:id="rId44"/>
    <p:sldLayoutId id="2147483859" r:id="rId45"/>
    <p:sldLayoutId id="2147483860" r:id="rId46"/>
    <p:sldLayoutId id="2147483861" r:id="rId47"/>
    <p:sldLayoutId id="2147483862" r:id="rId48"/>
    <p:sldLayoutId id="2147483863" r:id="rId49"/>
    <p:sldLayoutId id="2147483864" r:id="rId50"/>
    <p:sldLayoutId id="2147483865" r:id="rId51"/>
    <p:sldLayoutId id="2147483866" r:id="rId52"/>
    <p:sldLayoutId id="2147483867" r:id="rId53"/>
    <p:sldLayoutId id="2147483868" r:id="rId54"/>
    <p:sldLayoutId id="2147483869" r:id="rId55"/>
    <p:sldLayoutId id="2147483870" r:id="rId56"/>
    <p:sldLayoutId id="2147483871" r:id="rId57"/>
    <p:sldLayoutId id="2147483872" r:id="rId58"/>
    <p:sldLayoutId id="2147483873" r:id="rId59"/>
    <p:sldLayoutId id="2147483874" r:id="rId60"/>
    <p:sldLayoutId id="2147483875" r:id="rId61"/>
    <p:sldLayoutId id="2147483876" r:id="rId62"/>
    <p:sldLayoutId id="2147483877" r:id="rId63"/>
    <p:sldLayoutId id="2147483878" r:id="rId64"/>
    <p:sldLayoutId id="2147483879" r:id="rId6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1001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4175" r:id="rId3"/>
    <p:sldLayoutId id="2147484152" r:id="rId4"/>
    <p:sldLayoutId id="2147484126" r:id="rId5"/>
    <p:sldLayoutId id="2147484107" r:id="rId6"/>
    <p:sldLayoutId id="2147484094" r:id="rId7"/>
    <p:sldLayoutId id="2147484064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  <p:sldLayoutId id="2147483897" r:id="rId22"/>
    <p:sldLayoutId id="2147483898" r:id="rId23"/>
    <p:sldLayoutId id="2147483899" r:id="rId24"/>
    <p:sldLayoutId id="2147483900" r:id="rId25"/>
    <p:sldLayoutId id="2147483901" r:id="rId26"/>
    <p:sldLayoutId id="2147483902" r:id="rId27"/>
    <p:sldLayoutId id="2147483903" r:id="rId28"/>
    <p:sldLayoutId id="2147483904" r:id="rId29"/>
    <p:sldLayoutId id="2147483905" r:id="rId30"/>
    <p:sldLayoutId id="2147483906" r:id="rId31"/>
    <p:sldLayoutId id="2147483907" r:id="rId32"/>
    <p:sldLayoutId id="2147483908" r:id="rId33"/>
    <p:sldLayoutId id="2147483909" r:id="rId34"/>
    <p:sldLayoutId id="2147483910" r:id="rId35"/>
    <p:sldLayoutId id="2147483911" r:id="rId36"/>
    <p:sldLayoutId id="2147483912" r:id="rId37"/>
    <p:sldLayoutId id="2147483913" r:id="rId38"/>
    <p:sldLayoutId id="2147483914" r:id="rId39"/>
    <p:sldLayoutId id="2147483915" r:id="rId40"/>
    <p:sldLayoutId id="2147483916" r:id="rId41"/>
    <p:sldLayoutId id="2147483917" r:id="rId42"/>
    <p:sldLayoutId id="2147483918" r:id="rId43"/>
    <p:sldLayoutId id="2147483919" r:id="rId44"/>
    <p:sldLayoutId id="2147483920" r:id="rId45"/>
    <p:sldLayoutId id="2147483921" r:id="rId46"/>
    <p:sldLayoutId id="2147483922" r:id="rId47"/>
    <p:sldLayoutId id="2147483923" r:id="rId48"/>
    <p:sldLayoutId id="2147483924" r:id="rId49"/>
    <p:sldLayoutId id="2147483925" r:id="rId50"/>
    <p:sldLayoutId id="2147483926" r:id="rId51"/>
    <p:sldLayoutId id="2147483927" r:id="rId52"/>
    <p:sldLayoutId id="2147483928" r:id="rId53"/>
    <p:sldLayoutId id="2147483929" r:id="rId54"/>
    <p:sldLayoutId id="2147483930" r:id="rId55"/>
    <p:sldLayoutId id="2147483931" r:id="rId56"/>
    <p:sldLayoutId id="2147483932" r:id="rId57"/>
    <p:sldLayoutId id="2147483933" r:id="rId58"/>
    <p:sldLayoutId id="2147483934" r:id="rId59"/>
    <p:sldLayoutId id="2147483935" r:id="rId60"/>
    <p:sldLayoutId id="2147483936" r:id="rId61"/>
    <p:sldLayoutId id="2147483937" r:id="rId62"/>
    <p:sldLayoutId id="2147483938" r:id="rId6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81.xml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9.xml"/><Relationship Id="rId6" Type="http://schemas.openxmlformats.org/officeDocument/2006/relationships/image" Target="../media/image34.emf"/><Relationship Id="rId5" Type="http://schemas.openxmlformats.org/officeDocument/2006/relationships/image" Target="../media/image21.svg"/><Relationship Id="rId10" Type="http://schemas.openxmlformats.org/officeDocument/2006/relationships/image" Target="../media/image38.png"/><Relationship Id="rId4" Type="http://schemas.openxmlformats.org/officeDocument/2006/relationships/image" Target="../media/image33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0.xml"/><Relationship Id="rId6" Type="http://schemas.openxmlformats.org/officeDocument/2006/relationships/image" Target="../media/image21.sv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1.xml"/><Relationship Id="rId6" Type="http://schemas.openxmlformats.org/officeDocument/2006/relationships/image" Target="../media/image21.sv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2.xml"/><Relationship Id="rId6" Type="http://schemas.openxmlformats.org/officeDocument/2006/relationships/image" Target="../media/image21.sv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3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8.png"/><Relationship Id="rId7" Type="http://schemas.openxmlformats.org/officeDocument/2006/relationships/image" Target="../media/image66.sv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8.xml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jpg"/><Relationship Id="rId1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1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6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3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5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3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6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72.png"/><Relationship Id="rId4" Type="http://schemas.openxmlformats.org/officeDocument/2006/relationships/image" Target="../media/image46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72.png"/><Relationship Id="rId5" Type="http://schemas.openxmlformats.org/officeDocument/2006/relationships/image" Target="../media/image46.svg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9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6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9.xml"/><Relationship Id="rId6" Type="http://schemas.openxmlformats.org/officeDocument/2006/relationships/slide" Target="slide8.xml"/><Relationship Id="rId5" Type="http://schemas.openxmlformats.org/officeDocument/2006/relationships/slide" Target="slide6.xml"/><Relationship Id="rId4" Type="http://schemas.openxmlformats.org/officeDocument/2006/relationships/image" Target="../media/image18.gif"/><Relationship Id="rId9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9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9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9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9.xml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21.png"/><Relationship Id="rId10" Type="http://schemas.openxmlformats.org/officeDocument/2006/relationships/image" Target="../media/image24.png"/><Relationship Id="rId4" Type="http://schemas.openxmlformats.org/officeDocument/2006/relationships/image" Target="../media/image1.png"/><Relationship Id="rId9" Type="http://schemas.microsoft.com/office/2007/relationships/hdphoto" Target="../media/hdphoto1.wdp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Đạo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Đức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3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18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58">
        <p:random/>
      </p:transition>
    </mc:Choice>
    <mc:Fallback xmlns="">
      <p:transition spd="slow" advTm="104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9224" y="1"/>
            <a:ext cx="12219444" cy="685799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r="33277"/>
          <a:stretch/>
        </p:blipFill>
        <p:spPr>
          <a:xfrm>
            <a:off x="4787324" y="72352"/>
            <a:ext cx="6164211" cy="6262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2" y="1207020"/>
            <a:ext cx="2806582" cy="51653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23622" y="186462"/>
            <a:ext cx="2662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901486" y="780789"/>
            <a:ext cx="1148980" cy="5337362"/>
            <a:chOff x="5356238" y="1272076"/>
            <a:chExt cx="1148980" cy="473503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98419" y="1272076"/>
              <a:ext cx="1088770" cy="852665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416448" y="3288738"/>
              <a:ext cx="1088770" cy="85266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56238" y="5154450"/>
              <a:ext cx="1088770" cy="85266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E335F39-D71C-4E64-9616-333499BECB87}"/>
              </a:ext>
            </a:extLst>
          </p:cNvPr>
          <p:cNvSpPr txBox="1"/>
          <p:nvPr/>
        </p:nvSpPr>
        <p:spPr>
          <a:xfrm>
            <a:off x="4847205" y="746265"/>
            <a:ext cx="6104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2400" dirty="0">
                <a:solidFill>
                  <a:prstClr val="black"/>
                </a:solidFill>
              </a:rPr>
              <a:t>Biết bày tỏ ý </a:t>
            </a:r>
            <a:r>
              <a:rPr lang="vi-VN" sz="2400" dirty="0" smtClean="0">
                <a:solidFill>
                  <a:prstClr val="black"/>
                </a:solidFill>
              </a:rPr>
              <a:t>kiến, 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đồng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tình với những lời nói, việc làm tốt; không đồng tình với những lời nói, việc làm không tốt đối với hàng xóm láng giềng.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6C2347C-7CD6-457F-A84B-571712BA009F}"/>
              </a:ext>
            </a:extLst>
          </p:cNvPr>
          <p:cNvSpPr txBox="1"/>
          <p:nvPr/>
        </p:nvSpPr>
        <p:spPr>
          <a:xfrm>
            <a:off x="4956633" y="2909227"/>
            <a:ext cx="5885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Biết nhận xét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thái độ, 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việc làm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đối 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với hàng xóm láng giềng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29EEB7B-22DB-4258-BBB7-1D1EF50A78C9}"/>
              </a:ext>
            </a:extLst>
          </p:cNvPr>
          <p:cNvSpPr txBox="1"/>
          <p:nvPr/>
        </p:nvSpPr>
        <p:spPr>
          <a:xfrm>
            <a:off x="4889690" y="5087390"/>
            <a:ext cx="5885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tâm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xóm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láng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giềng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phù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hợp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năng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65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17">
        <p:random/>
      </p:transition>
    </mc:Choice>
    <mc:Fallback xmlns="">
      <p:transition spd="slow" advTm="21717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7D4C8C7-C3F8-4DAB-859A-B3F00AA0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251" y="2556424"/>
            <a:ext cx="5395428" cy="13229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12537C72-3F19-453F-BA8B-0FCB513A3AFD}"/>
              </a:ext>
            </a:extLst>
          </p:cNvPr>
          <p:cNvGrpSpPr/>
          <p:nvPr/>
        </p:nvGrpSpPr>
        <p:grpSpPr>
          <a:xfrm>
            <a:off x="-381000" y="45720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xmlns="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754365CA-123D-4E14-9518-C15AFA606C68}"/>
                </a:ext>
              </a:extLst>
            </p:cNvPr>
            <p:cNvSpPr txBox="1"/>
            <p:nvPr/>
          </p:nvSpPr>
          <p:spPr>
            <a:xfrm>
              <a:off x="924122" y="675798"/>
              <a:ext cx="898387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BÀI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xmlns="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CF0469-982D-43AE-A440-1CEFDD63AE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19" y="1997228"/>
            <a:ext cx="4113499" cy="28635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FBB89B3-A8A9-487F-90BE-7CF76B1B65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9618" y="2161186"/>
            <a:ext cx="4499305" cy="26995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C452758-D419-4B4A-82A4-8C6D863955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65506" y="2161186"/>
            <a:ext cx="3523712" cy="269958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A9B145E4-63E8-49B3-873B-967E87E276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10519" y="4432205"/>
            <a:ext cx="3129131" cy="25408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Chia </a:t>
              </a:r>
              <a:r>
                <a:rPr lang="en-US" sz="3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sẻ</a:t>
              </a:r>
              <a:endParaRPr lang="en-US" sz="3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BB0065D0-30E7-44BB-8378-6282F13C5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6891" y="1972063"/>
            <a:ext cx="4697076" cy="32697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ồng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giềng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mối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hệ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đẹp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0B451D2-378A-4E62-9ED3-596BAC6823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9420" y="1969800"/>
            <a:ext cx="4780438" cy="28682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782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mối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xmlns="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9995017-ACC3-44F3-8285-B9BEB09FE23A}"/>
                </a:ext>
              </a:extLst>
            </p:cNvPr>
            <p:cNvSpPr txBox="1"/>
            <p:nvPr/>
          </p:nvSpPr>
          <p:spPr>
            <a:xfrm>
              <a:off x="735322" y="675798"/>
              <a:ext cx="1275990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F270645-9DC6-4513-912C-C435FACAB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882" y="2257164"/>
            <a:ext cx="4131787" cy="31654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1909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3881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F036DBD-0AF7-4B46-B8F3-11A03CF657B7}"/>
              </a:ext>
            </a:extLst>
          </p:cNvPr>
          <p:cNvGrpSpPr/>
          <p:nvPr/>
        </p:nvGrpSpPr>
        <p:grpSpPr>
          <a:xfrm>
            <a:off x="4662561" y="1191100"/>
            <a:ext cx="7315201" cy="3489055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1E5C6DF-511F-4D00-A779-F20361E9BA2E}"/>
              </a:ext>
            </a:extLst>
          </p:cNvPr>
          <p:cNvSpPr txBox="1"/>
          <p:nvPr/>
        </p:nvSpPr>
        <p:spPr>
          <a:xfrm>
            <a:off x="4961912" y="1964413"/>
            <a:ext cx="6716500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Lứa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tuổi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xóm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láng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giềng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phù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32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3200" dirty="0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3CA7DCBE-1504-45D5-9653-B255F0D19CB0}"/>
              </a:ext>
            </a:extLst>
          </p:cNvPr>
          <p:cNvGrpSpPr/>
          <p:nvPr/>
        </p:nvGrpSpPr>
        <p:grpSpPr>
          <a:xfrm>
            <a:off x="117988" y="845574"/>
            <a:ext cx="3873910" cy="2823569"/>
            <a:chOff x="470389" y="1299256"/>
            <a:chExt cx="2516011" cy="205525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389" y="1299256"/>
              <a:ext cx="2516011" cy="205525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0198AF37-BA56-4B10-A53D-5B26806323D9}"/>
                </a:ext>
              </a:extLst>
            </p:cNvPr>
            <p:cNvSpPr txBox="1"/>
            <p:nvPr/>
          </p:nvSpPr>
          <p:spPr>
            <a:xfrm>
              <a:off x="794664" y="2062329"/>
              <a:ext cx="1825569" cy="66242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EM CẦN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GHI 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6098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051870" y="581317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C32D2121-2F6E-483A-A42F-EDEA784841D5}"/>
              </a:ext>
            </a:extLst>
          </p:cNvPr>
          <p:cNvSpPr/>
          <p:nvPr/>
        </p:nvSpPr>
        <p:spPr>
          <a:xfrm>
            <a:off x="3668611" y="715844"/>
            <a:ext cx="3923414" cy="516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xmlns="" id="{0093A1E5-3CA3-4BDD-9D91-91F1B1F58953}"/>
              </a:ext>
            </a:extLst>
          </p:cNvPr>
          <p:cNvSpPr txBox="1"/>
          <p:nvPr/>
        </p:nvSpPr>
        <p:spPr>
          <a:xfrm>
            <a:off x="2209382" y="100625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 2: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015162" y="64228"/>
            <a:ext cx="1387121" cy="1086318"/>
          </a:xfrm>
          <a:prstGeom prst="rect">
            <a:avLst/>
          </a:prstGeom>
        </p:spPr>
      </p:pic>
      <p:pic>
        <p:nvPicPr>
          <p:cNvPr id="16" name="Graphic 15" descr="Help with solid fill">
            <a:extLst>
              <a:ext uri="{FF2B5EF4-FFF2-40B4-BE49-F238E27FC236}">
                <a16:creationId xmlns:a16="http://schemas.microsoft.com/office/drawing/2014/main" xmlns="" id="{93A2B8F8-7AB6-4937-9AF5-3E36D64874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71601" y="5522786"/>
            <a:ext cx="680482" cy="599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0650" y="1276350"/>
            <a:ext cx="6355819" cy="2907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7073" y="1151263"/>
            <a:ext cx="3290455" cy="2916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07774" y="4035617"/>
            <a:ext cx="6621843" cy="30057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22445" y="4111077"/>
            <a:ext cx="3085329" cy="296243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2184916"/>
            <a:ext cx="3337972" cy="2279029"/>
            <a:chOff x="-599322" y="2197465"/>
            <a:chExt cx="3337972" cy="2279029"/>
          </a:xfrm>
        </p:grpSpPr>
        <p:pic>
          <p:nvPicPr>
            <p:cNvPr id="15" name="图片 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9322" y="2197465"/>
              <a:ext cx="3337972" cy="227902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0" y="2618327"/>
              <a:ext cx="230373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cs typeface="+mn-cs"/>
                </a:rPr>
                <a:t> 4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191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9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F37BD0-1C6F-4F66-86AB-B3D129662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9429" y="2571662"/>
            <a:ext cx="5980694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2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653" y="1154490"/>
            <a:ext cx="5086350" cy="4133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2759" y="1364040"/>
            <a:ext cx="4543425" cy="39243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910F10A-024C-48F6-B59B-BA5B98369127}"/>
              </a:ext>
            </a:extLst>
          </p:cNvPr>
          <p:cNvSpPr txBox="1"/>
          <p:nvPr/>
        </p:nvSpPr>
        <p:spPr>
          <a:xfrm>
            <a:off x="920897" y="5288340"/>
            <a:ext cx="4951688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Đồng tình, vì bạn nữ đã cho cô hàng xóm mượn thước dây khi có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cần, điều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đó thể hiện sự quan tâm, giúp đỡ hàng xóm láng giềng.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910F10A-024C-48F6-B59B-BA5B98369127}"/>
              </a:ext>
            </a:extLst>
          </p:cNvPr>
          <p:cNvSpPr txBox="1"/>
          <p:nvPr/>
        </p:nvSpPr>
        <p:spPr>
          <a:xfrm>
            <a:off x="6382759" y="5288340"/>
            <a:ext cx="5081654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nữ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điều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đỡ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cảnh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khăn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</a:rPr>
              <a:t>.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xmlns="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2: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904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910F10A-024C-48F6-B59B-BA5B98369127}"/>
              </a:ext>
            </a:extLst>
          </p:cNvPr>
          <p:cNvSpPr txBox="1"/>
          <p:nvPr/>
        </p:nvSpPr>
        <p:spPr>
          <a:xfrm>
            <a:off x="725415" y="4896462"/>
            <a:ext cx="5384307" cy="21452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thăm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viên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có</a:t>
            </a:r>
            <a:r>
              <a:rPr lang="en-US" sz="2400" dirty="0">
                <a:solidFill>
                  <a:srgbClr val="7030A0"/>
                </a:solidFill>
                <a:latin typeface="Calibri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chuyện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thông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chia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sẻ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đau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mất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mát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910F10A-024C-48F6-B59B-BA5B98369127}"/>
              </a:ext>
            </a:extLst>
          </p:cNvPr>
          <p:cNvSpPr txBox="1"/>
          <p:nvPr/>
        </p:nvSpPr>
        <p:spPr>
          <a:xfrm>
            <a:off x="6410203" y="5100773"/>
            <a:ext cx="5978442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Không đồng tình, vì bạn nữ chế nhạo, cười vui khi thấy em bé hàng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bị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ngã. Việc làm đó thể hiện sự thờ ơ, không yêu thương, quan tâm đến hàng xóm láng giềng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cs typeface="+mn-cs"/>
              </a:rPr>
              <a:t>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xmlns="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6508" y="1166651"/>
            <a:ext cx="4355915" cy="3860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4108" y="1166652"/>
            <a:ext cx="4092047" cy="392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1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910F10A-024C-48F6-B59B-BA5B98369127}"/>
              </a:ext>
            </a:extLst>
          </p:cNvPr>
          <p:cNvSpPr txBox="1"/>
          <p:nvPr/>
        </p:nvSpPr>
        <p:spPr>
          <a:xfrm>
            <a:off x="776041" y="5184764"/>
            <a:ext cx="5390266" cy="21452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đồng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rác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cổng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rất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khó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chịu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tâm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hàng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xóm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láng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giềng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Calibri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910F10A-024C-48F6-B59B-BA5B98369127}"/>
              </a:ext>
            </a:extLst>
          </p:cNvPr>
          <p:cNvSpPr txBox="1"/>
          <p:nvPr/>
        </p:nvSpPr>
        <p:spPr>
          <a:xfrm>
            <a:off x="6382759" y="5288340"/>
            <a:ext cx="4668699" cy="132802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Đồng tình vì bạn nam hỏi thăm sức khỏe của bà cụ hàng xóm thể hiện sự quan tâm đến hàng xóm.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33CC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xmlns="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2: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462" y="1222398"/>
            <a:ext cx="4099371" cy="39690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722" y="1388964"/>
            <a:ext cx="4359799" cy="37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8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E95A0EF-43B3-451D-B4D9-E9FDAA5A17E1}"/>
              </a:ext>
            </a:extLst>
          </p:cNvPr>
          <p:cNvGrpSpPr/>
          <p:nvPr/>
        </p:nvGrpSpPr>
        <p:grpSpPr>
          <a:xfrm>
            <a:off x="882501" y="143540"/>
            <a:ext cx="11122685" cy="2264407"/>
            <a:chOff x="3276600" y="228600"/>
            <a:chExt cx="8323452" cy="191504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6324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ý với các </a:t>
              </a:r>
              <a:r>
                <a:rPr lang="vi-VN" sz="2800" b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 làm trong các </a:t>
              </a:r>
              <a:r>
                <a:rPr lang="nl-NL" sz="2800" b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bức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 1, 2, 3, 6 vì các </a:t>
              </a:r>
              <a:r>
                <a:rPr lang="vi-VN" sz="2800" b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 làm trong các </a:t>
              </a:r>
              <a:r>
                <a:rPr lang="nl-NL" sz="2800" b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bức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 </a:t>
              </a:r>
              <a:r>
                <a:rPr lang="vi-VN" sz="2800" b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đó </a:t>
              </a:r>
              <a:r>
                <a:rPr lang="nl-NL" sz="2800" b="1" dirty="0" smtClean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thể </a:t>
              </a:r>
              <a:r>
                <a:rPr lang="nl-NL" sz="28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 sự quan tâm, giúp đỡ, cảm thông chia sẻ đến hàng xóm láng giềng.</a:t>
              </a:r>
              <a:endPara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871F787D-C6D2-4191-BCD4-E57C92B41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220655"/>
            <a:ext cx="3413050" cy="3243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0ACF98C4-E50F-4845-B335-3662FC2F8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428" y="2281791"/>
            <a:ext cx="3072713" cy="312132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B489F3F6-B3F3-424C-93E3-4526D7266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0141" y="2281792"/>
            <a:ext cx="3097554" cy="3121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BFD3FB89-9388-4742-BB78-1222E7D02D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57383" y="1991877"/>
            <a:ext cx="3072712" cy="3328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146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E95A0EF-43B3-451D-B4D9-E9FDAA5A17E1}"/>
              </a:ext>
            </a:extLst>
          </p:cNvPr>
          <p:cNvGrpSpPr/>
          <p:nvPr/>
        </p:nvGrpSpPr>
        <p:grpSpPr>
          <a:xfrm>
            <a:off x="882502" y="143540"/>
            <a:ext cx="10547498" cy="1954842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12243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2800" b="1" dirty="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đồng ý với các </a:t>
              </a:r>
              <a:r>
                <a:rPr kumimoji="0" lang="vi-VN" sz="28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việc làm trong các bức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tranh 4, 5 vì 2 bức tranh thể hiện sự thờ ơ, không yêu thương quan tâm đến hàng xóm láng giềng.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714AB02-B953-490D-8FA2-452DAC14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4910" y="2349020"/>
            <a:ext cx="4419334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0D10145-DFAF-4034-A417-3D49E99DB3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702" y="2220655"/>
            <a:ext cx="4104168" cy="4259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725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BF036DBD-0AF7-4B46-B8F3-11A03CF657B7}"/>
              </a:ext>
            </a:extLst>
          </p:cNvPr>
          <p:cNvGrpSpPr/>
          <p:nvPr/>
        </p:nvGrpSpPr>
        <p:grpSpPr>
          <a:xfrm>
            <a:off x="4572000" y="601165"/>
            <a:ext cx="7315200" cy="5282044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xmlns="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81E5C6DF-511F-4D00-A779-F20361E9BA2E}"/>
              </a:ext>
            </a:extLst>
          </p:cNvPr>
          <p:cNvSpPr txBox="1"/>
          <p:nvPr/>
        </p:nvSpPr>
        <p:spPr>
          <a:xfrm>
            <a:off x="4761123" y="1500330"/>
            <a:ext cx="6716500" cy="37893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thể hiện tình sự quan tâm đến hàng xóm láng giềng bằng nhiều hành động như: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 thăm, chia sẻ, động viên, giúp đỡ,…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 thể hiện những hành động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 ơ, khó chịu </a:t>
            </a:r>
            <a:r>
              <a:rPr lang="vi-VN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 hàng xóm láng giềng.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3CA7DCBE-1504-45D5-9653-B255F0D19CB0}"/>
              </a:ext>
            </a:extLst>
          </p:cNvPr>
          <p:cNvGrpSpPr/>
          <p:nvPr/>
        </p:nvGrpSpPr>
        <p:grpSpPr>
          <a:xfrm>
            <a:off x="265472" y="1248697"/>
            <a:ext cx="3726425" cy="2420446"/>
            <a:chOff x="470389" y="1299256"/>
            <a:chExt cx="2516011" cy="205525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389" y="1299256"/>
              <a:ext cx="2516011" cy="205525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0198AF37-BA56-4B10-A53D-5B26806323D9}"/>
                </a:ext>
              </a:extLst>
            </p:cNvPr>
            <p:cNvSpPr txBox="1"/>
            <p:nvPr/>
          </p:nvSpPr>
          <p:spPr>
            <a:xfrm>
              <a:off x="769121" y="1919193"/>
              <a:ext cx="1825569" cy="815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2400" dirty="0" smtClean="0">
                  <a:solidFill>
                    <a:schemeClr val="bg1"/>
                  </a:solidFill>
                  <a:latin typeface="iCiel Cadena" panose="02000503000000020004" pitchFamily="50" charset="0"/>
                </a:rPr>
                <a:t>EM CẦN</a:t>
              </a:r>
            </a:p>
            <a:p>
              <a:pPr algn="ctr">
                <a:lnSpc>
                  <a:spcPct val="130000"/>
                </a:lnSpc>
              </a:pPr>
              <a:r>
                <a:rPr lang="en-US" sz="2400" dirty="0" smtClean="0">
                  <a:solidFill>
                    <a:schemeClr val="bg1"/>
                  </a:solidFill>
                  <a:latin typeface="iCiel Cadena" panose="02000503000000020004" pitchFamily="50" charset="0"/>
                </a:rPr>
                <a:t>GHI </a:t>
              </a:r>
              <a:r>
                <a:rPr lang="en-US" sz="24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03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E9D537-C7E7-41E1-929B-4F6667332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930" y="2556424"/>
            <a:ext cx="6114818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8945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 tiết học hôm nay em thấy điều gì mà em thích nhất?</a:t>
              </a:r>
              <a:endPara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101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xmlns="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9083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 em, nếu gặp một bà cụ muốn hỏi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nl-NL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 đến nhà bác hàng xóm cạnh nhà em. Thì em sẽ hành động như thế nào?</a:t>
              </a:r>
              <a:endParaRPr lang="en-US" sz="36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9224" y="1"/>
            <a:ext cx="12219444" cy="6857999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5" r="33277"/>
          <a:stretch/>
        </p:blipFill>
        <p:spPr>
          <a:xfrm>
            <a:off x="4787324" y="72352"/>
            <a:ext cx="6164211" cy="62629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2" y="1207020"/>
            <a:ext cx="2806582" cy="516530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23622" y="186462"/>
            <a:ext cx="2662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YÊU CẦU CẦN ĐẠT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3901486" y="780789"/>
            <a:ext cx="1148980" cy="5337362"/>
            <a:chOff x="5356238" y="1272076"/>
            <a:chExt cx="1148980" cy="4735039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98419" y="1272076"/>
              <a:ext cx="1088770" cy="852665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416448" y="3288738"/>
              <a:ext cx="1088770" cy="852665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4" t="9942" r="17104" b="8402"/>
            <a:stretch>
              <a:fillRect/>
            </a:stretch>
          </p:blipFill>
          <p:spPr>
            <a:xfrm rot="582822">
              <a:off x="5356238" y="5154450"/>
              <a:ext cx="1088770" cy="85266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E335F39-D71C-4E64-9616-333499BECB87}"/>
              </a:ext>
            </a:extLst>
          </p:cNvPr>
          <p:cNvSpPr txBox="1"/>
          <p:nvPr/>
        </p:nvSpPr>
        <p:spPr>
          <a:xfrm>
            <a:off x="4847205" y="746265"/>
            <a:ext cx="6104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2400" dirty="0">
                <a:solidFill>
                  <a:prstClr val="black"/>
                </a:solidFill>
              </a:rPr>
              <a:t>Biết bày tỏ ý </a:t>
            </a:r>
            <a:r>
              <a:rPr lang="vi-VN" sz="2400" dirty="0" smtClean="0">
                <a:solidFill>
                  <a:prstClr val="black"/>
                </a:solidFill>
              </a:rPr>
              <a:t>kiến, 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đồng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tình với những lời nói, việc làm tốt; không đồng tình với những lời nói, việc làm không tốt đối với hàng xóm láng giềng.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6C2347C-7CD6-457F-A84B-571712BA009F}"/>
              </a:ext>
            </a:extLst>
          </p:cNvPr>
          <p:cNvSpPr txBox="1"/>
          <p:nvPr/>
        </p:nvSpPr>
        <p:spPr>
          <a:xfrm>
            <a:off x="4956633" y="2909227"/>
            <a:ext cx="5885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Biết nhận xét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thái độ, 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việc làm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đối </a:t>
            </a:r>
            <a:r>
              <a:rPr kumimoji="0" lang="nl-NL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với hàng xóm láng giềng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29EEB7B-22DB-4258-BBB7-1D1EF50A78C9}"/>
              </a:ext>
            </a:extLst>
          </p:cNvPr>
          <p:cNvSpPr txBox="1"/>
          <p:nvPr/>
        </p:nvSpPr>
        <p:spPr>
          <a:xfrm>
            <a:off x="4889690" y="5087390"/>
            <a:ext cx="5885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tâm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hàng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xóm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láng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giềng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bằng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những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việc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làm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phù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hợp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khả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Times New Roman" panose="02020603050405020304" pitchFamily="18" charset="0"/>
              </a:rPr>
              <a:t>năng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25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717">
        <p:random/>
      </p:transition>
    </mc:Choice>
    <mc:Fallback xmlns="">
      <p:transition spd="slow" advTm="21717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1" y="-1282758"/>
            <a:ext cx="8121934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7B3D48-7244-40F7-B669-ED9FC8C67019}"/>
              </a:ext>
            </a:extLst>
          </p:cNvPr>
          <p:cNvSpPr txBox="1"/>
          <p:nvPr/>
        </p:nvSpPr>
        <p:spPr>
          <a:xfrm>
            <a:off x="5928754" y="1051566"/>
            <a:ext cx="53894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NGỌN ĐỒI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Cadena" panose="02000503000000020004" pitchFamily="50" charset="0"/>
              </a:rPr>
              <a:t>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0870" y="233195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0538" y="27258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2155" y="319815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2294" y="3518086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xmlns="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0325" y="-1587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DCD8AC8-4279-4241-AED6-0927B01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08" y="1554928"/>
            <a:ext cx="7879644" cy="3121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0C6FA15-798C-4432-B16D-71394FF4F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CD83D4A-2F3D-4CE7-8A9B-3C95A5F4AB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2D1FE03-6892-4B79-A43F-44037BED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9074" y="1634945"/>
            <a:ext cx="6651312" cy="3225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24" y="21910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3971" y="25166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xmlns="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343" y="2946130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F20E738F-E78A-4660-B2BB-C6412E8D2415}"/>
              </a:ext>
            </a:extLst>
          </p:cNvPr>
          <p:cNvSpPr/>
          <p:nvPr/>
        </p:nvSpPr>
        <p:spPr>
          <a:xfrm>
            <a:off x="2034519" y="5225085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704491E2-775B-4E69-99BB-363DDF7C1276}"/>
              </a:ext>
            </a:extLst>
          </p:cNvPr>
          <p:cNvSpPr/>
          <p:nvPr/>
        </p:nvSpPr>
        <p:spPr>
          <a:xfrm>
            <a:off x="4407460" y="5277149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xmlns="" id="{C933D428-C74B-4A39-949B-0BCF7504772B}"/>
              </a:ext>
            </a:extLst>
          </p:cNvPr>
          <p:cNvSpPr/>
          <p:nvPr/>
        </p:nvSpPr>
        <p:spPr>
          <a:xfrm>
            <a:off x="3231836" y="5480144"/>
            <a:ext cx="452059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xmlns="" id="{EF2D0E97-66C9-469A-80E3-9F74027AD3F3}"/>
              </a:ext>
            </a:extLst>
          </p:cNvPr>
          <p:cNvSpPr/>
          <p:nvPr/>
        </p:nvSpPr>
        <p:spPr>
          <a:xfrm>
            <a:off x="643139" y="4640007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xmlns="" id="{AE8EB585-29DC-4003-9E6A-556479E5A8D6}"/>
              </a:ext>
            </a:extLst>
          </p:cNvPr>
          <p:cNvSpPr/>
          <p:nvPr/>
        </p:nvSpPr>
        <p:spPr>
          <a:xfrm>
            <a:off x="10424160" y="497840"/>
            <a:ext cx="1452880" cy="406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22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52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bà cụ muốn qua đường em sẽ làm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FEBDC3-DC1A-4810-8C00-007483EEF869}"/>
              </a:ext>
            </a:extLst>
          </p:cNvPr>
          <p:cNvSpPr txBox="1"/>
          <p:nvPr/>
        </p:nvSpPr>
        <p:spPr>
          <a:xfrm>
            <a:off x="3794542" y="4865843"/>
            <a:ext cx="3571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 em sẽ hành động như thế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FEBDC3-DC1A-4810-8C00-007483EEF869}"/>
              </a:ext>
            </a:extLst>
          </p:cNvPr>
          <p:cNvSpPr txBox="1"/>
          <p:nvPr/>
        </p:nvSpPr>
        <p:spPr>
          <a:xfrm>
            <a:off x="3794543" y="5450999"/>
            <a:ext cx="36105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003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FEBDC3-DC1A-4810-8C00-007483EEF869}"/>
              </a:ext>
            </a:extLst>
          </p:cNvPr>
          <p:cNvSpPr txBox="1"/>
          <p:nvPr/>
        </p:nvSpPr>
        <p:spPr>
          <a:xfrm>
            <a:off x="3586261" y="5186024"/>
            <a:ext cx="40169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nl-NL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sẽ sang an ủi, chia sẻ với gia đình cô.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6933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Lan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ngã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0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0FEBDC3-DC1A-4810-8C00-007483EEF869}"/>
              </a:ext>
            </a:extLst>
          </p:cNvPr>
          <p:cNvSpPr txBox="1"/>
          <p:nvPr/>
        </p:nvSpPr>
        <p:spPr>
          <a:xfrm>
            <a:off x="3905904" y="5089861"/>
            <a:ext cx="3470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" y="-99734"/>
            <a:ext cx="9517561" cy="57470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12" name="j">
            <a:extLst>
              <a:ext uri="{FF2B5EF4-FFF2-40B4-BE49-F238E27FC236}">
                <a16:creationId xmlns:a16="http://schemas.microsoft.com/office/drawing/2014/main" xmlns="" id="{17AA8604-0A20-40A3-A4B0-CA8B755EFA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25" y="3970109"/>
            <a:ext cx="3099748" cy="334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218F651-03F4-4747-9957-54D9D83CA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275743" y="4437798"/>
            <a:ext cx="2275170" cy="24182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FE1B45C-02ED-47B3-A39A-E3CBD9266A8F}"/>
              </a:ext>
            </a:extLst>
          </p:cNvPr>
          <p:cNvSpPr txBox="1"/>
          <p:nvPr/>
        </p:nvSpPr>
        <p:spPr>
          <a:xfrm>
            <a:off x="2407919" y="163650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4DC6DD8-8C91-40F7-BA70-48755F8280F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54717" y="1210668"/>
            <a:ext cx="3837012" cy="11153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CA0D1CD-427A-4E6F-BF99-8F97FF3C617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31390" y="2168901"/>
            <a:ext cx="7059780" cy="18472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EFF9BDF-EA59-418E-A3C8-F9F467DA54E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52965" y="3887098"/>
            <a:ext cx="2450804" cy="10729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0978865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</TotalTime>
  <Words>1039</Words>
  <Application>Microsoft Office PowerPoint</Application>
  <PresentationFormat>Custom</PresentationFormat>
  <Paragraphs>103</Paragraphs>
  <Slides>30</Slides>
  <Notes>23</Notes>
  <HiddenSlides>0</HiddenSlides>
  <MMClips>1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Office 主题​​</vt:lpstr>
      <vt:lpstr>Office Theme</vt:lpstr>
      <vt:lpstr>1_Simple Light</vt:lpstr>
      <vt:lpstr>1_Office Theme</vt:lpstr>
      <vt:lpstr>4_Office Theme</vt:lpstr>
      <vt:lpstr>2_Office Theme</vt:lpstr>
      <vt:lpstr>Office 主题</vt:lpstr>
      <vt:lpstr>1_Office 主题</vt:lpstr>
      <vt:lpstr>2_Office 主题</vt:lpstr>
      <vt:lpstr>3_Office 主题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ismail - [2010]</cp:lastModifiedBy>
  <cp:revision>50</cp:revision>
  <dcterms:created xsi:type="dcterms:W3CDTF">2022-07-20T23:44:39Z</dcterms:created>
  <dcterms:modified xsi:type="dcterms:W3CDTF">2022-10-23T13:57:53Z</dcterms:modified>
</cp:coreProperties>
</file>