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257" r:id="rId4"/>
    <p:sldId id="308" r:id="rId5"/>
    <p:sldId id="309" r:id="rId6"/>
    <p:sldId id="310" r:id="rId7"/>
    <p:sldId id="311" r:id="rId8"/>
    <p:sldId id="317" r:id="rId9"/>
    <p:sldId id="316" r:id="rId10"/>
    <p:sldId id="305" r:id="rId11"/>
    <p:sldId id="287" r:id="rId12"/>
    <p:sldId id="286" r:id="rId13"/>
    <p:sldId id="303" r:id="rId14"/>
    <p:sldId id="304" r:id="rId15"/>
    <p:sldId id="312" r:id="rId16"/>
    <p:sldId id="306" r:id="rId17"/>
    <p:sldId id="293" r:id="rId18"/>
    <p:sldId id="318" r:id="rId19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1"/>
    </p:embeddedFont>
    <p:embeddedFont>
      <p:font typeface="#9Slide07 Altus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Bahnschrift Condensed" panose="020B0502040204020203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Poky's" panose="020B0604020202020204" charset="0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75DCF0-1DDA-4C39-A65B-A4379759DFDA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B83045A-0608-4DD8-99B6-135827254D22}">
      <dgm:prSet/>
      <dgm:spPr/>
      <dgm:t>
        <a:bodyPr/>
        <a:lstStyle/>
        <a:p>
          <a:r>
            <a:rPr lang="en-US" dirty="0">
              <a:latin typeface="Bahnschrift Condensed" panose="020B0502040204020203" pitchFamily="34" charset="0"/>
            </a:rPr>
            <a:t>1/ </a:t>
          </a:r>
          <a:r>
            <a:rPr lang="en-US" dirty="0" err="1">
              <a:latin typeface="Bahnschrift Condensed" panose="020B0502040204020203" pitchFamily="34" charset="0"/>
            </a:rPr>
            <a:t>Thực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hiện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được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vi-VN" dirty="0">
              <a:latin typeface="Bahnschrift Condensed" panose="020B0502040204020203" pitchFamily="34" charset="0"/>
            </a:rPr>
            <a:t>vẽ đường tròn bằng com pa, vẽ </a:t>
          </a:r>
          <a:r>
            <a:rPr lang="en-US" dirty="0" err="1">
              <a:latin typeface="Bahnschrift Condensed" panose="020B0502040204020203" pitchFamily="34" charset="0"/>
            </a:rPr>
            <a:t>trang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trí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lớp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học</a:t>
          </a:r>
          <a:endParaRPr lang="en-US" dirty="0">
            <a:latin typeface="Bahnschrift Condensed" panose="020B0502040204020203" pitchFamily="34" charset="0"/>
          </a:endParaRPr>
        </a:p>
      </dgm:t>
    </dgm:pt>
    <dgm:pt modelId="{0DE551B2-A838-4DC7-B610-EC3CC42C982D}" type="parTrans" cxnId="{DF79B395-F2D0-4BF0-8722-16097EEE25C8}">
      <dgm:prSet/>
      <dgm:spPr/>
      <dgm:t>
        <a:bodyPr/>
        <a:lstStyle/>
        <a:p>
          <a:endParaRPr lang="en-US"/>
        </a:p>
      </dgm:t>
    </dgm:pt>
    <dgm:pt modelId="{18CE1E74-A2EE-4908-BFFC-6AF8131217AA}" type="sibTrans" cxnId="{DF79B395-F2D0-4BF0-8722-16097EEE25C8}">
      <dgm:prSet/>
      <dgm:spPr/>
      <dgm:t>
        <a:bodyPr/>
        <a:lstStyle/>
        <a:p>
          <a:endParaRPr lang="en-US"/>
        </a:p>
      </dgm:t>
    </dgm:pt>
    <dgm:pt modelId="{3AED25E7-9F02-434C-B16F-60F969B33108}">
      <dgm:prSet/>
      <dgm:spPr/>
      <dgm:t>
        <a:bodyPr/>
        <a:lstStyle/>
        <a:p>
          <a:r>
            <a:rPr lang="en-US" dirty="0">
              <a:latin typeface="Bahnschrift Condensed" panose="020B0502040204020203" pitchFamily="34" charset="0"/>
            </a:rPr>
            <a:t>2/ </a:t>
          </a:r>
          <a:r>
            <a:rPr lang="en-US" dirty="0" err="1">
              <a:latin typeface="Bahnschrift Condensed" panose="020B0502040204020203" pitchFamily="34" charset="0"/>
            </a:rPr>
            <a:t>Biết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sử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dụng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thành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thạo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compa</a:t>
          </a:r>
          <a:r>
            <a:rPr lang="en-US" dirty="0">
              <a:latin typeface="Bahnschrift Condensed" panose="020B0502040204020203" pitchFamily="34" charset="0"/>
            </a:rPr>
            <a:t>, ê </a:t>
          </a:r>
          <a:r>
            <a:rPr lang="en-US" dirty="0" err="1">
              <a:latin typeface="Bahnschrift Condensed" panose="020B0502040204020203" pitchFamily="34" charset="0"/>
            </a:rPr>
            <a:t>ke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và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vi-VN" dirty="0">
              <a:latin typeface="Bahnschrift Condensed" panose="020B0502040204020203" pitchFamily="34" charset="0"/>
            </a:rPr>
            <a:t>ứng dụng vào giải quyết các vấn đ</a:t>
          </a:r>
          <a:r>
            <a:rPr lang="nl-NL" dirty="0">
              <a:latin typeface="Bahnschrift Condensed" panose="020B0502040204020203" pitchFamily="34" charset="0"/>
            </a:rPr>
            <a:t>ề</a:t>
          </a:r>
          <a:r>
            <a:rPr lang="vi-VN" dirty="0">
              <a:latin typeface="Bahnschrift Condensed" panose="020B0502040204020203" pitchFamily="34" charset="0"/>
            </a:rPr>
            <a:t> toán học.</a:t>
          </a:r>
          <a:endParaRPr lang="en-US" dirty="0">
            <a:latin typeface="Bahnschrift Condensed" panose="020B0502040204020203" pitchFamily="34" charset="0"/>
          </a:endParaRPr>
        </a:p>
      </dgm:t>
    </dgm:pt>
    <dgm:pt modelId="{93E4501C-1481-4927-B7CA-527D903ADECF}" type="parTrans" cxnId="{FCBAFE95-11A3-484D-9771-4695780134FD}">
      <dgm:prSet/>
      <dgm:spPr/>
      <dgm:t>
        <a:bodyPr/>
        <a:lstStyle/>
        <a:p>
          <a:endParaRPr lang="en-US"/>
        </a:p>
      </dgm:t>
    </dgm:pt>
    <dgm:pt modelId="{43BA6287-7884-4E2E-B004-9BAA7AC576C9}" type="sibTrans" cxnId="{FCBAFE95-11A3-484D-9771-4695780134FD}">
      <dgm:prSet/>
      <dgm:spPr/>
      <dgm:t>
        <a:bodyPr/>
        <a:lstStyle/>
        <a:p>
          <a:endParaRPr lang="en-US"/>
        </a:p>
      </dgm:t>
    </dgm:pt>
    <dgm:pt modelId="{AAEB6070-FBE9-4FA8-B384-E21ED7E3DC36}" type="pres">
      <dgm:prSet presAssocID="{2675DCF0-1DDA-4C39-A65B-A4379759DFD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64B64EF-5A79-4C64-8B68-98EB2DEE9870}" type="pres">
      <dgm:prSet presAssocID="{FB83045A-0608-4DD8-99B6-135827254D22}" presName="circle1" presStyleLbl="node1" presStyleIdx="0" presStyleCnt="2"/>
      <dgm:spPr/>
    </dgm:pt>
    <dgm:pt modelId="{C99AF6B6-D4FF-4652-8F3F-83EADEF5288A}" type="pres">
      <dgm:prSet presAssocID="{FB83045A-0608-4DD8-99B6-135827254D22}" presName="space" presStyleCnt="0"/>
      <dgm:spPr/>
    </dgm:pt>
    <dgm:pt modelId="{5FAC07BC-43B4-4334-9866-67DC73E72038}" type="pres">
      <dgm:prSet presAssocID="{FB83045A-0608-4DD8-99B6-135827254D22}" presName="rect1" presStyleLbl="alignAcc1" presStyleIdx="0" presStyleCnt="2"/>
      <dgm:spPr/>
    </dgm:pt>
    <dgm:pt modelId="{BA800529-C640-4F61-9127-A48A485E763F}" type="pres">
      <dgm:prSet presAssocID="{3AED25E7-9F02-434C-B16F-60F969B33108}" presName="vertSpace2" presStyleLbl="node1" presStyleIdx="0" presStyleCnt="2"/>
      <dgm:spPr/>
    </dgm:pt>
    <dgm:pt modelId="{C11FCE44-526C-4992-8F90-A5D61636ED11}" type="pres">
      <dgm:prSet presAssocID="{3AED25E7-9F02-434C-B16F-60F969B33108}" presName="circle2" presStyleLbl="node1" presStyleIdx="1" presStyleCnt="2"/>
      <dgm:spPr/>
    </dgm:pt>
    <dgm:pt modelId="{103A993D-17E4-4DD2-87A4-253AED433B8C}" type="pres">
      <dgm:prSet presAssocID="{3AED25E7-9F02-434C-B16F-60F969B33108}" presName="rect2" presStyleLbl="alignAcc1" presStyleIdx="1" presStyleCnt="2"/>
      <dgm:spPr/>
    </dgm:pt>
    <dgm:pt modelId="{32B03646-C2E8-4987-95F5-050CD128DF57}" type="pres">
      <dgm:prSet presAssocID="{FB83045A-0608-4DD8-99B6-135827254D22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521319A0-146B-4250-A7F5-2417EDBF71E3}" type="pres">
      <dgm:prSet presAssocID="{3AED25E7-9F02-434C-B16F-60F969B33108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0545972A-95AD-4E79-8DEB-F3660B7603AB}" type="presOf" srcId="{FB83045A-0608-4DD8-99B6-135827254D22}" destId="{32B03646-C2E8-4987-95F5-050CD128DF57}" srcOrd="1" destOrd="0" presId="urn:microsoft.com/office/officeart/2005/8/layout/target3"/>
    <dgm:cxn modelId="{7247036F-2F87-40F9-A1CE-8B6578EE61B3}" type="presOf" srcId="{FB83045A-0608-4DD8-99B6-135827254D22}" destId="{5FAC07BC-43B4-4334-9866-67DC73E72038}" srcOrd="0" destOrd="0" presId="urn:microsoft.com/office/officeart/2005/8/layout/target3"/>
    <dgm:cxn modelId="{DF79B395-F2D0-4BF0-8722-16097EEE25C8}" srcId="{2675DCF0-1DDA-4C39-A65B-A4379759DFDA}" destId="{FB83045A-0608-4DD8-99B6-135827254D22}" srcOrd="0" destOrd="0" parTransId="{0DE551B2-A838-4DC7-B610-EC3CC42C982D}" sibTransId="{18CE1E74-A2EE-4908-BFFC-6AF8131217AA}"/>
    <dgm:cxn modelId="{FCBAFE95-11A3-484D-9771-4695780134FD}" srcId="{2675DCF0-1DDA-4C39-A65B-A4379759DFDA}" destId="{3AED25E7-9F02-434C-B16F-60F969B33108}" srcOrd="1" destOrd="0" parTransId="{93E4501C-1481-4927-B7CA-527D903ADECF}" sibTransId="{43BA6287-7884-4E2E-B004-9BAA7AC576C9}"/>
    <dgm:cxn modelId="{B70091C6-9901-45DC-9008-7A6DE148D3DF}" type="presOf" srcId="{2675DCF0-1DDA-4C39-A65B-A4379759DFDA}" destId="{AAEB6070-FBE9-4FA8-B384-E21ED7E3DC36}" srcOrd="0" destOrd="0" presId="urn:microsoft.com/office/officeart/2005/8/layout/target3"/>
    <dgm:cxn modelId="{D3F122D1-E3B8-414E-82F6-F129EC1D8630}" type="presOf" srcId="{3AED25E7-9F02-434C-B16F-60F969B33108}" destId="{103A993D-17E4-4DD2-87A4-253AED433B8C}" srcOrd="0" destOrd="0" presId="urn:microsoft.com/office/officeart/2005/8/layout/target3"/>
    <dgm:cxn modelId="{DB9E71D6-5819-460C-8E6A-EA3B60BF57FC}" type="presOf" srcId="{3AED25E7-9F02-434C-B16F-60F969B33108}" destId="{521319A0-146B-4250-A7F5-2417EDBF71E3}" srcOrd="1" destOrd="0" presId="urn:microsoft.com/office/officeart/2005/8/layout/target3"/>
    <dgm:cxn modelId="{CB2D50F1-EF24-4E29-ACC3-7D34ED642089}" type="presParOf" srcId="{AAEB6070-FBE9-4FA8-B384-E21ED7E3DC36}" destId="{C64B64EF-5A79-4C64-8B68-98EB2DEE9870}" srcOrd="0" destOrd="0" presId="urn:microsoft.com/office/officeart/2005/8/layout/target3"/>
    <dgm:cxn modelId="{504B9062-2897-4792-839F-D2527DC37CED}" type="presParOf" srcId="{AAEB6070-FBE9-4FA8-B384-E21ED7E3DC36}" destId="{C99AF6B6-D4FF-4652-8F3F-83EADEF5288A}" srcOrd="1" destOrd="0" presId="urn:microsoft.com/office/officeart/2005/8/layout/target3"/>
    <dgm:cxn modelId="{E708F644-6139-44FE-9E02-BA17C5F87B8C}" type="presParOf" srcId="{AAEB6070-FBE9-4FA8-B384-E21ED7E3DC36}" destId="{5FAC07BC-43B4-4334-9866-67DC73E72038}" srcOrd="2" destOrd="0" presId="urn:microsoft.com/office/officeart/2005/8/layout/target3"/>
    <dgm:cxn modelId="{5EAA3CFA-DC57-46CD-951C-99B437CABAF3}" type="presParOf" srcId="{AAEB6070-FBE9-4FA8-B384-E21ED7E3DC36}" destId="{BA800529-C640-4F61-9127-A48A485E763F}" srcOrd="3" destOrd="0" presId="urn:microsoft.com/office/officeart/2005/8/layout/target3"/>
    <dgm:cxn modelId="{B7481C82-2E8F-406A-8D64-634C5B091E9D}" type="presParOf" srcId="{AAEB6070-FBE9-4FA8-B384-E21ED7E3DC36}" destId="{C11FCE44-526C-4992-8F90-A5D61636ED11}" srcOrd="4" destOrd="0" presId="urn:microsoft.com/office/officeart/2005/8/layout/target3"/>
    <dgm:cxn modelId="{CEAE4AC5-C29C-476C-81C4-CD0BEF243CE6}" type="presParOf" srcId="{AAEB6070-FBE9-4FA8-B384-E21ED7E3DC36}" destId="{103A993D-17E4-4DD2-87A4-253AED433B8C}" srcOrd="5" destOrd="0" presId="urn:microsoft.com/office/officeart/2005/8/layout/target3"/>
    <dgm:cxn modelId="{5E7D1D2A-BEF6-4797-952D-7FB7850B4715}" type="presParOf" srcId="{AAEB6070-FBE9-4FA8-B384-E21ED7E3DC36}" destId="{32B03646-C2E8-4987-95F5-050CD128DF57}" srcOrd="6" destOrd="0" presId="urn:microsoft.com/office/officeart/2005/8/layout/target3"/>
    <dgm:cxn modelId="{B3DCDFFC-2213-4DC6-9339-BE6EF74FB83C}" type="presParOf" srcId="{AAEB6070-FBE9-4FA8-B384-E21ED7E3DC36}" destId="{521319A0-146B-4250-A7F5-2417EDBF71E3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75DCF0-1DDA-4C39-A65B-A4379759DFDA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B83045A-0608-4DD8-99B6-135827254D22}">
      <dgm:prSet/>
      <dgm:spPr/>
      <dgm:t>
        <a:bodyPr/>
        <a:lstStyle/>
        <a:p>
          <a:r>
            <a:rPr lang="en-US" dirty="0">
              <a:latin typeface="Bahnschrift Condensed" panose="020B0502040204020203" pitchFamily="34" charset="0"/>
            </a:rPr>
            <a:t>1/ </a:t>
          </a:r>
          <a:r>
            <a:rPr lang="en-US" dirty="0" err="1">
              <a:latin typeface="Bahnschrift Condensed" panose="020B0502040204020203" pitchFamily="34" charset="0"/>
            </a:rPr>
            <a:t>Thực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hiện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được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vi-VN" dirty="0">
              <a:latin typeface="Bahnschrift Condensed" panose="020B0502040204020203" pitchFamily="34" charset="0"/>
            </a:rPr>
            <a:t>vẽ đường tròn bằng com pa, vẽ </a:t>
          </a:r>
          <a:r>
            <a:rPr lang="en-US" dirty="0" err="1">
              <a:latin typeface="Bahnschrift Condensed" panose="020B0502040204020203" pitchFamily="34" charset="0"/>
            </a:rPr>
            <a:t>trang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trí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lớp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học</a:t>
          </a:r>
          <a:endParaRPr lang="en-US" dirty="0">
            <a:latin typeface="Bahnschrift Condensed" panose="020B0502040204020203" pitchFamily="34" charset="0"/>
          </a:endParaRPr>
        </a:p>
      </dgm:t>
    </dgm:pt>
    <dgm:pt modelId="{0DE551B2-A838-4DC7-B610-EC3CC42C982D}" type="parTrans" cxnId="{DF79B395-F2D0-4BF0-8722-16097EEE25C8}">
      <dgm:prSet/>
      <dgm:spPr/>
      <dgm:t>
        <a:bodyPr/>
        <a:lstStyle/>
        <a:p>
          <a:endParaRPr lang="en-US"/>
        </a:p>
      </dgm:t>
    </dgm:pt>
    <dgm:pt modelId="{18CE1E74-A2EE-4908-BFFC-6AF8131217AA}" type="sibTrans" cxnId="{DF79B395-F2D0-4BF0-8722-16097EEE25C8}">
      <dgm:prSet/>
      <dgm:spPr/>
      <dgm:t>
        <a:bodyPr/>
        <a:lstStyle/>
        <a:p>
          <a:endParaRPr lang="en-US"/>
        </a:p>
      </dgm:t>
    </dgm:pt>
    <dgm:pt modelId="{3AED25E7-9F02-434C-B16F-60F969B33108}">
      <dgm:prSet/>
      <dgm:spPr/>
      <dgm:t>
        <a:bodyPr/>
        <a:lstStyle/>
        <a:p>
          <a:r>
            <a:rPr lang="en-US" dirty="0">
              <a:latin typeface="Bahnschrift Condensed" panose="020B0502040204020203" pitchFamily="34" charset="0"/>
            </a:rPr>
            <a:t>2/ </a:t>
          </a:r>
          <a:r>
            <a:rPr lang="en-US" dirty="0" err="1">
              <a:latin typeface="Bahnschrift Condensed" panose="020B0502040204020203" pitchFamily="34" charset="0"/>
            </a:rPr>
            <a:t>Biết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sử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dụng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thành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thạo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compa</a:t>
          </a:r>
          <a:r>
            <a:rPr lang="en-US" dirty="0">
              <a:latin typeface="Bahnschrift Condensed" panose="020B0502040204020203" pitchFamily="34" charset="0"/>
            </a:rPr>
            <a:t>, ê </a:t>
          </a:r>
          <a:r>
            <a:rPr lang="en-US" dirty="0" err="1">
              <a:latin typeface="Bahnschrift Condensed" panose="020B0502040204020203" pitchFamily="34" charset="0"/>
            </a:rPr>
            <a:t>ke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en-US" dirty="0" err="1">
              <a:latin typeface="Bahnschrift Condensed" panose="020B0502040204020203" pitchFamily="34" charset="0"/>
            </a:rPr>
            <a:t>và</a:t>
          </a:r>
          <a:r>
            <a:rPr lang="en-US" dirty="0">
              <a:latin typeface="Bahnschrift Condensed" panose="020B0502040204020203" pitchFamily="34" charset="0"/>
            </a:rPr>
            <a:t> </a:t>
          </a:r>
          <a:r>
            <a:rPr lang="vi-VN" dirty="0">
              <a:latin typeface="Bahnschrift Condensed" panose="020B0502040204020203" pitchFamily="34" charset="0"/>
            </a:rPr>
            <a:t>ứng dụng vào giải quyết các vấn đ</a:t>
          </a:r>
          <a:r>
            <a:rPr lang="nl-NL" dirty="0">
              <a:latin typeface="Bahnschrift Condensed" panose="020B0502040204020203" pitchFamily="34" charset="0"/>
            </a:rPr>
            <a:t>ề</a:t>
          </a:r>
          <a:r>
            <a:rPr lang="vi-VN" dirty="0">
              <a:latin typeface="Bahnschrift Condensed" panose="020B0502040204020203" pitchFamily="34" charset="0"/>
            </a:rPr>
            <a:t> toán học.</a:t>
          </a:r>
          <a:endParaRPr lang="en-US" dirty="0">
            <a:latin typeface="Bahnschrift Condensed" panose="020B0502040204020203" pitchFamily="34" charset="0"/>
          </a:endParaRPr>
        </a:p>
      </dgm:t>
    </dgm:pt>
    <dgm:pt modelId="{93E4501C-1481-4927-B7CA-527D903ADECF}" type="parTrans" cxnId="{FCBAFE95-11A3-484D-9771-4695780134FD}">
      <dgm:prSet/>
      <dgm:spPr/>
      <dgm:t>
        <a:bodyPr/>
        <a:lstStyle/>
        <a:p>
          <a:endParaRPr lang="en-US"/>
        </a:p>
      </dgm:t>
    </dgm:pt>
    <dgm:pt modelId="{43BA6287-7884-4E2E-B004-9BAA7AC576C9}" type="sibTrans" cxnId="{FCBAFE95-11A3-484D-9771-4695780134FD}">
      <dgm:prSet/>
      <dgm:spPr/>
      <dgm:t>
        <a:bodyPr/>
        <a:lstStyle/>
        <a:p>
          <a:endParaRPr lang="en-US"/>
        </a:p>
      </dgm:t>
    </dgm:pt>
    <dgm:pt modelId="{AAEB6070-FBE9-4FA8-B384-E21ED7E3DC36}" type="pres">
      <dgm:prSet presAssocID="{2675DCF0-1DDA-4C39-A65B-A4379759DFD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64B64EF-5A79-4C64-8B68-98EB2DEE9870}" type="pres">
      <dgm:prSet presAssocID="{FB83045A-0608-4DD8-99B6-135827254D22}" presName="circle1" presStyleLbl="node1" presStyleIdx="0" presStyleCnt="2"/>
      <dgm:spPr/>
    </dgm:pt>
    <dgm:pt modelId="{C99AF6B6-D4FF-4652-8F3F-83EADEF5288A}" type="pres">
      <dgm:prSet presAssocID="{FB83045A-0608-4DD8-99B6-135827254D22}" presName="space" presStyleCnt="0"/>
      <dgm:spPr/>
    </dgm:pt>
    <dgm:pt modelId="{5FAC07BC-43B4-4334-9866-67DC73E72038}" type="pres">
      <dgm:prSet presAssocID="{FB83045A-0608-4DD8-99B6-135827254D22}" presName="rect1" presStyleLbl="alignAcc1" presStyleIdx="0" presStyleCnt="2"/>
      <dgm:spPr/>
    </dgm:pt>
    <dgm:pt modelId="{BA800529-C640-4F61-9127-A48A485E763F}" type="pres">
      <dgm:prSet presAssocID="{3AED25E7-9F02-434C-B16F-60F969B33108}" presName="vertSpace2" presStyleLbl="node1" presStyleIdx="0" presStyleCnt="2"/>
      <dgm:spPr/>
    </dgm:pt>
    <dgm:pt modelId="{C11FCE44-526C-4992-8F90-A5D61636ED11}" type="pres">
      <dgm:prSet presAssocID="{3AED25E7-9F02-434C-B16F-60F969B33108}" presName="circle2" presStyleLbl="node1" presStyleIdx="1" presStyleCnt="2"/>
      <dgm:spPr/>
    </dgm:pt>
    <dgm:pt modelId="{103A993D-17E4-4DD2-87A4-253AED433B8C}" type="pres">
      <dgm:prSet presAssocID="{3AED25E7-9F02-434C-B16F-60F969B33108}" presName="rect2" presStyleLbl="alignAcc1" presStyleIdx="1" presStyleCnt="2"/>
      <dgm:spPr/>
    </dgm:pt>
    <dgm:pt modelId="{32B03646-C2E8-4987-95F5-050CD128DF57}" type="pres">
      <dgm:prSet presAssocID="{FB83045A-0608-4DD8-99B6-135827254D22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521319A0-146B-4250-A7F5-2417EDBF71E3}" type="pres">
      <dgm:prSet presAssocID="{3AED25E7-9F02-434C-B16F-60F969B33108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0545972A-95AD-4E79-8DEB-F3660B7603AB}" type="presOf" srcId="{FB83045A-0608-4DD8-99B6-135827254D22}" destId="{32B03646-C2E8-4987-95F5-050CD128DF57}" srcOrd="1" destOrd="0" presId="urn:microsoft.com/office/officeart/2005/8/layout/target3"/>
    <dgm:cxn modelId="{7247036F-2F87-40F9-A1CE-8B6578EE61B3}" type="presOf" srcId="{FB83045A-0608-4DD8-99B6-135827254D22}" destId="{5FAC07BC-43B4-4334-9866-67DC73E72038}" srcOrd="0" destOrd="0" presId="urn:microsoft.com/office/officeart/2005/8/layout/target3"/>
    <dgm:cxn modelId="{DF79B395-F2D0-4BF0-8722-16097EEE25C8}" srcId="{2675DCF0-1DDA-4C39-A65B-A4379759DFDA}" destId="{FB83045A-0608-4DD8-99B6-135827254D22}" srcOrd="0" destOrd="0" parTransId="{0DE551B2-A838-4DC7-B610-EC3CC42C982D}" sibTransId="{18CE1E74-A2EE-4908-BFFC-6AF8131217AA}"/>
    <dgm:cxn modelId="{FCBAFE95-11A3-484D-9771-4695780134FD}" srcId="{2675DCF0-1DDA-4C39-A65B-A4379759DFDA}" destId="{3AED25E7-9F02-434C-B16F-60F969B33108}" srcOrd="1" destOrd="0" parTransId="{93E4501C-1481-4927-B7CA-527D903ADECF}" sibTransId="{43BA6287-7884-4E2E-B004-9BAA7AC576C9}"/>
    <dgm:cxn modelId="{B70091C6-9901-45DC-9008-7A6DE148D3DF}" type="presOf" srcId="{2675DCF0-1DDA-4C39-A65B-A4379759DFDA}" destId="{AAEB6070-FBE9-4FA8-B384-E21ED7E3DC36}" srcOrd="0" destOrd="0" presId="urn:microsoft.com/office/officeart/2005/8/layout/target3"/>
    <dgm:cxn modelId="{D3F122D1-E3B8-414E-82F6-F129EC1D8630}" type="presOf" srcId="{3AED25E7-9F02-434C-B16F-60F969B33108}" destId="{103A993D-17E4-4DD2-87A4-253AED433B8C}" srcOrd="0" destOrd="0" presId="urn:microsoft.com/office/officeart/2005/8/layout/target3"/>
    <dgm:cxn modelId="{DB9E71D6-5819-460C-8E6A-EA3B60BF57FC}" type="presOf" srcId="{3AED25E7-9F02-434C-B16F-60F969B33108}" destId="{521319A0-146B-4250-A7F5-2417EDBF71E3}" srcOrd="1" destOrd="0" presId="urn:microsoft.com/office/officeart/2005/8/layout/target3"/>
    <dgm:cxn modelId="{CB2D50F1-EF24-4E29-ACC3-7D34ED642089}" type="presParOf" srcId="{AAEB6070-FBE9-4FA8-B384-E21ED7E3DC36}" destId="{C64B64EF-5A79-4C64-8B68-98EB2DEE9870}" srcOrd="0" destOrd="0" presId="urn:microsoft.com/office/officeart/2005/8/layout/target3"/>
    <dgm:cxn modelId="{504B9062-2897-4792-839F-D2527DC37CED}" type="presParOf" srcId="{AAEB6070-FBE9-4FA8-B384-E21ED7E3DC36}" destId="{C99AF6B6-D4FF-4652-8F3F-83EADEF5288A}" srcOrd="1" destOrd="0" presId="urn:microsoft.com/office/officeart/2005/8/layout/target3"/>
    <dgm:cxn modelId="{E708F644-6139-44FE-9E02-BA17C5F87B8C}" type="presParOf" srcId="{AAEB6070-FBE9-4FA8-B384-E21ED7E3DC36}" destId="{5FAC07BC-43B4-4334-9866-67DC73E72038}" srcOrd="2" destOrd="0" presId="urn:microsoft.com/office/officeart/2005/8/layout/target3"/>
    <dgm:cxn modelId="{5EAA3CFA-DC57-46CD-951C-99B437CABAF3}" type="presParOf" srcId="{AAEB6070-FBE9-4FA8-B384-E21ED7E3DC36}" destId="{BA800529-C640-4F61-9127-A48A485E763F}" srcOrd="3" destOrd="0" presId="urn:microsoft.com/office/officeart/2005/8/layout/target3"/>
    <dgm:cxn modelId="{B7481C82-2E8F-406A-8D64-634C5B091E9D}" type="presParOf" srcId="{AAEB6070-FBE9-4FA8-B384-E21ED7E3DC36}" destId="{C11FCE44-526C-4992-8F90-A5D61636ED11}" srcOrd="4" destOrd="0" presId="urn:microsoft.com/office/officeart/2005/8/layout/target3"/>
    <dgm:cxn modelId="{CEAE4AC5-C29C-476C-81C4-CD0BEF243CE6}" type="presParOf" srcId="{AAEB6070-FBE9-4FA8-B384-E21ED7E3DC36}" destId="{103A993D-17E4-4DD2-87A4-253AED433B8C}" srcOrd="5" destOrd="0" presId="urn:microsoft.com/office/officeart/2005/8/layout/target3"/>
    <dgm:cxn modelId="{5E7D1D2A-BEF6-4797-952D-7FB7850B4715}" type="presParOf" srcId="{AAEB6070-FBE9-4FA8-B384-E21ED7E3DC36}" destId="{32B03646-C2E8-4987-95F5-050CD128DF57}" srcOrd="6" destOrd="0" presId="urn:microsoft.com/office/officeart/2005/8/layout/target3"/>
    <dgm:cxn modelId="{B3DCDFFC-2213-4DC6-9339-BE6EF74FB83C}" type="presParOf" srcId="{AAEB6070-FBE9-4FA8-B384-E21ED7E3DC36}" destId="{521319A0-146B-4250-A7F5-2417EDBF71E3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B64EF-5A79-4C64-8B68-98EB2DEE9870}">
      <dsp:nvSpPr>
        <dsp:cNvPr id="0" name=""/>
        <dsp:cNvSpPr/>
      </dsp:nvSpPr>
      <dsp:spPr>
        <a:xfrm>
          <a:off x="0" y="0"/>
          <a:ext cx="2607858" cy="260785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C07BC-43B4-4334-9866-67DC73E72038}">
      <dsp:nvSpPr>
        <dsp:cNvPr id="0" name=""/>
        <dsp:cNvSpPr/>
      </dsp:nvSpPr>
      <dsp:spPr>
        <a:xfrm>
          <a:off x="1303929" y="0"/>
          <a:ext cx="8046009" cy="26078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Bahnschrift Condensed" panose="020B0502040204020203" pitchFamily="34" charset="0"/>
            </a:rPr>
            <a:t>1/ </a:t>
          </a:r>
          <a:r>
            <a:rPr lang="en-US" sz="3500" kern="1200" dirty="0" err="1">
              <a:latin typeface="Bahnschrift Condensed" panose="020B0502040204020203" pitchFamily="34" charset="0"/>
            </a:rPr>
            <a:t>Thực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hiện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được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vi-VN" sz="3500" kern="1200" dirty="0">
              <a:latin typeface="Bahnschrift Condensed" panose="020B0502040204020203" pitchFamily="34" charset="0"/>
            </a:rPr>
            <a:t>vẽ đường tròn bằng com pa, vẽ </a:t>
          </a:r>
          <a:r>
            <a:rPr lang="en-US" sz="3500" kern="1200" dirty="0" err="1">
              <a:latin typeface="Bahnschrift Condensed" panose="020B0502040204020203" pitchFamily="34" charset="0"/>
            </a:rPr>
            <a:t>trang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trí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lớp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học</a:t>
          </a:r>
          <a:endParaRPr lang="en-US" sz="3500" kern="1200" dirty="0">
            <a:latin typeface="Bahnschrift Condensed" panose="020B0502040204020203" pitchFamily="34" charset="0"/>
          </a:endParaRPr>
        </a:p>
      </dsp:txBody>
      <dsp:txXfrm>
        <a:off x="1303929" y="0"/>
        <a:ext cx="8046009" cy="1238732"/>
      </dsp:txXfrm>
    </dsp:sp>
    <dsp:sp modelId="{C11FCE44-526C-4992-8F90-A5D61636ED11}">
      <dsp:nvSpPr>
        <dsp:cNvPr id="0" name=""/>
        <dsp:cNvSpPr/>
      </dsp:nvSpPr>
      <dsp:spPr>
        <a:xfrm>
          <a:off x="684562" y="1238732"/>
          <a:ext cx="1238732" cy="123873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A993D-17E4-4DD2-87A4-253AED433B8C}">
      <dsp:nvSpPr>
        <dsp:cNvPr id="0" name=""/>
        <dsp:cNvSpPr/>
      </dsp:nvSpPr>
      <dsp:spPr>
        <a:xfrm>
          <a:off x="1303929" y="1238732"/>
          <a:ext cx="8046009" cy="12387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Bahnschrift Condensed" panose="020B0502040204020203" pitchFamily="34" charset="0"/>
            </a:rPr>
            <a:t>2/ </a:t>
          </a:r>
          <a:r>
            <a:rPr lang="en-US" sz="3500" kern="1200" dirty="0" err="1">
              <a:latin typeface="Bahnschrift Condensed" panose="020B0502040204020203" pitchFamily="34" charset="0"/>
            </a:rPr>
            <a:t>Biết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sử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dụng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thành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thạo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compa</a:t>
          </a:r>
          <a:r>
            <a:rPr lang="en-US" sz="3500" kern="1200" dirty="0">
              <a:latin typeface="Bahnschrift Condensed" panose="020B0502040204020203" pitchFamily="34" charset="0"/>
            </a:rPr>
            <a:t>, ê </a:t>
          </a:r>
          <a:r>
            <a:rPr lang="en-US" sz="3500" kern="1200" dirty="0" err="1">
              <a:latin typeface="Bahnschrift Condensed" panose="020B0502040204020203" pitchFamily="34" charset="0"/>
            </a:rPr>
            <a:t>ke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và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vi-VN" sz="3500" kern="1200" dirty="0">
              <a:latin typeface="Bahnschrift Condensed" panose="020B0502040204020203" pitchFamily="34" charset="0"/>
            </a:rPr>
            <a:t>ứng dụng vào giải quyết các vấn đ</a:t>
          </a:r>
          <a:r>
            <a:rPr lang="nl-NL" sz="3500" kern="1200" dirty="0">
              <a:latin typeface="Bahnschrift Condensed" panose="020B0502040204020203" pitchFamily="34" charset="0"/>
            </a:rPr>
            <a:t>ề</a:t>
          </a:r>
          <a:r>
            <a:rPr lang="vi-VN" sz="3500" kern="1200" dirty="0">
              <a:latin typeface="Bahnschrift Condensed" panose="020B0502040204020203" pitchFamily="34" charset="0"/>
            </a:rPr>
            <a:t> toán học.</a:t>
          </a:r>
          <a:endParaRPr lang="en-US" sz="3500" kern="1200" dirty="0">
            <a:latin typeface="Bahnschrift Condensed" panose="020B0502040204020203" pitchFamily="34" charset="0"/>
          </a:endParaRPr>
        </a:p>
      </dsp:txBody>
      <dsp:txXfrm>
        <a:off x="1303929" y="1238732"/>
        <a:ext cx="8046009" cy="1238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B64EF-5A79-4C64-8B68-98EB2DEE9870}">
      <dsp:nvSpPr>
        <dsp:cNvPr id="0" name=""/>
        <dsp:cNvSpPr/>
      </dsp:nvSpPr>
      <dsp:spPr>
        <a:xfrm>
          <a:off x="0" y="0"/>
          <a:ext cx="2607858" cy="260785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C07BC-43B4-4334-9866-67DC73E72038}">
      <dsp:nvSpPr>
        <dsp:cNvPr id="0" name=""/>
        <dsp:cNvSpPr/>
      </dsp:nvSpPr>
      <dsp:spPr>
        <a:xfrm>
          <a:off x="1303929" y="0"/>
          <a:ext cx="8046009" cy="26078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Bahnschrift Condensed" panose="020B0502040204020203" pitchFamily="34" charset="0"/>
            </a:rPr>
            <a:t>1/ </a:t>
          </a:r>
          <a:r>
            <a:rPr lang="en-US" sz="3500" kern="1200" dirty="0" err="1">
              <a:latin typeface="Bahnschrift Condensed" panose="020B0502040204020203" pitchFamily="34" charset="0"/>
            </a:rPr>
            <a:t>Thực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hiện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được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vi-VN" sz="3500" kern="1200" dirty="0">
              <a:latin typeface="Bahnschrift Condensed" panose="020B0502040204020203" pitchFamily="34" charset="0"/>
            </a:rPr>
            <a:t>vẽ đường tròn bằng com pa, vẽ </a:t>
          </a:r>
          <a:r>
            <a:rPr lang="en-US" sz="3500" kern="1200" dirty="0" err="1">
              <a:latin typeface="Bahnschrift Condensed" panose="020B0502040204020203" pitchFamily="34" charset="0"/>
            </a:rPr>
            <a:t>trang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trí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lớp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học</a:t>
          </a:r>
          <a:endParaRPr lang="en-US" sz="3500" kern="1200" dirty="0">
            <a:latin typeface="Bahnschrift Condensed" panose="020B0502040204020203" pitchFamily="34" charset="0"/>
          </a:endParaRPr>
        </a:p>
      </dsp:txBody>
      <dsp:txXfrm>
        <a:off x="1303929" y="0"/>
        <a:ext cx="8046009" cy="1238732"/>
      </dsp:txXfrm>
    </dsp:sp>
    <dsp:sp modelId="{C11FCE44-526C-4992-8F90-A5D61636ED11}">
      <dsp:nvSpPr>
        <dsp:cNvPr id="0" name=""/>
        <dsp:cNvSpPr/>
      </dsp:nvSpPr>
      <dsp:spPr>
        <a:xfrm>
          <a:off x="684562" y="1238732"/>
          <a:ext cx="1238732" cy="123873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A993D-17E4-4DD2-87A4-253AED433B8C}">
      <dsp:nvSpPr>
        <dsp:cNvPr id="0" name=""/>
        <dsp:cNvSpPr/>
      </dsp:nvSpPr>
      <dsp:spPr>
        <a:xfrm>
          <a:off x="1303929" y="1238732"/>
          <a:ext cx="8046009" cy="12387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Bahnschrift Condensed" panose="020B0502040204020203" pitchFamily="34" charset="0"/>
            </a:rPr>
            <a:t>2/ </a:t>
          </a:r>
          <a:r>
            <a:rPr lang="en-US" sz="3500" kern="1200" dirty="0" err="1">
              <a:latin typeface="Bahnschrift Condensed" panose="020B0502040204020203" pitchFamily="34" charset="0"/>
            </a:rPr>
            <a:t>Biết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sử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dụng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thành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thạo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compa</a:t>
          </a:r>
          <a:r>
            <a:rPr lang="en-US" sz="3500" kern="1200" dirty="0">
              <a:latin typeface="Bahnschrift Condensed" panose="020B0502040204020203" pitchFamily="34" charset="0"/>
            </a:rPr>
            <a:t>, ê </a:t>
          </a:r>
          <a:r>
            <a:rPr lang="en-US" sz="3500" kern="1200" dirty="0" err="1">
              <a:latin typeface="Bahnschrift Condensed" panose="020B0502040204020203" pitchFamily="34" charset="0"/>
            </a:rPr>
            <a:t>ke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en-US" sz="3500" kern="1200" dirty="0" err="1">
              <a:latin typeface="Bahnschrift Condensed" panose="020B0502040204020203" pitchFamily="34" charset="0"/>
            </a:rPr>
            <a:t>và</a:t>
          </a:r>
          <a:r>
            <a:rPr lang="en-US" sz="3500" kern="1200" dirty="0">
              <a:latin typeface="Bahnschrift Condensed" panose="020B0502040204020203" pitchFamily="34" charset="0"/>
            </a:rPr>
            <a:t> </a:t>
          </a:r>
          <a:r>
            <a:rPr lang="vi-VN" sz="3500" kern="1200" dirty="0">
              <a:latin typeface="Bahnschrift Condensed" panose="020B0502040204020203" pitchFamily="34" charset="0"/>
            </a:rPr>
            <a:t>ứng dụng vào giải quyết các vấn đ</a:t>
          </a:r>
          <a:r>
            <a:rPr lang="nl-NL" sz="3500" kern="1200" dirty="0">
              <a:latin typeface="Bahnschrift Condensed" panose="020B0502040204020203" pitchFamily="34" charset="0"/>
            </a:rPr>
            <a:t>ề</a:t>
          </a:r>
          <a:r>
            <a:rPr lang="vi-VN" sz="3500" kern="1200" dirty="0">
              <a:latin typeface="Bahnschrift Condensed" panose="020B0502040204020203" pitchFamily="34" charset="0"/>
            </a:rPr>
            <a:t> toán học.</a:t>
          </a:r>
          <a:endParaRPr lang="en-US" sz="3500" kern="1200" dirty="0">
            <a:latin typeface="Bahnschrift Condensed" panose="020B0502040204020203" pitchFamily="34" charset="0"/>
          </a:endParaRPr>
        </a:p>
      </dsp:txBody>
      <dsp:txXfrm>
        <a:off x="1303929" y="1238732"/>
        <a:ext cx="8046009" cy="1238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2022/10/30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88" y="-100441"/>
            <a:ext cx="1940673" cy="1940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4521752"/>
            <a:ext cx="1341236" cy="2280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2F930E-F9BF-BCFF-788E-423277B298E2}"/>
              </a:ext>
            </a:extLst>
          </p:cNvPr>
          <p:cNvSpPr txBox="1"/>
          <p:nvPr/>
        </p:nvSpPr>
        <p:spPr>
          <a:xfrm>
            <a:off x="734786" y="1840232"/>
            <a:ext cx="11214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–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2700" y="963623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8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9"/>
          <a:stretch/>
        </p:blipFill>
        <p:spPr>
          <a:xfrm>
            <a:off x="9266919" y="0"/>
            <a:ext cx="292508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948" y="1625152"/>
            <a:ext cx="7576350" cy="2382632"/>
          </a:xfrm>
          <a:prstGeom prst="rect">
            <a:avLst/>
          </a:prstGeom>
        </p:spPr>
      </p:pic>
      <p:pic>
        <p:nvPicPr>
          <p:cNvPr id="1026" name="Picture 2" descr="lego-clip-art-free-vector-legoblocks-brunurb-clip-art_106395_legoblocks_brunurb_clip_art_hight  | Uplawmoor Prim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5" y="4332453"/>
            <a:ext cx="2071810" cy="23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ot Vector Png - Free Transparent PNG Clipart Images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9750" l="10000" r="90000">
                        <a14:foregroundMark x1="22619" y1="35875" x2="22619" y2="35875"/>
                        <a14:foregroundMark x1="21667" y1="44625" x2="21667" y2="44625"/>
                        <a14:foregroundMark x1="23452" y1="48250" x2="23452" y2="48250"/>
                        <a14:foregroundMark x1="24286" y1="52875" x2="24286" y2="52875"/>
                        <a14:foregroundMark x1="25000" y1="56625" x2="25000" y2="56625"/>
                        <a14:foregroundMark x1="22381" y1="61375" x2="22381" y2="61375"/>
                        <a14:foregroundMark x1="23095" y1="64500" x2="23095" y2="64500"/>
                        <a14:foregroundMark x1="20000" y1="66625" x2="20000" y2="66625"/>
                        <a14:foregroundMark x1="19405" y1="71500" x2="19405" y2="71500"/>
                        <a14:foregroundMark x1="49881" y1="23125" x2="49881" y2="23125"/>
                        <a14:foregroundMark x1="47262" y1="28625" x2="47262" y2="28625"/>
                        <a14:foregroundMark x1="53095" y1="27250" x2="53095" y2="27250"/>
                        <a14:foregroundMark x1="58095" y1="26625" x2="58095" y2="26625"/>
                        <a14:foregroundMark x1="56548" y1="26500" x2="56548" y2="26500"/>
                        <a14:foregroundMark x1="56190" y1="26500" x2="56190" y2="26500"/>
                        <a14:foregroundMark x1="55476" y1="25875" x2="55476" y2="25875"/>
                        <a14:foregroundMark x1="54881" y1="25875" x2="54881" y2="25875"/>
                        <a14:foregroundMark x1="47143" y1="26625" x2="47143" y2="26625"/>
                        <a14:foregroundMark x1="47143" y1="26625" x2="47143" y2="26625"/>
                        <a14:foregroundMark x1="47143" y1="26625" x2="47143" y2="26625"/>
                        <a14:foregroundMark x1="45952" y1="25750" x2="45952" y2="25750"/>
                        <a14:foregroundMark x1="45000" y1="24750" x2="45000" y2="24750"/>
                        <a14:foregroundMark x1="79524" y1="38500" x2="79524" y2="38500"/>
                        <a14:foregroundMark x1="79286" y1="45375" x2="79286" y2="45375"/>
                        <a14:foregroundMark x1="79286" y1="47500" x2="79286" y2="47500"/>
                        <a14:foregroundMark x1="81190" y1="51375" x2="81190" y2="51375"/>
                        <a14:foregroundMark x1="80714" y1="55375" x2="80714" y2="55375"/>
                        <a14:foregroundMark x1="80357" y1="60250" x2="80357" y2="60250"/>
                        <a14:foregroundMark x1="82738" y1="63375" x2="82738" y2="63375"/>
                        <a14:foregroundMark x1="82262" y1="68000" x2="82262" y2="68000"/>
                        <a14:foregroundMark x1="82262" y1="70625" x2="82262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15" y="3940995"/>
            <a:ext cx="2907323" cy="27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16"/>
          <p:cNvGrpSpPr/>
          <p:nvPr/>
        </p:nvGrpSpPr>
        <p:grpSpPr>
          <a:xfrm>
            <a:off x="832337" y="105509"/>
            <a:ext cx="9046707" cy="1330248"/>
            <a:chOff x="2619116" y="3034346"/>
            <a:chExt cx="9049496" cy="697822"/>
          </a:xfrm>
        </p:grpSpPr>
        <p:sp>
          <p:nvSpPr>
            <p:cNvPr id="28" name="MH_SubTitle_2"/>
            <p:cNvSpPr/>
            <p:nvPr>
              <p:custDataLst>
                <p:tags r:id="rId1"/>
              </p:custDataLst>
            </p:nvPr>
          </p:nvSpPr>
          <p:spPr>
            <a:xfrm>
              <a:off x="2619116" y="3034346"/>
              <a:ext cx="8388189" cy="69782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599" dirty="0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endParaRPr>
            </a:p>
          </p:txBody>
        </p:sp>
        <p:sp>
          <p:nvSpPr>
            <p:cNvPr id="29" name="MH_Other_3"/>
            <p:cNvSpPr/>
            <p:nvPr>
              <p:custDataLst>
                <p:tags r:id="rId2"/>
              </p:custDataLst>
            </p:nvPr>
          </p:nvSpPr>
          <p:spPr>
            <a:xfrm>
              <a:off x="10827800" y="3114292"/>
              <a:ext cx="840812" cy="447561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6600" dirty="0">
                  <a:solidFill>
                    <a:schemeClr val="bg1">
                      <a:lumMod val="95000"/>
                    </a:schemeClr>
                  </a:solidFill>
                  <a:latin typeface="SVN-Poky's" panose="020B0606040200020203" pitchFamily="34" charset="0"/>
                  <a:ea typeface="字魂107号-萌趣欢乐体" panose="00000500000000000000" pitchFamily="2" charset="-122"/>
                </a:rPr>
                <a:t>1</a:t>
              </a:r>
              <a:endParaRPr lang="zh-CN" altLang="en-US" sz="6600" dirty="0">
                <a:solidFill>
                  <a:schemeClr val="bg1">
                    <a:lumMod val="95000"/>
                  </a:schemeClr>
                </a:solidFill>
                <a:latin typeface="SVN-Poky's" panose="020B0606040200020203" pitchFamily="34" charset="0"/>
                <a:ea typeface="字魂107号-萌趣欢乐体" panose="00000500000000000000" pitchFamily="2" charset="-122"/>
              </a:endParaRPr>
            </a:p>
          </p:txBody>
        </p:sp>
        <p:sp>
          <p:nvSpPr>
            <p:cNvPr id="30" name="矩形 20"/>
            <p:cNvSpPr/>
            <p:nvPr/>
          </p:nvSpPr>
          <p:spPr>
            <a:xfrm>
              <a:off x="2768687" y="3067018"/>
              <a:ext cx="8059113" cy="629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</a:p>
            <a:p>
              <a:pPr algn="ctr"/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495456" y="377943"/>
            <a:ext cx="8961120" cy="877610"/>
          </a:xfrm>
          <a:prstGeom prst="roundRect">
            <a:avLst>
              <a:gd name="adj" fmla="val 46176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14400" y="425322"/>
            <a:ext cx="887556" cy="8023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7611" y="1825922"/>
            <a:ext cx="4044017" cy="3077192"/>
            <a:chOff x="422475" y="1145988"/>
            <a:chExt cx="4044017" cy="3077192"/>
          </a:xfrm>
        </p:grpSpPr>
        <p:pic>
          <p:nvPicPr>
            <p:cNvPr id="29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6"/>
            <a:stretch/>
          </p:blipFill>
          <p:spPr bwMode="auto">
            <a:xfrm flipH="1">
              <a:off x="422475" y="1145988"/>
              <a:ext cx="97576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718"/>
            <a:stretch/>
          </p:blipFill>
          <p:spPr bwMode="auto">
            <a:xfrm>
              <a:off x="4088603" y="1157226"/>
              <a:ext cx="377889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r="3429"/>
            <a:stretch/>
          </p:blipFill>
          <p:spPr bwMode="auto">
            <a:xfrm>
              <a:off x="1289535" y="1160825"/>
              <a:ext cx="2895600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Oval 20"/>
          <p:cNvSpPr/>
          <p:nvPr/>
        </p:nvSpPr>
        <p:spPr>
          <a:xfrm>
            <a:off x="2215661" y="3305903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25415" y="2250826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356332" y="5040919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73638" y="5040919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 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976016" y="1822323"/>
            <a:ext cx="4047212" cy="3065954"/>
            <a:chOff x="422475" y="1157226"/>
            <a:chExt cx="4047212" cy="3065954"/>
          </a:xfrm>
        </p:grpSpPr>
        <p:pic>
          <p:nvPicPr>
            <p:cNvPr id="37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6"/>
            <a:stretch/>
          </p:blipFill>
          <p:spPr bwMode="auto">
            <a:xfrm flipH="1">
              <a:off x="422475" y="1157711"/>
              <a:ext cx="97576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615"/>
            <a:stretch/>
          </p:blipFill>
          <p:spPr bwMode="auto">
            <a:xfrm>
              <a:off x="4088603" y="1157226"/>
              <a:ext cx="38108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r="3429"/>
            <a:stretch/>
          </p:blipFill>
          <p:spPr bwMode="auto">
            <a:xfrm>
              <a:off x="1289535" y="1160825"/>
              <a:ext cx="2895600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Oval 39"/>
          <p:cNvSpPr/>
          <p:nvPr/>
        </p:nvSpPr>
        <p:spPr>
          <a:xfrm>
            <a:off x="7382340" y="3291066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292094" y="2235989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531198" y="3291067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488293" y="2235989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76" y="-121211"/>
            <a:ext cx="2753527" cy="27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1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34786" y="1397001"/>
            <a:ext cx="4082384" cy="4699000"/>
            <a:chOff x="4334786" y="1397001"/>
            <a:chExt cx="4082384" cy="4699000"/>
          </a:xfrm>
        </p:grpSpPr>
        <p:grpSp>
          <p:nvGrpSpPr>
            <p:cNvPr id="36" name="Group 35"/>
            <p:cNvGrpSpPr/>
            <p:nvPr/>
          </p:nvGrpSpPr>
          <p:grpSpPr>
            <a:xfrm>
              <a:off x="4334786" y="1397001"/>
              <a:ext cx="4047212" cy="3065954"/>
              <a:chOff x="422475" y="1157226"/>
              <a:chExt cx="4047212" cy="3065954"/>
            </a:xfrm>
          </p:grpSpPr>
          <p:pic>
            <p:nvPicPr>
              <p:cNvPr id="37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286"/>
              <a:stretch/>
            </p:blipFill>
            <p:spPr bwMode="auto">
              <a:xfrm flipH="1">
                <a:off x="422475" y="1157711"/>
                <a:ext cx="975764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615"/>
              <a:stretch/>
            </p:blipFill>
            <p:spPr bwMode="auto">
              <a:xfrm>
                <a:off x="4088603" y="1157226"/>
                <a:ext cx="381084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0" r="3429"/>
              <a:stretch/>
            </p:blipFill>
            <p:spPr bwMode="auto">
              <a:xfrm>
                <a:off x="1289535" y="1160825"/>
                <a:ext cx="2895600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2" r="68286" b="40360"/>
            <a:stretch/>
          </p:blipFill>
          <p:spPr bwMode="auto">
            <a:xfrm flipH="1">
              <a:off x="4334786" y="4349262"/>
              <a:ext cx="975764" cy="1746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t="2116" r="3429" b="40080"/>
            <a:stretch/>
          </p:blipFill>
          <p:spPr bwMode="auto">
            <a:xfrm>
              <a:off x="5201846" y="4325817"/>
              <a:ext cx="2895600" cy="177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" t="2616" r="86749" b="40728"/>
            <a:stretch/>
          </p:blipFill>
          <p:spPr bwMode="auto">
            <a:xfrm>
              <a:off x="8085724" y="4349267"/>
              <a:ext cx="331446" cy="173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ounded Rectangle 30"/>
          <p:cNvSpPr/>
          <p:nvPr/>
        </p:nvSpPr>
        <p:spPr>
          <a:xfrm>
            <a:off x="5635599" y="6271843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 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5741110" y="2865744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650864" y="1810667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889968" y="2865745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47063" y="1810667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15542" y="3780140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31158" y="2778370"/>
            <a:ext cx="2268412" cy="2379784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78" y="3051910"/>
            <a:ext cx="4212487" cy="421248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495456" y="377943"/>
            <a:ext cx="8961120" cy="877610"/>
          </a:xfrm>
          <a:prstGeom prst="roundRect">
            <a:avLst>
              <a:gd name="adj" fmla="val 46176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14400" y="425322"/>
            <a:ext cx="887556" cy="8023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611" y="-385453"/>
            <a:ext cx="2753527" cy="27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8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95750" y="503308"/>
            <a:ext cx="1045698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9988" y="503308"/>
            <a:ext cx="738554" cy="8023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51572" y="1611375"/>
            <a:ext cx="3086366" cy="2702717"/>
            <a:chOff x="4650864" y="1810667"/>
            <a:chExt cx="3493922" cy="3347487"/>
          </a:xfrm>
        </p:grpSpPr>
        <p:sp>
          <p:nvSpPr>
            <p:cNvPr id="40" name="Oval 39"/>
            <p:cNvSpPr/>
            <p:nvPr/>
          </p:nvSpPr>
          <p:spPr>
            <a:xfrm>
              <a:off x="5741110" y="2865744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650864" y="1810667"/>
              <a:ext cx="2297723" cy="2227385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889968" y="2865745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47063" y="1810667"/>
              <a:ext cx="2297723" cy="2227385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315542" y="3780140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231158" y="2778370"/>
              <a:ext cx="2268412" cy="2379784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01" y="4430374"/>
            <a:ext cx="1775614" cy="1607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752" y="4460856"/>
            <a:ext cx="1851820" cy="1577477"/>
          </a:xfrm>
          <a:prstGeom prst="rect">
            <a:avLst/>
          </a:prstGeom>
        </p:spPr>
      </p:pic>
      <p:pic>
        <p:nvPicPr>
          <p:cNvPr id="3074" name="Picture 2" descr="All about the Venn Diagram — Vizz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45" y="4487899"/>
            <a:ext cx="2130049" cy="15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gb Colour Diagram Gifts &amp; Merchandise for Sale | Red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66" y="4430373"/>
            <a:ext cx="1783516" cy="16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294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753" y="1648770"/>
            <a:ext cx="540152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1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6640" y="923975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29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431004" y="845730"/>
            <a:ext cx="7090367" cy="2860358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" y="4214878"/>
            <a:ext cx="2643122" cy="2643122"/>
          </a:xfrm>
          <a:prstGeom prst="rect">
            <a:avLst/>
          </a:prstGeom>
        </p:spPr>
      </p:pic>
      <p:pic>
        <p:nvPicPr>
          <p:cNvPr id="5122" name="Picture 2" descr="Bạn nào có thể gơi ý cho mình những hình trang trí hình tròn đơn giản và đẹp  không? Ai nhanh sẽ được mình tick nhé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 r="22046"/>
          <a:stretch/>
        </p:blipFill>
        <p:spPr bwMode="auto">
          <a:xfrm>
            <a:off x="8521371" y="809173"/>
            <a:ext cx="2872154" cy="2896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ướng dẫn cách vẽ tranh phong cảnh biển đơn giản của học sin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9522"/>
          <a:stretch/>
        </p:blipFill>
        <p:spPr bwMode="auto">
          <a:xfrm>
            <a:off x="9376369" y="3940869"/>
            <a:ext cx="2252924" cy="2042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ách vẽ trang trí hình vuông đơn giản, siêu lạ mắt chỉ với vài bước -  Muarehon | Chọn Đúng Mua Rẻ 03/10/2022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45" y="3940869"/>
            <a:ext cx="4345326" cy="2716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7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EA41803-4E79-CDB3-0EBA-CD42752213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2846121"/>
              </p:ext>
            </p:extLst>
          </p:nvPr>
        </p:nvGraphicFramePr>
        <p:xfrm>
          <a:off x="1445653" y="2544727"/>
          <a:ext cx="9349938" cy="2607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191C22A-33E8-DA72-AA89-98EEA2545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818" y="986115"/>
            <a:ext cx="8289769" cy="11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1288" y="1131922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vẽ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cần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sử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95595" y="3215432"/>
            <a:ext cx="4341323" cy="547576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95595" y="4088773"/>
            <a:ext cx="4341323" cy="547576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Compa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95595" y="4981500"/>
            <a:ext cx="4341323" cy="547576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Ê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ke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96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vẽ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sử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1381" y="3000092"/>
            <a:ext cx="4733143" cy="814833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1381" y="3873433"/>
            <a:ext cx="4733143" cy="814833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Ê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ke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11381" y="4766160"/>
            <a:ext cx="4733143" cy="814833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219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1381" y="3000092"/>
            <a:ext cx="4733143" cy="814833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1381" y="3873433"/>
            <a:ext cx="4733143" cy="814833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11381" y="4766160"/>
            <a:ext cx="4733143" cy="814833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55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493423" y="1038316"/>
            <a:ext cx="5109997" cy="1915899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nhật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tứ</a:t>
            </a:r>
            <a:r>
              <a:rPr lang="en-US" altLang="zh-C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giác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Đúng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hay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sai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5822" y="3373745"/>
            <a:ext cx="4592341" cy="756078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5822" y="4247086"/>
            <a:ext cx="4592341" cy="756078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79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517486" y="1091965"/>
            <a:ext cx="5109997" cy="1915899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đường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kính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…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bán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kính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6" name="组合 2"/>
          <p:cNvGrpSpPr/>
          <p:nvPr/>
        </p:nvGrpSpPr>
        <p:grpSpPr>
          <a:xfrm>
            <a:off x="5311381" y="3000092"/>
            <a:ext cx="4733143" cy="839511"/>
            <a:chOff x="5352014" y="2177195"/>
            <a:chExt cx="4341323" cy="547576"/>
          </a:xfrm>
        </p:grpSpPr>
        <p:sp>
          <p:nvSpPr>
            <p:cNvPr id="17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0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21" name="组合 7"/>
          <p:cNvGrpSpPr/>
          <p:nvPr/>
        </p:nvGrpSpPr>
        <p:grpSpPr>
          <a:xfrm>
            <a:off x="5311381" y="3873433"/>
            <a:ext cx="4733143" cy="839511"/>
            <a:chOff x="5352014" y="3050536"/>
            <a:chExt cx="4341323" cy="547576"/>
          </a:xfrm>
        </p:grpSpPr>
        <p:sp>
          <p:nvSpPr>
            <p:cNvPr id="22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3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24" name="组合 9"/>
          <p:cNvGrpSpPr/>
          <p:nvPr/>
        </p:nvGrpSpPr>
        <p:grpSpPr>
          <a:xfrm>
            <a:off x="5311381" y="4766160"/>
            <a:ext cx="4733143" cy="839511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18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B4BF456C-D0F5-2482-E61A-AE22821F38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DEC60900-A9B2-60AB-877C-058B0635C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D947B515-EBBF-42A5-2F2F-54BA78A543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9A60C31-7D5E-E40D-52FE-F5C8796C7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5B2E1756-2F44-BCFF-BABC-5C0FD56FE0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0EDF541C-018A-A4A1-F52D-1D479029D7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6F4E70C9-C9F4-87F7-7D7B-5F4C910BB9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A76717D3-5CA1-D1C8-ADFF-56FB508B47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5F5F92E-3CAD-719E-97CA-AEDA257912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88" y="-100441"/>
            <a:ext cx="1940673" cy="1940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B2F10E-C6A7-8545-D6C2-286CABA6D6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4521752"/>
            <a:ext cx="1341236" cy="2280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DD6B6F-8DE7-8CD6-21C2-E8E2BC5139BD}"/>
              </a:ext>
            </a:extLst>
          </p:cNvPr>
          <p:cNvSpPr txBox="1"/>
          <p:nvPr/>
        </p:nvSpPr>
        <p:spPr>
          <a:xfrm>
            <a:off x="2411727" y="1696634"/>
            <a:ext cx="81441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defTabSz="4572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defTabSz="4572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73184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FA9CE2B-CE8A-34E3-F1EB-C8FC78636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607427"/>
              </p:ext>
            </p:extLst>
          </p:nvPr>
        </p:nvGraphicFramePr>
        <p:xfrm>
          <a:off x="1445653" y="2544727"/>
          <a:ext cx="9349938" cy="2607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86DD7B5-18BA-95FC-0052-122D38AE0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818" y="986115"/>
            <a:ext cx="8289769" cy="11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3110045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3110045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282</Words>
  <Application>Microsoft Office PowerPoint</Application>
  <PresentationFormat>Widescreen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Cambria</vt:lpstr>
      <vt:lpstr>Calibri</vt:lpstr>
      <vt:lpstr>#9Slide07 Altus</vt:lpstr>
      <vt:lpstr>Times New Roman</vt:lpstr>
      <vt:lpstr>SVN-Newton</vt:lpstr>
      <vt:lpstr>SVN-Poky's</vt:lpstr>
      <vt:lpstr>Arial</vt:lpstr>
      <vt:lpstr>Bahnschrift Condensed</vt:lpstr>
      <vt:lpstr>#9Slide05 Aphrodite Pro</vt:lpstr>
      <vt:lpstr>#9Slide07 HoneyCream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26</cp:revision>
  <dcterms:created xsi:type="dcterms:W3CDTF">2021-05-20T07:01:06Z</dcterms:created>
  <dcterms:modified xsi:type="dcterms:W3CDTF">2022-10-30T16:02:48Z</dcterms:modified>
</cp:coreProperties>
</file>