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08" r:id="rId2"/>
    <p:sldMasterId id="2147483672" r:id="rId3"/>
    <p:sldMasterId id="2147483660" r:id="rId4"/>
    <p:sldMasterId id="2147483684" r:id="rId5"/>
    <p:sldMasterId id="2147483720" r:id="rId6"/>
    <p:sldMasterId id="2147483732" r:id="rId7"/>
  </p:sldMasterIdLst>
  <p:notesMasterIdLst>
    <p:notesMasterId r:id="rId44"/>
  </p:notesMasterIdLst>
  <p:sldIdLst>
    <p:sldId id="267" r:id="rId8"/>
    <p:sldId id="268" r:id="rId9"/>
    <p:sldId id="272" r:id="rId10"/>
    <p:sldId id="273" r:id="rId11"/>
    <p:sldId id="278" r:id="rId12"/>
    <p:sldId id="274" r:id="rId13"/>
    <p:sldId id="275" r:id="rId14"/>
    <p:sldId id="276" r:id="rId15"/>
    <p:sldId id="277" r:id="rId16"/>
    <p:sldId id="304" r:id="rId17"/>
    <p:sldId id="26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0" r:id="rId26"/>
    <p:sldId id="279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288" r:id="rId39"/>
    <p:sldId id="301" r:id="rId40"/>
    <p:sldId id="302" r:id="rId41"/>
    <p:sldId id="300" r:id="rId42"/>
    <p:sldId id="303" r:id="rId43"/>
  </p:sldIdLst>
  <p:sldSz cx="18288000" cy="10287000"/>
  <p:notesSz cx="6858000" cy="9144000"/>
  <p:embeddedFontLst>
    <p:embeddedFont>
      <p:font typeface="UVF Barmbrack" panose="02000000000000000000" pitchFamily="2" charset="0"/>
      <p:regular r:id="rId45"/>
    </p:embeddedFont>
    <p:embeddedFont>
      <p:font typeface="Balsamiq Sans" panose="020B0604020202020204" charset="0"/>
      <p:regular r:id="rId46"/>
    </p:embeddedFont>
    <p:embeddedFont>
      <p:font typeface="UTM Aquarelle" panose="02040603050506020204" pitchFamily="18" charset="0"/>
      <p:regular r:id="rId47"/>
    </p:embeddedFont>
    <p:embeddedFont>
      <p:font typeface="Funtastic" panose="020B0604020202020204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SVN-Newton" panose="0204060305050602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E4B938"/>
    <a:srgbClr val="FFFF99"/>
    <a:srgbClr val="E3FEF3"/>
    <a:srgbClr val="633B27"/>
    <a:srgbClr val="B23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1800" y="1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1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7B821-2775-44A5-B18E-F2945E308669}" type="datetimeFigureOut">
              <a:rPr lang="en-GB" smtClean="0"/>
              <a:t>22/10/2025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5FD87-F6A9-4A6B-9C4B-A6D58378D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4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FD87-F6A9-4A6B-9C4B-A6D58378D74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72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10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54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9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2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5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8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48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3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44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50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8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4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91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85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15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6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12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27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13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61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2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58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7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10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9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5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0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0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10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65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9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30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00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35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314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6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25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87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476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84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89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57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3D9ED-93C8-4A5E-AEA6-D623E49F4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3F00D-0D91-4F0B-9B97-A63513139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703E-F703-4518-AEB6-E36FDCAF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4A289-AB4B-487B-9E2A-123496F5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5AB9-6CFC-4E36-829B-72BAC1D9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99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039B-E9BC-443E-8593-6EBB4E8B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9D47-A812-47AA-9A66-5D2661CA7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7F8DC-8092-4A21-AC45-1D3892F5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8E0E-E155-4BCC-B323-DEED95EF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CA107-A7E0-4B5C-8639-FDA7D374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351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FE37-5D5F-450D-BDCF-181B3ABC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547B7-7F94-4767-9E16-14B870399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94C64-18B3-4118-BA2A-749B1276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B72B2-C6CC-4CE9-92DE-9135D37B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CBF3-4074-4F41-904E-F8C95949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56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F0AA4-61C0-4B5A-9C76-93116A82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D5899-B83A-48FA-8ED1-3C1C1E290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CB64D-9205-4BF7-AEE3-A2D68FA8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071E2-A688-49CD-B8F8-959D90F5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31F56-1D9B-4933-AB09-71724710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9581-E455-4137-B4D7-0928F1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7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72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2170-1F0A-42B3-BC36-6CB642CF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C287C-FDC5-4297-BF66-462E7AABD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034F2-9D36-4240-9A89-A4587F611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737E8-2FCF-455E-9C93-630269FB9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75E77-2E55-470A-962E-F42331D4D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6B7B7-C029-45F7-B71D-6F42A54B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94E01-A540-43A7-96CD-1F9820AD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F1E13-CB09-4BC6-8D66-30A1B2FEE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09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1EC1-311C-4757-990D-161333B8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B724-94A5-4873-A896-AC10DFE8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7A225-45EA-4E8F-A580-7A787B9E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2089D-E0FD-45DB-B2B3-86EDE3C9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795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431A1-4261-4E51-917A-D6755ACC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10952-33B2-4577-8BDC-BABC3FEB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9144-072E-48DE-93CD-A2AD0DA4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50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444FA-9D42-4D8B-AE3F-8066791D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B295A-A674-4F75-8D78-ABFB5AF8E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2C759-B121-4EA6-ACB6-D5200413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7C765-FC29-4CE6-B7EA-F283EE43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904A6-4401-4F20-AF7F-1DE34197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F2F90-24C7-4AB2-BDA8-8374DF5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43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1FE0-BB8D-4736-92E7-D2BFB91C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620C8-F85D-4A24-BADB-962A71528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A018-162D-40C7-96B5-240C158F9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634EF-45A0-465A-883F-54342E71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D8FEC-3AF8-4EB3-BDC7-B3161A31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15190-2B1A-4BE8-B8C2-B2811622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72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1BAC-4A92-4BD1-8B50-6D1839BA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01E30-BBC0-432D-ABD7-FA66CD9D3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67E38-EF5B-418F-B147-707982EA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1512F-2CBD-48D6-AA48-FB82A4AF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21B9C-E38F-48AE-A683-50AD2048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3417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8008FA-7C93-4363-B3D6-510870F78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F9694-022F-471C-8CD7-66041C2B7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5E28E-28C8-49E1-8DD0-D5B60777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7C6A7-9330-48C8-880C-B4E727D68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C8CA8-0256-4544-A3D3-DC3FEE06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8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365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1207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5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15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9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08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54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238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27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13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2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1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8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2133600" y="952500"/>
            <a:ext cx="14020800" cy="8382000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79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457200" y="437923"/>
            <a:ext cx="17297400" cy="9451748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1028700" y="7827978"/>
            <a:ext cx="16230600" cy="2860643"/>
          </a:xfrm>
          <a:custGeom>
            <a:avLst/>
            <a:gdLst/>
            <a:ahLst/>
            <a:cxnLst/>
            <a:rect l="l" t="t" r="r" b="b"/>
            <a:pathLst>
              <a:path w="16230600" h="2860643">
                <a:moveTo>
                  <a:pt x="0" y="0"/>
                </a:moveTo>
                <a:lnTo>
                  <a:pt x="16230600" y="0"/>
                </a:lnTo>
                <a:lnTo>
                  <a:pt x="16230600" y="2860644"/>
                </a:lnTo>
                <a:lnTo>
                  <a:pt x="0" y="28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5218011" y="-6022095"/>
            <a:ext cx="8198739" cy="8229600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>
            <a:off x="231174" y="-31864"/>
            <a:ext cx="3546496" cy="2491413"/>
          </a:xfrm>
          <a:custGeom>
            <a:avLst/>
            <a:gdLst/>
            <a:ahLst/>
            <a:cxnLst/>
            <a:rect l="l" t="t" r="r" b="b"/>
            <a:pathLst>
              <a:path w="3546496" h="2491413">
                <a:moveTo>
                  <a:pt x="0" y="0"/>
                </a:moveTo>
                <a:lnTo>
                  <a:pt x="3546495" y="0"/>
                </a:lnTo>
                <a:lnTo>
                  <a:pt x="3546495" y="2491413"/>
                </a:lnTo>
                <a:lnTo>
                  <a:pt x="0" y="24914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13921168" y="2491413"/>
            <a:ext cx="6676263" cy="8229600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3" y="0"/>
                </a:lnTo>
                <a:lnTo>
                  <a:pt x="6676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7"/>
          <p:cNvSpPr/>
          <p:nvPr userDrawn="1"/>
        </p:nvSpPr>
        <p:spPr>
          <a:xfrm>
            <a:off x="13738979" y="632135"/>
            <a:ext cx="3520321" cy="1643748"/>
          </a:xfrm>
          <a:custGeom>
            <a:avLst/>
            <a:gdLst/>
            <a:ahLst/>
            <a:cxnLst/>
            <a:rect l="l" t="t" r="r" b="b"/>
            <a:pathLst>
              <a:path w="3520321" h="1643748">
                <a:moveTo>
                  <a:pt x="0" y="0"/>
                </a:moveTo>
                <a:lnTo>
                  <a:pt x="3520321" y="0"/>
                </a:lnTo>
                <a:lnTo>
                  <a:pt x="3520321" y="1643748"/>
                </a:lnTo>
                <a:lnTo>
                  <a:pt x="0" y="16437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8"/>
          <p:cNvSpPr/>
          <p:nvPr userDrawn="1"/>
        </p:nvSpPr>
        <p:spPr>
          <a:xfrm>
            <a:off x="584026" y="6205975"/>
            <a:ext cx="2699870" cy="2618874"/>
          </a:xfrm>
          <a:custGeom>
            <a:avLst/>
            <a:gdLst/>
            <a:ahLst/>
            <a:cxnLst/>
            <a:rect l="l" t="t" r="r" b="b"/>
            <a:pathLst>
              <a:path w="2699870" h="2618874">
                <a:moveTo>
                  <a:pt x="0" y="0"/>
                </a:moveTo>
                <a:lnTo>
                  <a:pt x="2699871" y="0"/>
                </a:lnTo>
                <a:lnTo>
                  <a:pt x="2699871" y="2618874"/>
                </a:lnTo>
                <a:lnTo>
                  <a:pt x="0" y="26188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3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1028700" y="7827978"/>
            <a:ext cx="16230600" cy="2860643"/>
          </a:xfrm>
          <a:custGeom>
            <a:avLst/>
            <a:gdLst/>
            <a:ahLst/>
            <a:cxnLst/>
            <a:rect l="l" t="t" r="r" b="b"/>
            <a:pathLst>
              <a:path w="16230600" h="2860643">
                <a:moveTo>
                  <a:pt x="0" y="0"/>
                </a:moveTo>
                <a:lnTo>
                  <a:pt x="16230600" y="0"/>
                </a:lnTo>
                <a:lnTo>
                  <a:pt x="16230600" y="2860644"/>
                </a:lnTo>
                <a:lnTo>
                  <a:pt x="0" y="28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5816399" y="-5817437"/>
            <a:ext cx="8198739" cy="8229600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6"/>
          <p:cNvSpPr/>
          <p:nvPr userDrawn="1"/>
        </p:nvSpPr>
        <p:spPr>
          <a:xfrm>
            <a:off x="0" y="6481668"/>
            <a:ext cx="7263805" cy="4206953"/>
          </a:xfrm>
          <a:custGeom>
            <a:avLst/>
            <a:gdLst/>
            <a:ahLst/>
            <a:cxnLst/>
            <a:rect l="l" t="t" r="r" b="b"/>
            <a:pathLst>
              <a:path w="7263805" h="4206953">
                <a:moveTo>
                  <a:pt x="0" y="0"/>
                </a:moveTo>
                <a:lnTo>
                  <a:pt x="7263805" y="0"/>
                </a:lnTo>
                <a:lnTo>
                  <a:pt x="7263805" y="4206954"/>
                </a:lnTo>
                <a:lnTo>
                  <a:pt x="0" y="42069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8"/>
          <p:cNvSpPr/>
          <p:nvPr userDrawn="1"/>
        </p:nvSpPr>
        <p:spPr>
          <a:xfrm>
            <a:off x="14418432" y="6936797"/>
            <a:ext cx="3460049" cy="3585543"/>
          </a:xfrm>
          <a:custGeom>
            <a:avLst/>
            <a:gdLst/>
            <a:ahLst/>
            <a:cxnLst/>
            <a:rect l="l" t="t" r="r" b="b"/>
            <a:pathLst>
              <a:path w="3460049" h="3585543">
                <a:moveTo>
                  <a:pt x="0" y="0"/>
                </a:moveTo>
                <a:lnTo>
                  <a:pt x="3460048" y="0"/>
                </a:lnTo>
                <a:lnTo>
                  <a:pt x="3460048" y="3585543"/>
                </a:lnTo>
                <a:lnTo>
                  <a:pt x="0" y="35855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6517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7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3EEA5-1F51-41F7-BC3B-D2543FE2B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BD889-7DCA-4104-8F25-D656D7975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E88D4-B470-4453-BCBE-8D8B1D5C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DA75-D4A4-4482-A87F-2194F7B56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F1A31-8A8D-4841-965E-C776E4B21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58652" y="-42615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5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10/22/2025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8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12" Type="http://schemas.openxmlformats.org/officeDocument/2006/relationships/image" Target="../media/image1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-1056574" y="-983729"/>
            <a:ext cx="7959145" cy="3679840"/>
          </a:xfrm>
          <a:custGeom>
            <a:avLst/>
            <a:gdLst/>
            <a:ahLst/>
            <a:cxnLst/>
            <a:rect l="l" t="t" r="r" b="b"/>
            <a:pathLst>
              <a:path w="7932374" h="3351428">
                <a:moveTo>
                  <a:pt x="0" y="0"/>
                </a:moveTo>
                <a:lnTo>
                  <a:pt x="7932374" y="0"/>
                </a:lnTo>
                <a:lnTo>
                  <a:pt x="7932374" y="3351428"/>
                </a:lnTo>
                <a:lnTo>
                  <a:pt x="0" y="335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86738" y="8288311"/>
            <a:ext cx="1232235" cy="12714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2" y="-68797"/>
            <a:ext cx="2176714" cy="2176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4586" y="-207517"/>
            <a:ext cx="6236749" cy="43407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1901"/>
            <a:ext cx="15899746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-1056574" y="-983729"/>
            <a:ext cx="7959145" cy="3679840"/>
          </a:xfrm>
          <a:custGeom>
            <a:avLst/>
            <a:gdLst/>
            <a:ahLst/>
            <a:cxnLst/>
            <a:rect l="l" t="t" r="r" b="b"/>
            <a:pathLst>
              <a:path w="7932374" h="3351428">
                <a:moveTo>
                  <a:pt x="0" y="0"/>
                </a:moveTo>
                <a:lnTo>
                  <a:pt x="7932374" y="0"/>
                </a:lnTo>
                <a:lnTo>
                  <a:pt x="7932374" y="3351428"/>
                </a:lnTo>
                <a:lnTo>
                  <a:pt x="0" y="335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86738" y="8288311"/>
            <a:ext cx="1232235" cy="12714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2" y="-68797"/>
            <a:ext cx="2176714" cy="2176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4586" y="-207517"/>
            <a:ext cx="6236749" cy="43407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1901"/>
            <a:ext cx="15899746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712" y="1638300"/>
            <a:ext cx="14345171" cy="4177116"/>
          </a:xfrm>
          <a:prstGeom prst="rect">
            <a:avLst/>
          </a:prstGeom>
        </p:spPr>
      </p:pic>
      <p:sp>
        <p:nvSpPr>
          <p:cNvPr id="7" name="Freeform 11"/>
          <p:cNvSpPr/>
          <p:nvPr/>
        </p:nvSpPr>
        <p:spPr>
          <a:xfrm>
            <a:off x="6858000" y="5295900"/>
            <a:ext cx="3803796" cy="4693004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849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-76200" y="0"/>
            <a:ext cx="18364200" cy="10287000"/>
          </a:xfrm>
          <a:custGeom>
            <a:avLst/>
            <a:gdLst/>
            <a:ahLst/>
            <a:cxnLst/>
            <a:rect l="l" t="t" r="r" b="b"/>
            <a:pathLst>
              <a:path w="9259980" h="3796592">
                <a:moveTo>
                  <a:pt x="0" y="0"/>
                </a:moveTo>
                <a:lnTo>
                  <a:pt x="9259980" y="0"/>
                </a:lnTo>
                <a:lnTo>
                  <a:pt x="9259980" y="3796592"/>
                </a:lnTo>
                <a:lnTo>
                  <a:pt x="0" y="3796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9959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8280"/>
            <a:ext cx="4645730" cy="13598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391886" y="1969871"/>
            <a:ext cx="8436429" cy="3146415"/>
            <a:chOff x="8153401" y="1257300"/>
            <a:chExt cx="8001000" cy="3146415"/>
          </a:xfrm>
        </p:grpSpPr>
        <p:sp>
          <p:nvSpPr>
            <p:cNvPr id="8" name="Freeform 10"/>
            <p:cNvSpPr/>
            <p:nvPr/>
          </p:nvSpPr>
          <p:spPr>
            <a:xfrm>
              <a:off x="8153401" y="1257300"/>
              <a:ext cx="8001000" cy="3146415"/>
            </a:xfrm>
            <a:prstGeom prst="wedgeEllipseCallout">
              <a:avLst>
                <a:gd name="adj1" fmla="val -63691"/>
                <a:gd name="adj2" fmla="val 14445"/>
              </a:avLst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</p:sp>
        <p:sp>
          <p:nvSpPr>
            <p:cNvPr id="9" name="TextBox 8"/>
            <p:cNvSpPr txBox="1"/>
            <p:nvPr/>
          </p:nvSpPr>
          <p:spPr>
            <a:xfrm>
              <a:off x="8866416" y="1903590"/>
              <a:ext cx="657497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GB" sz="66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thấy</a:t>
              </a:r>
              <a:r>
                <a:rPr lang="en-GB" sz="66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GB" sz="66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66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6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GB" sz="66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?</a:t>
              </a:r>
              <a:endParaRPr lang="en-GB" sz="6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0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-27214"/>
            <a:ext cx="18288000" cy="9040585"/>
          </a:xfrm>
          <a:custGeom>
            <a:avLst/>
            <a:gdLst/>
            <a:ahLst/>
            <a:cxnLst/>
            <a:rect l="l" t="t" r="r" b="b"/>
            <a:pathLst>
              <a:path w="9259980" h="3796592">
                <a:moveTo>
                  <a:pt x="0" y="0"/>
                </a:moveTo>
                <a:lnTo>
                  <a:pt x="9259980" y="0"/>
                </a:lnTo>
                <a:lnTo>
                  <a:pt x="9259980" y="3796592"/>
                </a:lnTo>
                <a:lnTo>
                  <a:pt x="0" y="3796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12222" b="-1564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8280"/>
            <a:ext cx="4645730" cy="13598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856632" y="9013371"/>
            <a:ext cx="1657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 smtClean="0">
                <a:latin typeface="UTM Avo" panose="02040603050506020204" pitchFamily="18" charset="0"/>
              </a:rPr>
              <a:t>Những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bông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hồng</a:t>
            </a:r>
            <a:r>
              <a:rPr lang="en-GB" sz="6600" b="1" dirty="0" smtClean="0">
                <a:latin typeface="UTM Avo" panose="02040603050506020204" pitchFamily="18" charset="0"/>
              </a:rPr>
              <a:t> rung </a:t>
            </a:r>
            <a:r>
              <a:rPr lang="en-GB" sz="6600" b="1" dirty="0" err="1" smtClean="0">
                <a:latin typeface="UTM Avo" panose="02040603050506020204" pitchFamily="18" charset="0"/>
              </a:rPr>
              <a:t>rinh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trong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gió</a:t>
            </a:r>
            <a:r>
              <a:rPr lang="en-GB" sz="6600" b="1" dirty="0" smtClean="0">
                <a:latin typeface="UTM Avo" panose="02040603050506020204" pitchFamily="18" charset="0"/>
              </a:rPr>
              <a:t>.</a:t>
            </a:r>
            <a:endParaRPr lang="en-GB" sz="6600" b="1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9046028"/>
            <a:ext cx="18694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9046028"/>
            <a:ext cx="18694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3935" y="9021161"/>
            <a:ext cx="18437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GB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7082" y="9046028"/>
            <a:ext cx="18437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39800" y="9029700"/>
            <a:ext cx="18694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1" grpId="0"/>
      <p:bldP spid="5" grpId="0"/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838200" y="2207955"/>
            <a:ext cx="3840572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5089228" y="2207955"/>
            <a:ext cx="355888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9058573" y="2207955"/>
            <a:ext cx="3746236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13215265" y="2207955"/>
            <a:ext cx="408213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00" y="4914900"/>
            <a:ext cx="8948271" cy="3836313"/>
            <a:chOff x="2362200" y="5462470"/>
            <a:chExt cx="13009409" cy="3836313"/>
          </a:xfrm>
        </p:grpSpPr>
        <p:sp>
          <p:nvSpPr>
            <p:cNvPr id="8" name="Rounded Rectangle 31"/>
            <p:cNvSpPr/>
            <p:nvPr/>
          </p:nvSpPr>
          <p:spPr>
            <a:xfrm>
              <a:off x="2362200" y="5462470"/>
              <a:ext cx="13009409" cy="3836313"/>
            </a:xfrm>
            <a:prstGeom prst="wedgeEllipseCallout">
              <a:avLst>
                <a:gd name="adj1" fmla="val -56042"/>
                <a:gd name="adj2" fmla="val 32008"/>
              </a:avLst>
            </a:prstGeom>
            <a:solidFill>
              <a:srgbClr val="FFFF99">
                <a:alpha val="64000"/>
              </a:srgbClr>
            </a:solidFill>
            <a:ln>
              <a:solidFill>
                <a:srgbClr val="E4B938">
                  <a:alpha val="3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9" name="TextBox 12"/>
            <p:cNvSpPr txBox="1"/>
            <p:nvPr/>
          </p:nvSpPr>
          <p:spPr>
            <a:xfrm>
              <a:off x="4113843" y="6134131"/>
              <a:ext cx="9506121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Tìm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điểm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giống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và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khác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nhau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giữa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các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vần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trên</a:t>
              </a:r>
              <a:r>
                <a:rPr lang="en-US" sz="5400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.</a:t>
              </a:r>
              <a:endParaRPr lang="en-US" sz="54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sp>
        <p:nvSpPr>
          <p:cNvPr id="10" name="Freeform 5"/>
          <p:cNvSpPr/>
          <p:nvPr/>
        </p:nvSpPr>
        <p:spPr>
          <a:xfrm flipH="1">
            <a:off x="2758484" y="5372101"/>
            <a:ext cx="4861513" cy="44958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7" y="0"/>
                </a:lnTo>
                <a:lnTo>
                  <a:pt x="39193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638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4343400" y="4348588"/>
            <a:ext cx="10591800" cy="5156560"/>
            <a:chOff x="304800" y="1752600"/>
            <a:chExt cx="3302953" cy="20623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8534400" y="7118509"/>
            <a:ext cx="38536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13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7204861" y="7118508"/>
            <a:ext cx="16668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latin typeface="UTM Avo" panose="02040603050506020204" pitchFamily="18" charset="0"/>
              </a:rPr>
              <a:t>tr</a:t>
            </a:r>
            <a:endParaRPr lang="en-US" sz="13800" b="1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10327626" y="4479033"/>
            <a:ext cx="38536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13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6181386" y="4614723"/>
            <a:ext cx="17046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latin typeface="UTM Avo" panose="02040603050506020204" pitchFamily="18" charset="0"/>
              </a:rPr>
              <a:t>tr</a:t>
            </a:r>
            <a:endParaRPr lang="en-US" sz="13800" b="1" dirty="0">
              <a:latin typeface="UTM Avo" panose="02040603050506020204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901031" y="1519333"/>
            <a:ext cx="3840572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5152059" y="1519333"/>
            <a:ext cx="355888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9121404" y="1519333"/>
            <a:ext cx="3746236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3278096" y="1519333"/>
            <a:ext cx="408213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2792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5396432" y="3195012"/>
            <a:ext cx="6858000" cy="3538112"/>
            <a:chOff x="304800" y="1752600"/>
            <a:chExt cx="3302953" cy="20623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8077200" y="5141057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7224702" y="5141057"/>
            <a:ext cx="1666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8613754" y="3321479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6079163" y="3321479"/>
            <a:ext cx="1704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901031" y="1519333"/>
            <a:ext cx="384057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5152059" y="1519333"/>
            <a:ext cx="355888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9121404" y="1519333"/>
            <a:ext cx="37462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3278096" y="1519333"/>
            <a:ext cx="408213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6988654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dòng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9958" y="8395037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thúng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1350" y="6981748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võng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5308" y="8388131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vũng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36700" y="6974842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</a:t>
            </a:r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ổng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20658" y="8381225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đựng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12050" y="6967936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</a:t>
            </a:r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ộng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96008" y="8374319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</a:t>
            </a:r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ửng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39003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3738" y="6699751"/>
            <a:ext cx="5793478" cy="1219200"/>
            <a:chOff x="-2421809" y="5712825"/>
            <a:chExt cx="19497785" cy="1170273"/>
          </a:xfrm>
        </p:grpSpPr>
        <p:sp>
          <p:nvSpPr>
            <p:cNvPr id="8" name="Rectangle 38"/>
            <p:cNvSpPr/>
            <p:nvPr/>
          </p:nvSpPr>
          <p:spPr>
            <a:xfrm>
              <a:off x="-1632734" y="5712825"/>
              <a:ext cx="17725753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2421809" y="5856706"/>
              <a:ext cx="19497785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hong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chóng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31678" y="6699750"/>
            <a:ext cx="4944419" cy="1219200"/>
            <a:chOff x="922039" y="5712825"/>
            <a:chExt cx="15170980" cy="1170273"/>
          </a:xfrm>
        </p:grpSpPr>
        <p:sp>
          <p:nvSpPr>
            <p:cNvPr id="11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2039" y="5856708"/>
              <a:ext cx="15170980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bông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súng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74029" y="6699750"/>
            <a:ext cx="5347170" cy="1219200"/>
            <a:chOff x="212811" y="5712825"/>
            <a:chExt cx="16589432" cy="1170273"/>
          </a:xfrm>
        </p:grpSpPr>
        <p:sp>
          <p:nvSpPr>
            <p:cNvPr id="14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2811" y="5885260"/>
              <a:ext cx="16589432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ánh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chưng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49670" y="6879394"/>
            <a:ext cx="1925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FF0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46786" y="6860685"/>
            <a:ext cx="1839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0070C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ông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64930" y="6879394"/>
            <a:ext cx="1841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00B05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ưng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2104" y="6879394"/>
            <a:ext cx="1925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FF0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64095" y="6864768"/>
            <a:ext cx="1839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FFFF0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ung</a:t>
            </a:r>
            <a:endParaRPr lang="en-GB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ơn 5.300 Chong Chóng Hình Minh Họa ảnh, hình chụp &amp; hình ảnh trả phí bản  quyền một lần sẵn có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77" y="3130913"/>
            <a:ext cx="4320000" cy="2983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súng - ý nghĩa lớn lao tiềm ẩn trong vẻ đẹp dung d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29" y="3135916"/>
            <a:ext cx="4468452" cy="2978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, Nguồn Gốc Ra Đời Của Bánh Chưng Và Cách N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614" y="3130913"/>
            <a:ext cx="432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1288137" y="325189"/>
            <a:ext cx="323823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3" name="TextBox 12"/>
          <p:cNvSpPr txBox="1"/>
          <p:nvPr/>
        </p:nvSpPr>
        <p:spPr>
          <a:xfrm>
            <a:off x="5580737" y="325189"/>
            <a:ext cx="32382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9873338" y="325189"/>
            <a:ext cx="29406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3868400" y="325189"/>
            <a:ext cx="32765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5470337" y="2034880"/>
            <a:ext cx="6858000" cy="3538112"/>
            <a:chOff x="304800" y="1752600"/>
            <a:chExt cx="3302953" cy="206230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8151105" y="3980925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7298607" y="3980925"/>
            <a:ext cx="1666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8687659" y="2161347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6153068" y="2161347"/>
            <a:ext cx="1704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80350" y="5779838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dòng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4308" y="7186221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thúng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55700" y="5772932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võng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39658" y="7179315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vũng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31050" y="5766026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</a:t>
            </a:r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ổng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15008" y="7172409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đựng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106400" y="5759120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</a:t>
            </a:r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ộng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090358" y="7165503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</a:t>
            </a:r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ửng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14858" y="8382002"/>
            <a:ext cx="5793478" cy="1219200"/>
            <a:chOff x="-2421809" y="5712825"/>
            <a:chExt cx="19497785" cy="1170273"/>
          </a:xfrm>
        </p:grpSpPr>
        <p:sp>
          <p:nvSpPr>
            <p:cNvPr id="52" name="Rectangle 38"/>
            <p:cNvSpPr/>
            <p:nvPr/>
          </p:nvSpPr>
          <p:spPr>
            <a:xfrm>
              <a:off x="-1632734" y="5712825"/>
              <a:ext cx="17725753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2421809" y="5856706"/>
              <a:ext cx="19497785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hong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chóng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942798" y="8382001"/>
            <a:ext cx="4944419" cy="1219200"/>
            <a:chOff x="922039" y="5712825"/>
            <a:chExt cx="15170980" cy="1170273"/>
          </a:xfrm>
        </p:grpSpPr>
        <p:sp>
          <p:nvSpPr>
            <p:cNvPr id="55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22039" y="5856708"/>
              <a:ext cx="15170980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bông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súng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2185149" y="8382001"/>
            <a:ext cx="5347170" cy="1219200"/>
            <a:chOff x="212811" y="5712825"/>
            <a:chExt cx="16589432" cy="1170273"/>
          </a:xfrm>
        </p:grpSpPr>
        <p:sp>
          <p:nvSpPr>
            <p:cNvPr id="58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2811" y="5885260"/>
              <a:ext cx="16589432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ánh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chưng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8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1"/>
          <p:cNvSpPr/>
          <p:nvPr/>
        </p:nvSpPr>
        <p:spPr>
          <a:xfrm>
            <a:off x="6078277" y="442198"/>
            <a:ext cx="9957815" cy="5630228"/>
          </a:xfrm>
          <a:custGeom>
            <a:avLst/>
            <a:gdLst>
              <a:gd name="connsiteX0" fmla="*/ 0 w 8948271"/>
              <a:gd name="connsiteY0" fmla="*/ 938390 h 5630228"/>
              <a:gd name="connsiteX1" fmla="*/ 938390 w 8948271"/>
              <a:gd name="connsiteY1" fmla="*/ 0 h 5630228"/>
              <a:gd name="connsiteX2" fmla="*/ 1491379 w 8948271"/>
              <a:gd name="connsiteY2" fmla="*/ 0 h 5630228"/>
              <a:gd name="connsiteX3" fmla="*/ 1491379 w 8948271"/>
              <a:gd name="connsiteY3" fmla="*/ 0 h 5630228"/>
              <a:gd name="connsiteX4" fmla="*/ 3728446 w 8948271"/>
              <a:gd name="connsiteY4" fmla="*/ 0 h 5630228"/>
              <a:gd name="connsiteX5" fmla="*/ 8009881 w 8948271"/>
              <a:gd name="connsiteY5" fmla="*/ 0 h 5630228"/>
              <a:gd name="connsiteX6" fmla="*/ 8948271 w 8948271"/>
              <a:gd name="connsiteY6" fmla="*/ 938390 h 5630228"/>
              <a:gd name="connsiteX7" fmla="*/ 8948271 w 8948271"/>
              <a:gd name="connsiteY7" fmla="*/ 3284300 h 5630228"/>
              <a:gd name="connsiteX8" fmla="*/ 8948271 w 8948271"/>
              <a:gd name="connsiteY8" fmla="*/ 3284300 h 5630228"/>
              <a:gd name="connsiteX9" fmla="*/ 8948271 w 8948271"/>
              <a:gd name="connsiteY9" fmla="*/ 4691857 h 5630228"/>
              <a:gd name="connsiteX10" fmla="*/ 8948271 w 8948271"/>
              <a:gd name="connsiteY10" fmla="*/ 4691838 h 5630228"/>
              <a:gd name="connsiteX11" fmla="*/ 8009881 w 8948271"/>
              <a:gd name="connsiteY11" fmla="*/ 5630228 h 5630228"/>
              <a:gd name="connsiteX12" fmla="*/ 3728446 w 8948271"/>
              <a:gd name="connsiteY12" fmla="*/ 5630228 h 5630228"/>
              <a:gd name="connsiteX13" fmla="*/ 1491379 w 8948271"/>
              <a:gd name="connsiteY13" fmla="*/ 5630228 h 5630228"/>
              <a:gd name="connsiteX14" fmla="*/ 1491379 w 8948271"/>
              <a:gd name="connsiteY14" fmla="*/ 5630228 h 5630228"/>
              <a:gd name="connsiteX15" fmla="*/ 938390 w 8948271"/>
              <a:gd name="connsiteY15" fmla="*/ 5630228 h 5630228"/>
              <a:gd name="connsiteX16" fmla="*/ 0 w 8948271"/>
              <a:gd name="connsiteY16" fmla="*/ 4691838 h 5630228"/>
              <a:gd name="connsiteX17" fmla="*/ 0 w 8948271"/>
              <a:gd name="connsiteY17" fmla="*/ 4691857 h 5630228"/>
              <a:gd name="connsiteX18" fmla="*/ -1009544 w 8948271"/>
              <a:gd name="connsiteY18" fmla="*/ 4620334 h 5630228"/>
              <a:gd name="connsiteX19" fmla="*/ 0 w 8948271"/>
              <a:gd name="connsiteY19" fmla="*/ 3284300 h 5630228"/>
              <a:gd name="connsiteX20" fmla="*/ 0 w 8948271"/>
              <a:gd name="connsiteY20" fmla="*/ 938390 h 5630228"/>
              <a:gd name="connsiteX0" fmla="*/ 1009544 w 9957815"/>
              <a:gd name="connsiteY0" fmla="*/ 938390 h 5630228"/>
              <a:gd name="connsiteX1" fmla="*/ 1947934 w 9957815"/>
              <a:gd name="connsiteY1" fmla="*/ 0 h 5630228"/>
              <a:gd name="connsiteX2" fmla="*/ 2500923 w 9957815"/>
              <a:gd name="connsiteY2" fmla="*/ 0 h 5630228"/>
              <a:gd name="connsiteX3" fmla="*/ 2500923 w 9957815"/>
              <a:gd name="connsiteY3" fmla="*/ 0 h 5630228"/>
              <a:gd name="connsiteX4" fmla="*/ 4737990 w 9957815"/>
              <a:gd name="connsiteY4" fmla="*/ 0 h 5630228"/>
              <a:gd name="connsiteX5" fmla="*/ 9019425 w 9957815"/>
              <a:gd name="connsiteY5" fmla="*/ 0 h 5630228"/>
              <a:gd name="connsiteX6" fmla="*/ 9957815 w 9957815"/>
              <a:gd name="connsiteY6" fmla="*/ 938390 h 5630228"/>
              <a:gd name="connsiteX7" fmla="*/ 9957815 w 9957815"/>
              <a:gd name="connsiteY7" fmla="*/ 3284300 h 5630228"/>
              <a:gd name="connsiteX8" fmla="*/ 9957815 w 9957815"/>
              <a:gd name="connsiteY8" fmla="*/ 3284300 h 5630228"/>
              <a:gd name="connsiteX9" fmla="*/ 9957815 w 9957815"/>
              <a:gd name="connsiteY9" fmla="*/ 4691857 h 5630228"/>
              <a:gd name="connsiteX10" fmla="*/ 9957815 w 9957815"/>
              <a:gd name="connsiteY10" fmla="*/ 4691838 h 5630228"/>
              <a:gd name="connsiteX11" fmla="*/ 9019425 w 9957815"/>
              <a:gd name="connsiteY11" fmla="*/ 5630228 h 5630228"/>
              <a:gd name="connsiteX12" fmla="*/ 4737990 w 9957815"/>
              <a:gd name="connsiteY12" fmla="*/ 5630228 h 5630228"/>
              <a:gd name="connsiteX13" fmla="*/ 2500923 w 9957815"/>
              <a:gd name="connsiteY13" fmla="*/ 5630228 h 5630228"/>
              <a:gd name="connsiteX14" fmla="*/ 2500923 w 9957815"/>
              <a:gd name="connsiteY14" fmla="*/ 5630228 h 5630228"/>
              <a:gd name="connsiteX15" fmla="*/ 1947934 w 9957815"/>
              <a:gd name="connsiteY15" fmla="*/ 5630228 h 5630228"/>
              <a:gd name="connsiteX16" fmla="*/ 1009544 w 9957815"/>
              <a:gd name="connsiteY16" fmla="*/ 4691838 h 5630228"/>
              <a:gd name="connsiteX17" fmla="*/ 1009544 w 9957815"/>
              <a:gd name="connsiteY17" fmla="*/ 4691857 h 5630228"/>
              <a:gd name="connsiteX18" fmla="*/ 0 w 9957815"/>
              <a:gd name="connsiteY18" fmla="*/ 4620334 h 5630228"/>
              <a:gd name="connsiteX19" fmla="*/ 971444 w 9957815"/>
              <a:gd name="connsiteY19" fmla="*/ 3970100 h 5630228"/>
              <a:gd name="connsiteX20" fmla="*/ 1009544 w 9957815"/>
              <a:gd name="connsiteY20" fmla="*/ 938390 h 563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957815" h="5630228">
                <a:moveTo>
                  <a:pt x="1009544" y="938390"/>
                </a:moveTo>
                <a:cubicBezTo>
                  <a:pt x="1009544" y="420132"/>
                  <a:pt x="1429676" y="0"/>
                  <a:pt x="1947934" y="0"/>
                </a:cubicBezTo>
                <a:lnTo>
                  <a:pt x="2500923" y="0"/>
                </a:lnTo>
                <a:lnTo>
                  <a:pt x="2500923" y="0"/>
                </a:lnTo>
                <a:lnTo>
                  <a:pt x="4737990" y="0"/>
                </a:lnTo>
                <a:lnTo>
                  <a:pt x="9019425" y="0"/>
                </a:lnTo>
                <a:cubicBezTo>
                  <a:pt x="9537683" y="0"/>
                  <a:pt x="9957815" y="420132"/>
                  <a:pt x="9957815" y="938390"/>
                </a:cubicBezTo>
                <a:lnTo>
                  <a:pt x="9957815" y="3284300"/>
                </a:lnTo>
                <a:lnTo>
                  <a:pt x="9957815" y="3284300"/>
                </a:lnTo>
                <a:lnTo>
                  <a:pt x="9957815" y="4691857"/>
                </a:lnTo>
                <a:lnTo>
                  <a:pt x="9957815" y="4691838"/>
                </a:lnTo>
                <a:cubicBezTo>
                  <a:pt x="9957815" y="5210096"/>
                  <a:pt x="9537683" y="5630228"/>
                  <a:pt x="9019425" y="5630228"/>
                </a:cubicBezTo>
                <a:lnTo>
                  <a:pt x="4737990" y="5630228"/>
                </a:lnTo>
                <a:lnTo>
                  <a:pt x="2500923" y="5630228"/>
                </a:lnTo>
                <a:lnTo>
                  <a:pt x="2500923" y="5630228"/>
                </a:lnTo>
                <a:lnTo>
                  <a:pt x="1947934" y="5630228"/>
                </a:lnTo>
                <a:cubicBezTo>
                  <a:pt x="1429676" y="5630228"/>
                  <a:pt x="1009544" y="5210096"/>
                  <a:pt x="1009544" y="4691838"/>
                </a:cubicBezTo>
                <a:lnTo>
                  <a:pt x="1009544" y="4691857"/>
                </a:lnTo>
                <a:lnTo>
                  <a:pt x="0" y="4620334"/>
                </a:lnTo>
                <a:lnTo>
                  <a:pt x="971444" y="3970100"/>
                </a:lnTo>
                <a:cubicBezTo>
                  <a:pt x="971444" y="3188130"/>
                  <a:pt x="1009544" y="1720360"/>
                  <a:pt x="1009544" y="9383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4B938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Freeform 9"/>
          <p:cNvSpPr/>
          <p:nvPr/>
        </p:nvSpPr>
        <p:spPr>
          <a:xfrm>
            <a:off x="762000" y="3257312"/>
            <a:ext cx="7552492" cy="6858000"/>
          </a:xfrm>
          <a:custGeom>
            <a:avLst/>
            <a:gdLst/>
            <a:ahLst/>
            <a:cxnLst/>
            <a:rect l="l" t="t" r="r" b="b"/>
            <a:pathLst>
              <a:path w="8640000" h="8229600">
                <a:moveTo>
                  <a:pt x="0" y="0"/>
                </a:moveTo>
                <a:lnTo>
                  <a:pt x="8640000" y="0"/>
                </a:lnTo>
                <a:lnTo>
                  <a:pt x="864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12"/>
          <p:cNvSpPr txBox="1"/>
          <p:nvPr/>
        </p:nvSpPr>
        <p:spPr>
          <a:xfrm>
            <a:off x="8280395" y="2807673"/>
            <a:ext cx="323823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1281919" y="2846011"/>
            <a:ext cx="32382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8280395" y="4117241"/>
            <a:ext cx="29406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11358120" y="4117241"/>
            <a:ext cx="32765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463" y="959347"/>
            <a:ext cx="8839200" cy="1838801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ctr"/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Tìm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các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tiếng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hoặc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ngữ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có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chứa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các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vần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: </a:t>
            </a:r>
            <a:endParaRPr lang="en-US" sz="5400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68358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6" grpId="0"/>
      <p:bldP spid="7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6705600" y="-1409700"/>
            <a:ext cx="7932374" cy="3351428"/>
          </a:xfrm>
          <a:custGeom>
            <a:avLst/>
            <a:gdLst/>
            <a:ahLst/>
            <a:cxnLst/>
            <a:rect l="l" t="t" r="r" b="b"/>
            <a:pathLst>
              <a:path w="7932374" h="3351428">
                <a:moveTo>
                  <a:pt x="0" y="0"/>
                </a:moveTo>
                <a:lnTo>
                  <a:pt x="7932374" y="0"/>
                </a:lnTo>
                <a:lnTo>
                  <a:pt x="7932374" y="3351428"/>
                </a:lnTo>
                <a:lnTo>
                  <a:pt x="0" y="335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3222"/>
            <a:ext cx="15223031" cy="8919221"/>
          </a:xfrm>
          <a:prstGeom prst="rect">
            <a:avLst/>
          </a:prstGeom>
        </p:spPr>
      </p:pic>
      <p:sp>
        <p:nvSpPr>
          <p:cNvPr id="8" name="Freeform 11"/>
          <p:cNvSpPr/>
          <p:nvPr/>
        </p:nvSpPr>
        <p:spPr>
          <a:xfrm>
            <a:off x="6835334" y="5143500"/>
            <a:ext cx="3803796" cy="4693004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120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7"/>
          <p:cNvSpPr/>
          <p:nvPr/>
        </p:nvSpPr>
        <p:spPr>
          <a:xfrm>
            <a:off x="762000" y="3924300"/>
            <a:ext cx="5029200" cy="6088153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13"/>
          <p:cNvSpPr/>
          <p:nvPr/>
        </p:nvSpPr>
        <p:spPr>
          <a:xfrm>
            <a:off x="14380376" y="218965"/>
            <a:ext cx="3505200" cy="3358662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116" y="1104900"/>
            <a:ext cx="9553260" cy="73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>
          <a:xfrm>
            <a:off x="381000" y="3619500"/>
            <a:ext cx="4495800" cy="5791200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1866900"/>
            <a:ext cx="20169729" cy="5898067"/>
          </a:xfrm>
          <a:prstGeom prst="rect">
            <a:avLst/>
          </a:prstGeom>
        </p:spPr>
      </p:pic>
      <p:sp>
        <p:nvSpPr>
          <p:cNvPr id="8" name="Freeform 13"/>
          <p:cNvSpPr/>
          <p:nvPr/>
        </p:nvSpPr>
        <p:spPr>
          <a:xfrm>
            <a:off x="14325600" y="260838"/>
            <a:ext cx="3505200" cy="3358662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85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B3411-A155-0597-DA9A-C35599C2D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5300"/>
            <a:ext cx="3153870" cy="1395348"/>
          </a:xfrm>
          <a:prstGeom prst="rect">
            <a:avLst/>
          </a:prstGeom>
        </p:spPr>
      </p:pic>
      <p:pic>
        <p:nvPicPr>
          <p:cNvPr id="3" name="(23) Hướng dẫn viết vần ONG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1790700"/>
            <a:ext cx="13944600" cy="78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5300"/>
            <a:ext cx="3153870" cy="1395348"/>
          </a:xfrm>
          <a:prstGeom prst="rect">
            <a:avLst/>
          </a:prstGeom>
        </p:spPr>
      </p:pic>
      <p:pic>
        <p:nvPicPr>
          <p:cNvPr id="4" name="(23) Hướng dẫn viết vần ÔNG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638300"/>
            <a:ext cx="14224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5300"/>
            <a:ext cx="3153870" cy="1395348"/>
          </a:xfrm>
          <a:prstGeom prst="rect">
            <a:avLst/>
          </a:prstGeom>
        </p:spPr>
      </p:pic>
      <p:pic>
        <p:nvPicPr>
          <p:cNvPr id="4" name="(23) Hướng dẫn viết vần ung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535" y="1714500"/>
            <a:ext cx="14173200" cy="79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5300"/>
            <a:ext cx="3153870" cy="1395348"/>
          </a:xfrm>
          <a:prstGeom prst="rect">
            <a:avLst/>
          </a:prstGeom>
        </p:spPr>
      </p:pic>
      <p:pic>
        <p:nvPicPr>
          <p:cNvPr id="4" name="Hướng dẫn viết vần ư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535" y="1890648"/>
            <a:ext cx="14173200" cy="79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85832" y="647700"/>
            <a:ext cx="15954368" cy="8946775"/>
            <a:chOff x="885832" y="647700"/>
            <a:chExt cx="15954368" cy="89467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4085" r="29573" b="64057"/>
            <a:stretch/>
          </p:blipFill>
          <p:spPr>
            <a:xfrm>
              <a:off x="885832" y="6612560"/>
              <a:ext cx="15954367" cy="29819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3380" r="29573" b="64056"/>
            <a:stretch/>
          </p:blipFill>
          <p:spPr>
            <a:xfrm>
              <a:off x="885833" y="647700"/>
              <a:ext cx="15954367" cy="304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4085" r="29573" b="64057"/>
            <a:stretch/>
          </p:blipFill>
          <p:spPr>
            <a:xfrm>
              <a:off x="885833" y="3655594"/>
              <a:ext cx="15954367" cy="298191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41" r="17640" b="12202"/>
          <a:stretch/>
        </p:blipFill>
        <p:spPr>
          <a:xfrm>
            <a:off x="761999" y="181272"/>
            <a:ext cx="15087601" cy="3552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4696" y="3130216"/>
            <a:ext cx="16003854" cy="4106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497" y="6146132"/>
            <a:ext cx="11780361" cy="39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470"/>
          <a:stretch/>
        </p:blipFill>
        <p:spPr>
          <a:xfrm>
            <a:off x="2693220" y="930477"/>
            <a:ext cx="12901558" cy="6721607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876299" y="7734300"/>
            <a:ext cx="16535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722313" algn="just"/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Nam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theo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đông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vui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bán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đủ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thứ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Ngay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cổng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những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dãy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đồ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dùng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gia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đình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Bên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trong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rau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,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thịt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Nam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thích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lắm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vì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lần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đầu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cùng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</a:t>
            </a:r>
            <a:endParaRPr lang="en-US" sz="4000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71500"/>
            <a:ext cx="2941558" cy="12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95300"/>
            <a:ext cx="3836096" cy="1600200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1295400" y="2438879"/>
            <a:ext cx="156972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722313" algn="just"/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Nam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theo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đông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vui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bán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đủ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thứ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Ngay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cổng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những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dãy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đồ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dùng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gia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đình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Bên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trong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rau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,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thịt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Nam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thích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lắm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vì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lần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đầu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cùng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66606" y="4446706"/>
            <a:ext cx="1847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spc="164" dirty="0" err="1" smtClean="0">
                <a:solidFill>
                  <a:srgbClr val="FFC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9169" y="4455486"/>
            <a:ext cx="1847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spc="164" dirty="0" err="1" smtClean="0">
                <a:solidFill>
                  <a:srgbClr val="00B05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ưng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10837" y="2424842"/>
            <a:ext cx="1887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spc="164" dirty="0" err="1" smtClean="0">
                <a:solidFill>
                  <a:srgbClr val="00B0F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ông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3986" y="5432204"/>
            <a:ext cx="1887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spc="164" dirty="0" err="1" smtClean="0">
                <a:solidFill>
                  <a:srgbClr val="FF0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84124" y="6462963"/>
            <a:ext cx="18475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spc="164" dirty="0" err="1" smtClean="0">
                <a:solidFill>
                  <a:srgbClr val="FFC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65712" y="3435725"/>
            <a:ext cx="18876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spc="164" dirty="0" err="1" smtClean="0">
                <a:solidFill>
                  <a:srgbClr val="00B0F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ông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/>
          <p:nvPr/>
        </p:nvSpPr>
        <p:spPr>
          <a:xfrm>
            <a:off x="2170452" y="4305300"/>
            <a:ext cx="4572000" cy="5624238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7543800" y="2867978"/>
            <a:ext cx="8001000" cy="5118892"/>
            <a:chOff x="8153400" y="1257300"/>
            <a:chExt cx="8001000" cy="5118892"/>
          </a:xfrm>
        </p:grpSpPr>
        <p:sp>
          <p:nvSpPr>
            <p:cNvPr id="12" name="Freeform 10"/>
            <p:cNvSpPr/>
            <p:nvPr/>
          </p:nvSpPr>
          <p:spPr>
            <a:xfrm>
              <a:off x="8153400" y="1257300"/>
              <a:ext cx="8001000" cy="5118892"/>
            </a:xfrm>
            <a:prstGeom prst="wedgeEllipseCallout">
              <a:avLst>
                <a:gd name="adj1" fmla="val -63691"/>
                <a:gd name="adj2" fmla="val 14445"/>
              </a:avLst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</p:sp>
        <p:sp>
          <p:nvSpPr>
            <p:cNvPr id="13" name="TextBox 12"/>
            <p:cNvSpPr txBox="1"/>
            <p:nvPr/>
          </p:nvSpPr>
          <p:spPr>
            <a:xfrm>
              <a:off x="8866414" y="1923920"/>
              <a:ext cx="657497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Nhìn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viết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tên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/con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vào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bảng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con.</a:t>
              </a:r>
              <a:endParaRPr lang="en-GB" sz="6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83" y="163975"/>
            <a:ext cx="14546317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95300"/>
            <a:ext cx="3836096" cy="1600200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1295400" y="2438879"/>
            <a:ext cx="156972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722313" algn="just"/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Nam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theo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đông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vui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bán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đủ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thứ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Ngay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cổng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những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dãy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đồ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dùng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gia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đình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Bên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trong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rau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,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thịt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Nam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thích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lắm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vì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lần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đầu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cùng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43319" y="5485867"/>
            <a:ext cx="15558781" cy="0"/>
          </a:xfrm>
          <a:prstGeom prst="line">
            <a:avLst/>
          </a:prstGeom>
          <a:ln w="76200">
            <a:solidFill>
              <a:srgbClr val="F580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07687" y="2043870"/>
            <a:ext cx="790018" cy="790018"/>
          </a:xfrm>
          <a:prstGeom prst="ellipse">
            <a:avLst/>
          </a:prstGeom>
          <a:solidFill>
            <a:srgbClr val="FADC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11568391" y="2237394"/>
            <a:ext cx="790018" cy="79001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491402" y="5460681"/>
            <a:ext cx="790018" cy="7900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71409" y="3430298"/>
            <a:ext cx="9891991" cy="0"/>
          </a:xfrm>
          <a:prstGeom prst="line">
            <a:avLst/>
          </a:prstGeom>
          <a:ln w="76200">
            <a:solidFill>
              <a:srgbClr val="FFC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58409" y="3430298"/>
            <a:ext cx="4760522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5400" y="6438900"/>
            <a:ext cx="155067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5400" y="4381500"/>
            <a:ext cx="8077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867900" y="4457700"/>
            <a:ext cx="7048500" cy="0"/>
          </a:xfrm>
          <a:prstGeom prst="line">
            <a:avLst/>
          </a:prstGeom>
          <a:ln w="76200">
            <a:solidFill>
              <a:srgbClr val="F580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33400" y="6505508"/>
            <a:ext cx="790018" cy="790018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43319" y="8507670"/>
            <a:ext cx="2719081" cy="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1420" y="7402310"/>
            <a:ext cx="15837511" cy="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204158" y="3272896"/>
            <a:ext cx="790018" cy="790018"/>
          </a:xfrm>
          <a:prstGeom prst="ellipse">
            <a:avLst/>
          </a:prstGeom>
          <a:solidFill>
            <a:srgbClr val="F580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09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8" grpId="0" animBg="1"/>
      <p:bldP spid="1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7" y="609092"/>
            <a:ext cx="3124385" cy="1303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4438" y="609092"/>
            <a:ext cx="5126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Chợ</a:t>
            </a:r>
            <a:r>
              <a:rPr lang="en-GB" sz="5400" dirty="0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 </a:t>
            </a:r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và</a:t>
            </a:r>
            <a:r>
              <a:rPr lang="en-GB" sz="5400" dirty="0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 </a:t>
            </a:r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siêu</a:t>
            </a:r>
            <a:r>
              <a:rPr lang="en-GB" sz="5400" dirty="0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 </a:t>
            </a:r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thị</a:t>
            </a:r>
            <a:endParaRPr lang="en-GB" sz="5400" dirty="0"/>
          </a:p>
        </p:txBody>
      </p:sp>
      <p:sp>
        <p:nvSpPr>
          <p:cNvPr id="4" name="Freeform 4" descr="Upscale Image"/>
          <p:cNvSpPr/>
          <p:nvPr/>
        </p:nvSpPr>
        <p:spPr>
          <a:xfrm>
            <a:off x="2209800" y="2019300"/>
            <a:ext cx="13716000" cy="7696200"/>
          </a:xfrm>
          <a:custGeom>
            <a:avLst/>
            <a:gdLst/>
            <a:ahLst/>
            <a:cxnLst/>
            <a:rect l="l" t="t" r="r" b="b"/>
            <a:pathLst>
              <a:path w="6322356" h="4114800">
                <a:moveTo>
                  <a:pt x="0" y="0"/>
                </a:moveTo>
                <a:lnTo>
                  <a:pt x="6322356" y="0"/>
                </a:lnTo>
                <a:lnTo>
                  <a:pt x="632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21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>
          <a:xfrm>
            <a:off x="6858000" y="5295900"/>
            <a:ext cx="3803796" cy="4693004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291" y="1485900"/>
            <a:ext cx="14729213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/>
          <p:nvPr/>
        </p:nvSpPr>
        <p:spPr>
          <a:xfrm>
            <a:off x="2170452" y="4305300"/>
            <a:ext cx="4572000" cy="5624238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6934200" y="1104900"/>
            <a:ext cx="10210799" cy="5715000"/>
            <a:chOff x="8153400" y="1257300"/>
            <a:chExt cx="9242534" cy="5118892"/>
          </a:xfrm>
        </p:grpSpPr>
        <p:sp>
          <p:nvSpPr>
            <p:cNvPr id="12" name="Freeform 10"/>
            <p:cNvSpPr/>
            <p:nvPr/>
          </p:nvSpPr>
          <p:spPr>
            <a:xfrm>
              <a:off x="8153400" y="1257300"/>
              <a:ext cx="9242534" cy="5118892"/>
            </a:xfrm>
            <a:prstGeom prst="wedgeEllipseCallout">
              <a:avLst>
                <a:gd name="adj1" fmla="val -63691"/>
                <a:gd name="adj2" fmla="val 14445"/>
              </a:avLst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</p:sp>
        <p:sp>
          <p:nvSpPr>
            <p:cNvPr id="13" name="TextBox 12"/>
            <p:cNvSpPr txBox="1"/>
            <p:nvPr/>
          </p:nvSpPr>
          <p:spPr>
            <a:xfrm>
              <a:off x="8923751" y="2121353"/>
              <a:ext cx="7701831" cy="339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hãy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chia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sẻ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một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lần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đi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chợ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hoặc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đi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siêu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thị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cùng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thân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endParaRPr lang="en-GB" sz="6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/>
          <p:nvPr/>
        </p:nvSpPr>
        <p:spPr>
          <a:xfrm>
            <a:off x="2170452" y="4305300"/>
            <a:ext cx="4572000" cy="5624238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6934200" y="1104900"/>
            <a:ext cx="10210799" cy="5715000"/>
            <a:chOff x="8153400" y="1257300"/>
            <a:chExt cx="9242534" cy="5118892"/>
          </a:xfrm>
        </p:grpSpPr>
        <p:sp>
          <p:nvSpPr>
            <p:cNvPr id="12" name="Freeform 10"/>
            <p:cNvSpPr/>
            <p:nvPr/>
          </p:nvSpPr>
          <p:spPr>
            <a:xfrm>
              <a:off x="8153400" y="1257300"/>
              <a:ext cx="9242534" cy="5118892"/>
            </a:xfrm>
            <a:prstGeom prst="wedgeEllipseCallout">
              <a:avLst>
                <a:gd name="adj1" fmla="val -63691"/>
                <a:gd name="adj2" fmla="val 14445"/>
              </a:avLst>
            </a:prstGeom>
            <a:solidFill>
              <a:srgbClr val="FFFFFF"/>
            </a:solidFill>
            <a:ln>
              <a:solidFill>
                <a:schemeClr val="accent5"/>
              </a:solidFill>
            </a:ln>
          </p:spPr>
        </p:sp>
        <p:sp>
          <p:nvSpPr>
            <p:cNvPr id="13" name="TextBox 12"/>
            <p:cNvSpPr txBox="1"/>
            <p:nvPr/>
          </p:nvSpPr>
          <p:spPr>
            <a:xfrm>
              <a:off x="8923751" y="2121353"/>
              <a:ext cx="7701831" cy="3390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Khi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đến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nơi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đông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chợ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hoặc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siêu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thị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GB" sz="6000" dirty="0" err="1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GB" sz="6000" dirty="0" smtClean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?</a:t>
              </a:r>
              <a:endParaRPr lang="en-GB" sz="6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64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>
          <a:xfrm>
            <a:off x="6858000" y="5295900"/>
            <a:ext cx="3803796" cy="4693004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76300"/>
            <a:ext cx="17868765" cy="492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2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1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6019800" y="1181100"/>
            <a:ext cx="6248400" cy="5181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4" y="0"/>
                </a:lnTo>
                <a:lnTo>
                  <a:pt x="8376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6642329"/>
            <a:ext cx="8153400" cy="28032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24900" y="6642329"/>
            <a:ext cx="7086600" cy="2438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24900" y="6951105"/>
            <a:ext cx="65749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0070C0"/>
                </a:solidFill>
                <a:latin typeface="UTM Aquarelle" panose="02040603050506020204" pitchFamily="18" charset="0"/>
              </a:rPr>
              <a:t>?</a:t>
            </a:r>
            <a:endParaRPr lang="en-GB" sz="16600" b="1" dirty="0">
              <a:solidFill>
                <a:srgbClr val="0070C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0714" y="6911138"/>
            <a:ext cx="65749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ờ</a:t>
            </a:r>
            <a:r>
              <a:rPr lang="en-GB" sz="115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lịch</a:t>
            </a:r>
            <a:endParaRPr lang="en-GB" sz="11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6642329"/>
            <a:ext cx="8153400" cy="28032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24900" y="6642329"/>
            <a:ext cx="7086600" cy="2438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24900" y="6951105"/>
            <a:ext cx="65749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0070C0"/>
                </a:solidFill>
                <a:latin typeface="UTM Aquarelle" panose="02040603050506020204" pitchFamily="18" charset="0"/>
              </a:rPr>
              <a:t>?</a:t>
            </a:r>
            <a:endParaRPr lang="en-GB" sz="16600" b="1" dirty="0">
              <a:solidFill>
                <a:srgbClr val="0070C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0714" y="7093331"/>
            <a:ext cx="6574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q</a:t>
            </a:r>
            <a:r>
              <a:rPr lang="en-GB" sz="8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uả</a:t>
            </a:r>
            <a:r>
              <a:rPr lang="en-GB" sz="8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8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chanh</a:t>
            </a:r>
            <a:endParaRPr lang="en-GB" sz="8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Freeform 3"/>
          <p:cNvSpPr/>
          <p:nvPr/>
        </p:nvSpPr>
        <p:spPr>
          <a:xfrm>
            <a:off x="6123214" y="1333500"/>
            <a:ext cx="5715000" cy="4312592"/>
          </a:xfrm>
          <a:custGeom>
            <a:avLst/>
            <a:gdLst/>
            <a:ahLst/>
            <a:cxnLst/>
            <a:rect l="l" t="t" r="r" b="b"/>
            <a:pathLst>
              <a:path w="9391840" h="8229600">
                <a:moveTo>
                  <a:pt x="0" y="0"/>
                </a:moveTo>
                <a:lnTo>
                  <a:pt x="9391840" y="0"/>
                </a:lnTo>
                <a:lnTo>
                  <a:pt x="93918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544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6642329"/>
            <a:ext cx="8153400" cy="28032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24900" y="6642329"/>
            <a:ext cx="7086600" cy="2438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24900" y="6951105"/>
            <a:ext cx="65749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0070C0"/>
                </a:solidFill>
                <a:latin typeface="UTM Aquarelle" panose="02040603050506020204" pitchFamily="18" charset="0"/>
              </a:rPr>
              <a:t>?</a:t>
            </a:r>
            <a:endParaRPr lang="en-GB" sz="16600" b="1" dirty="0">
              <a:solidFill>
                <a:srgbClr val="0070C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52115" y="7015252"/>
            <a:ext cx="70974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ính</a:t>
            </a:r>
            <a:r>
              <a:rPr lang="en-GB" sz="115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râm</a:t>
            </a:r>
            <a:endParaRPr lang="en-GB" sz="11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Freeform 2"/>
          <p:cNvSpPr/>
          <p:nvPr/>
        </p:nvSpPr>
        <p:spPr>
          <a:xfrm>
            <a:off x="4210050" y="1943100"/>
            <a:ext cx="9029700" cy="3540061"/>
          </a:xfrm>
          <a:custGeom>
            <a:avLst/>
            <a:gdLst/>
            <a:ahLst/>
            <a:cxnLst/>
            <a:rect l="l" t="t" r="r" b="b"/>
            <a:pathLst>
              <a:path w="16230600" h="7384923">
                <a:moveTo>
                  <a:pt x="0" y="0"/>
                </a:moveTo>
                <a:lnTo>
                  <a:pt x="16230600" y="0"/>
                </a:lnTo>
                <a:lnTo>
                  <a:pt x="16230600" y="7384923"/>
                </a:lnTo>
                <a:lnTo>
                  <a:pt x="0" y="7384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3753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6642329"/>
            <a:ext cx="8153400" cy="28032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24900" y="6642329"/>
            <a:ext cx="7086600" cy="2438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24900" y="6951105"/>
            <a:ext cx="65749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0070C0"/>
                </a:solidFill>
                <a:latin typeface="UTM Aquarelle" panose="02040603050506020204" pitchFamily="18" charset="0"/>
              </a:rPr>
              <a:t>?</a:t>
            </a:r>
            <a:endParaRPr lang="en-GB" sz="16600" b="1" dirty="0">
              <a:solidFill>
                <a:srgbClr val="0070C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0714" y="6939052"/>
            <a:ext cx="65749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ách</a:t>
            </a:r>
            <a:r>
              <a:rPr lang="en-GB" sz="115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vở</a:t>
            </a:r>
            <a:endParaRPr lang="en-GB" sz="11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Freeform 4"/>
          <p:cNvSpPr/>
          <p:nvPr/>
        </p:nvSpPr>
        <p:spPr>
          <a:xfrm>
            <a:off x="6003580" y="1476875"/>
            <a:ext cx="5954268" cy="4648200"/>
          </a:xfrm>
          <a:custGeom>
            <a:avLst/>
            <a:gdLst/>
            <a:ahLst/>
            <a:cxnLst/>
            <a:rect l="l" t="t" r="r" b="b"/>
            <a:pathLst>
              <a:path w="5431536" h="4114800">
                <a:moveTo>
                  <a:pt x="0" y="0"/>
                </a:moveTo>
                <a:lnTo>
                  <a:pt x="5431536" y="0"/>
                </a:lnTo>
                <a:lnTo>
                  <a:pt x="5431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965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6642329"/>
            <a:ext cx="8153400" cy="28032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24900" y="6642329"/>
            <a:ext cx="7086600" cy="2438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24900" y="6951105"/>
            <a:ext cx="65749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0070C0"/>
                </a:solidFill>
                <a:latin typeface="UTM Aquarelle" panose="02040603050506020204" pitchFamily="18" charset="0"/>
              </a:rPr>
              <a:t>?</a:t>
            </a:r>
            <a:endParaRPr lang="en-GB" sz="16600" b="1" dirty="0">
              <a:solidFill>
                <a:srgbClr val="0070C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6029" y="6911138"/>
            <a:ext cx="65749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á</a:t>
            </a:r>
            <a:r>
              <a:rPr lang="en-GB" sz="115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115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vàng</a:t>
            </a:r>
            <a:endParaRPr lang="en-GB" sz="11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Freeform 8"/>
          <p:cNvSpPr/>
          <p:nvPr/>
        </p:nvSpPr>
        <p:spPr>
          <a:xfrm>
            <a:off x="5470072" y="1562100"/>
            <a:ext cx="5826265" cy="4114800"/>
          </a:xfrm>
          <a:custGeom>
            <a:avLst/>
            <a:gdLst/>
            <a:ahLst/>
            <a:cxnLst/>
            <a:rect l="l" t="t" r="r" b="b"/>
            <a:pathLst>
              <a:path w="5826265" h="4114800">
                <a:moveTo>
                  <a:pt x="0" y="0"/>
                </a:moveTo>
                <a:lnTo>
                  <a:pt x="5826266" y="0"/>
                </a:lnTo>
                <a:lnTo>
                  <a:pt x="58262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205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6642329"/>
            <a:ext cx="8153400" cy="28032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724900" y="6642329"/>
            <a:ext cx="7086600" cy="2438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24900" y="6951105"/>
            <a:ext cx="65749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 b="1" dirty="0" smtClean="0">
                <a:solidFill>
                  <a:srgbClr val="0070C0"/>
                </a:solidFill>
                <a:latin typeface="UTM Aquarelle" panose="02040603050506020204" pitchFamily="18" charset="0"/>
              </a:rPr>
              <a:t>?</a:t>
            </a:r>
            <a:endParaRPr lang="en-GB" sz="16600" b="1" dirty="0">
              <a:solidFill>
                <a:srgbClr val="0070C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46029" y="7079040"/>
            <a:ext cx="6574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</a:t>
            </a:r>
            <a:r>
              <a:rPr lang="en-GB" sz="9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ăng</a:t>
            </a:r>
            <a:r>
              <a:rPr lang="en-GB" sz="96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96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tre</a:t>
            </a:r>
            <a:endParaRPr lang="en-GB" sz="9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Freeform 7"/>
          <p:cNvSpPr/>
          <p:nvPr/>
        </p:nvSpPr>
        <p:spPr>
          <a:xfrm>
            <a:off x="7509163" y="1913953"/>
            <a:ext cx="2431473" cy="4114800"/>
          </a:xfrm>
          <a:custGeom>
            <a:avLst/>
            <a:gdLst/>
            <a:ahLst/>
            <a:cxnLst/>
            <a:rect l="l" t="t" r="r" b="b"/>
            <a:pathLst>
              <a:path w="2431473" h="4114800">
                <a:moveTo>
                  <a:pt x="0" y="0"/>
                </a:moveTo>
                <a:lnTo>
                  <a:pt x="2431472" y="0"/>
                </a:lnTo>
                <a:lnTo>
                  <a:pt x="2431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18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329</Words>
  <Application>Microsoft Office PowerPoint</Application>
  <PresentationFormat>Custom</PresentationFormat>
  <Paragraphs>99</Paragraphs>
  <Slides>36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UVF Barmbrack</vt:lpstr>
      <vt:lpstr>Arial</vt:lpstr>
      <vt:lpstr>Balsamiq Sans</vt:lpstr>
      <vt:lpstr>Aptos</vt:lpstr>
      <vt:lpstr>UTM Aquarelle</vt:lpstr>
      <vt:lpstr>Aptos Display</vt:lpstr>
      <vt:lpstr>Funtastic</vt:lpstr>
      <vt:lpstr>Calibri Light</vt:lpstr>
      <vt:lpstr>Times New Roman</vt:lpstr>
      <vt:lpstr>UTM Avo</vt:lpstr>
      <vt:lpstr>SVN-Newton</vt:lpstr>
      <vt:lpstr>Calibri</vt:lpstr>
      <vt:lpstr>4_Office Theme</vt:lpstr>
      <vt:lpstr>5_Office Theme</vt:lpstr>
      <vt:lpstr>2_Office Theme</vt:lpstr>
      <vt:lpstr>1_Office Theme</vt:lpstr>
      <vt:lpstr>3_Office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ONG ÔNG UNG ƯNG</dc:title>
  <dc:creator>admin</dc:creator>
  <cp:lastModifiedBy>admin</cp:lastModifiedBy>
  <cp:revision>33</cp:revision>
  <dcterms:created xsi:type="dcterms:W3CDTF">2006-08-16T00:00:00Z</dcterms:created>
  <dcterms:modified xsi:type="dcterms:W3CDTF">2025-10-22T02:53:52Z</dcterms:modified>
  <dc:identifier>DAG2MZ0hKZ0</dc:identifier>
</cp:coreProperties>
</file>