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8"/>
  </p:notesMasterIdLst>
  <p:sldIdLst>
    <p:sldId id="302" r:id="rId4"/>
    <p:sldId id="270" r:id="rId5"/>
    <p:sldId id="263" r:id="rId6"/>
    <p:sldId id="264" r:id="rId7"/>
    <p:sldId id="265" r:id="rId8"/>
    <p:sldId id="266" r:id="rId9"/>
    <p:sldId id="300" r:id="rId10"/>
    <p:sldId id="268" r:id="rId11"/>
    <p:sldId id="269" r:id="rId12"/>
    <p:sldId id="306" r:id="rId13"/>
    <p:sldId id="301" r:id="rId14"/>
    <p:sldId id="303" r:id="rId15"/>
    <p:sldId id="307" r:id="rId16"/>
    <p:sldId id="308" r:id="rId17"/>
    <p:sldId id="310" r:id="rId18"/>
    <p:sldId id="309" r:id="rId19"/>
    <p:sldId id="305" r:id="rId20"/>
    <p:sldId id="313" r:id="rId21"/>
    <p:sldId id="314" r:id="rId22"/>
    <p:sldId id="285" r:id="rId23"/>
    <p:sldId id="315" r:id="rId24"/>
    <p:sldId id="304" r:id="rId25"/>
    <p:sldId id="312" r:id="rId26"/>
    <p:sldId id="25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A13A"/>
    <a:srgbClr val="F280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60" autoAdjust="0"/>
    <p:restoredTop sz="94221" autoAdjust="0"/>
  </p:normalViewPr>
  <p:slideViewPr>
    <p:cSldViewPr snapToGrid="0">
      <p:cViewPr varScale="1">
        <p:scale>
          <a:sx n="78" d="100"/>
          <a:sy n="78" d="100"/>
        </p:scale>
        <p:origin x="595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E658DA-7802-49EF-AD05-5B2419D085D6}" type="datetimeFigureOut">
              <a:rPr lang="en-SG" smtClean="0"/>
              <a:t>2/11/2025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E652F8-2481-48BB-90BC-27298FF6862D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32262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71291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dirty="0"/>
              <a:t> </a:t>
            </a:r>
            <a:r>
              <a:rPr lang="en-GB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bông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Sau</a:t>
            </a:r>
            <a:r>
              <a:rPr lang="en-GB" baseline="0" dirty="0"/>
              <a:t> </a:t>
            </a:r>
            <a:r>
              <a:rPr lang="en-GB" baseline="0" dirty="0" err="1"/>
              <a:t>khi</a:t>
            </a:r>
            <a:r>
              <a:rPr lang="en-GB" baseline="0" dirty="0"/>
              <a:t> </a:t>
            </a:r>
            <a:r>
              <a:rPr lang="en-GB" baseline="0" dirty="0" err="1"/>
              <a:t>trả</a:t>
            </a:r>
            <a:r>
              <a:rPr lang="en-GB" baseline="0" dirty="0"/>
              <a:t> </a:t>
            </a:r>
            <a:r>
              <a:rPr lang="en-GB" baseline="0" dirty="0" err="1"/>
              <a:t>lời</a:t>
            </a:r>
            <a:r>
              <a:rPr lang="en-GB" baseline="0" dirty="0"/>
              <a:t> </a:t>
            </a:r>
            <a:r>
              <a:rPr lang="en-GB" baseline="0" dirty="0" err="1"/>
              <a:t>xong</a:t>
            </a:r>
            <a:r>
              <a:rPr lang="en-GB" baseline="0" dirty="0"/>
              <a:t>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silde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trên</a:t>
            </a:r>
            <a:r>
              <a:rPr lang="en-GB" baseline="0" dirty="0"/>
              <a:t> </a:t>
            </a:r>
            <a:r>
              <a:rPr lang="en-GB" baseline="0" dirty="0" err="1"/>
              <a:t>mỗi</a:t>
            </a:r>
            <a:r>
              <a:rPr lang="en-GB" baseline="0" dirty="0"/>
              <a:t> </a:t>
            </a:r>
            <a:r>
              <a:rPr lang="en-GB" baseline="0" dirty="0" err="1"/>
              <a:t>bông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đưa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về</a:t>
            </a:r>
            <a:r>
              <a:rPr lang="en-GB" baseline="0" dirty="0"/>
              <a:t> </a:t>
            </a:r>
            <a:r>
              <a:rPr lang="en-GB" baseline="0" dirty="0" err="1"/>
              <a:t>tổ</a:t>
            </a:r>
            <a:r>
              <a:rPr lang="en-GB" baseline="0" dirty="0"/>
              <a:t> </a:t>
            </a:r>
            <a:r>
              <a:rPr lang="en-GB" baseline="0" dirty="0" err="1"/>
              <a:t>và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biến</a:t>
            </a:r>
            <a:r>
              <a:rPr lang="en-GB" baseline="0" dirty="0"/>
              <a:t> </a:t>
            </a:r>
            <a:r>
              <a:rPr lang="en-GB" baseline="0" dirty="0" err="1"/>
              <a:t>mất</a:t>
            </a:r>
            <a:r>
              <a:rPr lang="en-GB" baseline="0" dirty="0"/>
              <a:t>..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dấu</a:t>
            </a:r>
            <a:r>
              <a:rPr lang="en-GB" baseline="0" dirty="0"/>
              <a:t> </a:t>
            </a:r>
            <a:r>
              <a:rPr lang="en-GB" baseline="0" dirty="0" err="1"/>
              <a:t>mũi</a:t>
            </a:r>
            <a:r>
              <a:rPr lang="en-GB" baseline="0" dirty="0"/>
              <a:t> </a:t>
            </a:r>
            <a:r>
              <a:rPr lang="en-GB" baseline="0" dirty="0" err="1"/>
              <a:t>tên</a:t>
            </a:r>
            <a:r>
              <a:rPr lang="en-GB" baseline="0" dirty="0"/>
              <a:t> ở </a:t>
            </a:r>
            <a:r>
              <a:rPr lang="en-GB" baseline="0" dirty="0" err="1"/>
              <a:t>gốc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mới</a:t>
            </a:r>
            <a:r>
              <a:rPr lang="en-GB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99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74930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C81D14-3C19-C42F-6934-943E07EBB5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049697-4201-4460-F4E5-5A411C7EDC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5ABE20-34DF-54DD-2FD1-C66B8A5409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F1B659-D0CF-F3B4-4D0F-5F8F45148A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E652F8-2481-48BB-90BC-27298FF6862D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95407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652F8-2481-48BB-90BC-27298FF6862D}" type="slidenum">
              <a:rPr lang="en-SG" smtClean="0"/>
              <a:t>16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768554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652F8-2481-48BB-90BC-27298FF6862D}" type="slidenum">
              <a:rPr lang="en-SG" smtClean="0"/>
              <a:t>21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52936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24173-2BD7-7987-9B75-90ECE024F8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9F547-BACB-955B-3612-55D526F3FB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045BBC-7CB2-A7D3-2BB9-770C63678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DAAB8-3C8E-40EE-8316-13821DFD51F7}" type="datetimeFigureOut">
              <a:rPr lang="en-SG" smtClean="0"/>
              <a:t>2/11/2025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8F8879-990A-167E-159B-D80F1C53D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7627F5-6E52-5997-FE2B-67A07F0F2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2AF6E-00B8-4F95-96ED-851BE9DA313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69134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9EF0E-891F-5B69-715C-D852CAB18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F9E712-3DE7-A948-D40D-F347E4E6CE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158A52-4B72-0182-721B-132456B3F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DAAB8-3C8E-40EE-8316-13821DFD51F7}" type="datetimeFigureOut">
              <a:rPr lang="en-SG" smtClean="0"/>
              <a:t>2/11/2025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EA1456-A647-288B-23BE-AFA32B735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D095E8-FD3C-3379-DA9D-6C0859BA9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2AF6E-00B8-4F95-96ED-851BE9DA313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74679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3CAEFC-EFF3-BC28-F111-041DD4D23F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274B85-7730-C150-DB62-0024D6576B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01941-8E59-6D0C-7741-1A8A9096F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DAAB8-3C8E-40EE-8316-13821DFD51F7}" type="datetimeFigureOut">
              <a:rPr lang="en-SG" smtClean="0"/>
              <a:t>2/11/2025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58BF6-7748-D58E-7347-BB2AB14C6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00C567-171A-F332-3E3C-F1D22F9D4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2AF6E-00B8-4F95-96ED-851BE9DA313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381597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01713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6AB96-45FC-582D-AFCE-83019B3F3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D689B-6F6C-FE8F-7085-8F4B83F66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19218D-C70F-745C-9E75-7330498D0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D06FA-F8A5-2AD7-8159-224726997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8EEAC-3561-F9DE-A1CA-50DB1CAA5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4080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C30F7-7832-E862-C95A-9CF11984E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5F9C54-27CF-A66A-9E8F-BCBBACB861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30497-6093-3128-FFE8-A4106CF50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2C1B7-F819-E074-96F3-16D1167CB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4D60E9-6F4B-DB19-AC96-9267E3679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6560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AA31A-F1C5-DA78-B827-0231B7948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0ACD1-D798-F0E3-D791-59DBAC7163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BF624C-DE49-C015-6D7A-8C54C5C305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FF1057-ED09-2B1D-E07B-F43137FC3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E2B289-D9CF-0ADB-12DD-9E9672F49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CF4819-BE0D-1BEF-7E5C-352B2A213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0251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D25D3-D56E-1E89-A5C9-75E901182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48D8B0-6EE6-6D3F-B017-11FF6EFDF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73A7A1-6553-267E-441C-ADC44A5C74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39DCAF-878B-7B36-D846-733D3637A3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6E3415-37C0-D0ED-384F-6A94C3C141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50E516-4DB3-180A-05E3-9C23251B2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38E234-F623-F516-AE8E-1DA46A3A8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54842C-B4C9-4839-BAD3-58C13FD9E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4103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B455A-3711-5617-19FF-24BF201B3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23D7CE-C29D-2E9A-B9DC-1FDD540F0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7B5B11-F85E-DFB3-188D-5CF68BBCA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FCC8AD-0F9F-2490-D42B-3D21DAFDC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4756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BB2135-DF1B-8D57-C7C8-32CA1471D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D66C6F-2D15-3060-AF1D-A65BA84B6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6028F0-DC7D-CD20-E015-C20F09321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364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A29BF-EDCD-1356-AA7B-FB59A7E04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9CF6E-2FC9-FC2F-A587-F9B5FFA82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BC9271-6E3D-B3A1-1C58-5BF6D2ABF6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4EC815-4DBF-3856-FECA-9BFB0031B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166BA1-B472-49C3-F257-9395E706A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DB77B4-955F-2ADC-5506-87CAC155A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847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72B77-1D07-F1C1-F05F-545520B88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ED135A-A90B-217A-9AE6-B5D05BFBC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0073B5-82CA-6EB5-F9A0-CF02262F7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DAAB8-3C8E-40EE-8316-13821DFD51F7}" type="datetimeFigureOut">
              <a:rPr lang="en-SG" smtClean="0"/>
              <a:t>2/11/2025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BC835E-3176-B1B2-FEF9-3ED349FD1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CE7D44-52E1-7562-030B-082141E67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2AF6E-00B8-4F95-96ED-851BE9DA313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988275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B3BCB-4E18-A304-9C73-D67F2ED99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853007-5C99-EA39-F2BD-624522B9A8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7FEEB2-D1CF-FEF5-9CFB-008763A82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654D5E-B92F-3033-4AFD-DE35AFBAC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6A8BC1-6157-3914-2D0B-CC88EBA40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55888-C978-F448-9DAC-98048ACBF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6226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1B5E1-E4EB-2CBB-C4D0-ECC4B47CF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7AEC4D-57E6-75CC-5CBD-47AA2F0796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B9A5C4-9D5E-B6DB-2D48-D2EE5442E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56E3BA-CF56-DF40-DDDB-2AF67551B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A34E9-52B5-6A84-7D54-3B4042DE4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1700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FB6500-9865-B3F5-EB0B-DB109E877B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83760B-5671-D123-8E15-7AC2743226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DEDBD-A09E-52B0-15AA-EF93DA838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FD388F-D27F-0A39-CEA5-D8E4EAB69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6A56C-5250-F9AC-20CF-DF8579E28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1054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459B2-1350-64F5-522F-08F77638E9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2B6ED4-343D-0BE7-C668-1155B3DBFE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DFFC26-07B4-2B38-2CAD-325368771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0D499-07F2-4773-B2BE-0411D3424463}" type="datetimeFigureOut">
              <a:rPr lang="en-SG" smtClean="0"/>
              <a:t>2/11/2025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E6CC87-3AFB-0F84-6687-8B34EB0ED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4DF30D-912E-D203-530F-3E4B5CB3D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8668-4D59-43B7-99F3-14EFF61208C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16390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EE715-E934-5F81-BD9A-B6261DA7F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7B060-8A50-757A-37CA-C5B41C4D52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3ED2DC-1F9B-076D-248B-EEBB42E27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0D499-07F2-4773-B2BE-0411D3424463}" type="datetimeFigureOut">
              <a:rPr lang="en-SG" smtClean="0"/>
              <a:t>2/11/2025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9C6A2-8F2B-CD73-E4E1-3BD0EECF7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45C698-2B35-2B82-DAC8-BAAF82C6B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8668-4D59-43B7-99F3-14EFF61208C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83972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3D45E-0CBC-FDD2-19C5-D8146E4D2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146E82-6A04-8E2A-7089-7A8FDD2977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BBA685-AD1A-1E19-61D2-24BFDE430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0D499-07F2-4773-B2BE-0411D3424463}" type="datetimeFigureOut">
              <a:rPr lang="en-SG" smtClean="0"/>
              <a:t>2/11/2025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0E8040-B2BC-8A29-5E2A-8B115CE0B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C79DD5-080D-F68F-67AF-789869D2D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8668-4D59-43B7-99F3-14EFF61208C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78886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EA0CC-49E3-3BAF-ED40-E8E8AC852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E9AFA7-07F7-F6D8-117F-04173239DA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5FA399-83B9-DE98-0270-3FAD2BDEDE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2FA840-DAB3-2FDD-F82E-358572FE6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0D499-07F2-4773-B2BE-0411D3424463}" type="datetimeFigureOut">
              <a:rPr lang="en-SG" smtClean="0"/>
              <a:t>2/11/2025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C47ACD-F7E7-79CF-018B-50E86F1DB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FAD15B-8943-882E-0287-C62D2EB4E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8668-4D59-43B7-99F3-14EFF61208C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21892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3EE92-7957-BC06-B6EB-4F3F8847E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4C114E-FC3F-74C6-250C-60335CA528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A2F3FD-571D-5F84-490E-F52D82033E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B5AF07-F6DB-BFF4-9F59-2318DFE830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7F9ADA-5621-7938-FA15-AD50E536C5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9A870B-FA93-1930-E404-E30912A1E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0D499-07F2-4773-B2BE-0411D3424463}" type="datetimeFigureOut">
              <a:rPr lang="en-SG" smtClean="0"/>
              <a:t>2/11/2025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91BAA5-954B-B4B9-6E82-F42C49D46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42B8C8-B415-DDDA-BF0E-297E69132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8668-4D59-43B7-99F3-14EFF61208C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271308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AC28C-F65A-FDA5-3C17-93C61366E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F58DE5-85B8-8C93-3494-9BA2AD63A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0D499-07F2-4773-B2BE-0411D3424463}" type="datetimeFigureOut">
              <a:rPr lang="en-SG" smtClean="0"/>
              <a:t>2/11/2025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FC2B72-EBDA-1460-11C5-12F5C3C96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D49F00-AA0F-91A6-06FE-A0EEE6258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8668-4D59-43B7-99F3-14EFF61208C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91287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41999E-A64A-25DB-BAC8-2B6699ED8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0D499-07F2-4773-B2BE-0411D3424463}" type="datetimeFigureOut">
              <a:rPr lang="en-SG" smtClean="0"/>
              <a:t>2/11/2025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0AA880-2239-AE99-ADB9-A2F0B9BA9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53A5D6-016F-E34F-BDB5-F9C1B8297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8668-4D59-43B7-99F3-14EFF61208C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41978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61883-D220-2996-66F7-58766C316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7CDEB9-C4AE-9BF2-712A-068552A139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B128D2-8DA3-6024-3A0D-F5DFA4B64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DAAB8-3C8E-40EE-8316-13821DFD51F7}" type="datetimeFigureOut">
              <a:rPr lang="en-SG" smtClean="0"/>
              <a:t>2/11/2025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6E2663-F79A-9348-964D-24A5EACB4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B9C545-A93E-3A45-F178-DF74A4DC8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2AF6E-00B8-4F95-96ED-851BE9DA313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135881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03B33-7D14-4A17-AC27-0003D14A5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4B85CA-2CAC-1202-859A-C1989794E2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1D543B-747A-C6B4-1F45-E5F9C0050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1AA0DD-AB97-C0C8-8D48-C8CD10430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0D499-07F2-4773-B2BE-0411D3424463}" type="datetimeFigureOut">
              <a:rPr lang="en-SG" smtClean="0"/>
              <a:t>2/11/2025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2B42F8-30A0-82DA-5E84-39472F77A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4BBF88-7B0B-7D9E-DB59-EC7293E30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8668-4D59-43B7-99F3-14EFF61208C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4081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6F501-5278-A362-3BA0-9B4CF1053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7C5F73-0E63-5651-8F3A-EC4D046175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F626D2-FC2A-9C2F-E76D-BC04E15957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DF475C-B909-317A-1DE0-9336A3303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0D499-07F2-4773-B2BE-0411D3424463}" type="datetimeFigureOut">
              <a:rPr lang="en-SG" smtClean="0"/>
              <a:t>2/11/2025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E653F0-9548-0EF0-CA3C-C4E0D44A2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D5C028-9744-7EE1-6EFE-444B56508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8668-4D59-43B7-99F3-14EFF61208C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98088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D4698-1CDE-CB65-B13E-F1750DA70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13506D-98AF-B44D-6334-F005FBD879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16142-4B80-CA8E-04CE-3A777AC31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0D499-07F2-4773-B2BE-0411D3424463}" type="datetimeFigureOut">
              <a:rPr lang="en-SG" smtClean="0"/>
              <a:t>2/11/2025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31E49C-621D-7FAD-9628-3C99B517B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D6DF7-9D19-6538-CBAC-A4CBA3D61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8668-4D59-43B7-99F3-14EFF61208C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02543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BE6BDD-0B8A-BE2D-EA65-4C3BB7C95A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B30873-9669-E3A1-D853-00044111B4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4B9CA9-8A03-6F2D-0D01-3D0E3A928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0D499-07F2-4773-B2BE-0411D3424463}" type="datetimeFigureOut">
              <a:rPr lang="en-SG" smtClean="0"/>
              <a:t>2/11/2025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14EBAD-AB7D-1D79-ACB3-ABBB442B6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FDE70C-88EB-C1A4-F034-586376C2A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8668-4D59-43B7-99F3-14EFF61208C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45930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C7CC-BA9B-0AFF-791B-EDA56608F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33C38E-16A0-AA4F-AC3A-C6620C04F9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EC8147-7807-BBD0-A1EE-FE7D1EAADB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3C0FE3-D49B-D3A1-3738-1DA6BB72D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DAAB8-3C8E-40EE-8316-13821DFD51F7}" type="datetimeFigureOut">
              <a:rPr lang="en-SG" smtClean="0"/>
              <a:t>2/11/2025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17792A-5E78-1DD2-BD3F-C6C7AC3DE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C973F7-BC5D-8B51-8F40-E79CFA94A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2AF6E-00B8-4F95-96ED-851BE9DA313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28424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20C3A-B306-D186-7AB8-097D6A737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533E65-7C8D-02BF-1DFA-C093A7DD92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43A145-B87B-ACED-7325-93CE1127FD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5EDBBC-D506-E344-E21C-0ECADB824D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AE0D19-4504-0810-8123-86D2E9321C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6E58D1-ADFC-7BA1-5E53-59C825151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DAAB8-3C8E-40EE-8316-13821DFD51F7}" type="datetimeFigureOut">
              <a:rPr lang="en-SG" smtClean="0"/>
              <a:t>2/11/2025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30C286-1541-D3D2-E3E5-8F169142D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E4F942-F340-54ED-1F46-2181E839E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2AF6E-00B8-4F95-96ED-851BE9DA313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14805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295BC-E451-E3C4-981A-625122913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6E7AEC-A20C-4762-B757-1FD0A54FD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DAAB8-3C8E-40EE-8316-13821DFD51F7}" type="datetimeFigureOut">
              <a:rPr lang="en-SG" smtClean="0"/>
              <a:t>2/11/2025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6BAD3F-D7E9-7CBC-4763-4246BB68F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3EAF2C-9AD8-C59B-98D1-895C9D726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2AF6E-00B8-4F95-96ED-851BE9DA313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31406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F4502C-A5F4-C562-9D61-73FA355F0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DAAB8-3C8E-40EE-8316-13821DFD51F7}" type="datetimeFigureOut">
              <a:rPr lang="en-SG" smtClean="0"/>
              <a:t>2/11/2025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A13BA0-3F38-9A9F-B3C0-291218E65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D98931-8CAF-D6A8-5078-3FD06A43E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2AF6E-00B8-4F95-96ED-851BE9DA313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02560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0865C-7B76-7428-F825-E75A86FB8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F790F2-A91F-24B3-0EAA-532F1B8DC2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5C609F-4FA9-09FF-5308-E0155DC167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846536-7FF0-A687-A51F-E271B5ECF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DAAB8-3C8E-40EE-8316-13821DFD51F7}" type="datetimeFigureOut">
              <a:rPr lang="en-SG" smtClean="0"/>
              <a:t>2/11/2025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4ADAA4-A857-00CC-F322-34A8C3B46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E49368-1496-D00F-4F6B-55AC912A7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2AF6E-00B8-4F95-96ED-851BE9DA313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42394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2B533-5780-38FC-5ADC-460E7ED78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E583EA-5A9E-0B51-F941-8778AEE7AA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E6D4FF-F9F3-6A80-BB0E-6A486400E8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595CA5-C48B-0F60-BA1D-765827D2B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DAAB8-3C8E-40EE-8316-13821DFD51F7}" type="datetimeFigureOut">
              <a:rPr lang="en-SG" smtClean="0"/>
              <a:t>2/11/2025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032EBA-C90E-B2F2-FD60-7356F0FEA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CF103C-E2CB-9C45-9DDC-82B31B45E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2AF6E-00B8-4F95-96ED-851BE9DA313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05947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A46EC-16E2-6A74-F886-03B69EBEFF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3DAAB8-3C8E-40EE-8316-13821DFD51F7}" type="datetimeFigureOut">
              <a:rPr lang="en-SG" smtClean="0"/>
              <a:t>2/11/2025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DB5176-6D11-ADFA-5FCF-8E3C7EC8B6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175D97-3083-EA04-9952-40F6D9FF79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9D2AF6E-00B8-4F95-96ED-851BE9DA313A}" type="slidenum">
              <a:rPr lang="en-SG" smtClean="0"/>
              <a:t>‹#›</a:t>
            </a:fld>
            <a:endParaRPr lang="en-SG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2C20CC1-363A-E36D-E89B-E1CE22F04020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A5EEBEB-9937-486C-A3CD-D5DD78A5727E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2BA55F6-922E-FE01-6ADC-AE3F5749930E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1B7FBA3-B487-44E8-81E6-BA49CFAD48F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014939A5-1F03-63B7-6384-DE438FDCE02A}"/>
              </a:ext>
            </a:extLst>
          </p:cNvPr>
          <p:cNvSpPr txBox="1"/>
          <p:nvPr userDrawn="1"/>
        </p:nvSpPr>
        <p:spPr>
          <a:xfrm>
            <a:off x="1423988" y="9158725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6633307-CA38-D290-4784-44916019FDB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121" y="8472263"/>
            <a:ext cx="2487663" cy="25527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8A4214-B278-BDD5-5F6E-CFB15B1F091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-18075729"/>
            <a:ext cx="2487663" cy="2552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D7CB936-EE5B-2B81-DC76-0D4161A79ED2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-18075729"/>
            <a:ext cx="2487663" cy="2552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43F21DF-4C5F-EA97-A69A-0AB7C29CAEB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20307300"/>
            <a:ext cx="2487663" cy="25527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2039D10-0BF7-B74C-17B2-4EF89DC506A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20307300"/>
            <a:ext cx="2487663" cy="2552700"/>
          </a:xfrm>
          <a:prstGeom prst="rect">
            <a:avLst/>
          </a:prstGeom>
        </p:spPr>
      </p:pic>
      <p:pic>
        <p:nvPicPr>
          <p:cNvPr id="17" name="Hình ảnh 31">
            <a:extLst>
              <a:ext uri="{FF2B5EF4-FFF2-40B4-BE49-F238E27FC236}">
                <a16:creationId xmlns:a16="http://schemas.microsoft.com/office/drawing/2014/main" id="{2AA206B9-92C5-C1DD-3C92-51CAB875598E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r="12560" b="22493"/>
          <a:stretch>
            <a:fillRect/>
          </a:stretch>
        </p:blipFill>
        <p:spPr>
          <a:xfrm>
            <a:off x="-2009726" y="-243220"/>
            <a:ext cx="1577926" cy="19704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815552B-9DA8-9D72-47AA-E105CEC50E46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0347095" y="-1148843"/>
            <a:ext cx="1926503" cy="816935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82A421EF-DCD9-D2B7-32C3-D72914DDB776}"/>
              </a:ext>
            </a:extLst>
          </p:cNvPr>
          <p:cNvSpPr txBox="1">
            <a:spLocks/>
          </p:cNvSpPr>
          <p:nvPr userDrawn="1"/>
        </p:nvSpPr>
        <p:spPr>
          <a:xfrm>
            <a:off x="-783414" y="1077159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9F155D-9B0F-96D9-C118-E6C5BD2B0D6E}"/>
              </a:ext>
            </a:extLst>
          </p:cNvPr>
          <p:cNvSpPr txBox="1"/>
          <p:nvPr userDrawn="1"/>
        </p:nvSpPr>
        <p:spPr>
          <a:xfrm>
            <a:off x="-2785755" y="156551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 dirty="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 dirty="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040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79807-EB94-A717-AE31-293E4BA731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5EEBEB-9937-486C-A3CD-D5DD78A5727E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BB5A73-9FBF-A28D-3935-25FC5A7FE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29280-188E-B170-F0FE-1301B8D11A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  <p:sp>
        <p:nvSpPr>
          <p:cNvPr id="1054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1423988" y="9158725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56" name="Picture 1055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121" y="8472263"/>
            <a:ext cx="2487663" cy="2552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8655DC-468B-64DC-6685-E8312E92A43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-18075729"/>
            <a:ext cx="2487663" cy="2552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F9D307-AF6E-9AA1-0087-1171D5833FE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-18075729"/>
            <a:ext cx="2487663" cy="2552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24A188-1E6A-1D00-DAD2-47EE0733E56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20307300"/>
            <a:ext cx="2487663" cy="2552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1B219D-DB33-F47E-6313-F3738CDE0D8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20307300"/>
            <a:ext cx="2487663" cy="2552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1F56C0-C55A-5F98-36DB-D0D740DE64B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242536" y="-46665"/>
            <a:ext cx="12434536" cy="6904665"/>
          </a:xfrm>
          <a:prstGeom prst="rect">
            <a:avLst/>
          </a:prstGeom>
        </p:spPr>
      </p:pic>
      <p:pic>
        <p:nvPicPr>
          <p:cNvPr id="2" name="Hình ảnh 31">
            <a:extLst>
              <a:ext uri="{FF2B5EF4-FFF2-40B4-BE49-F238E27FC236}">
                <a16:creationId xmlns:a16="http://schemas.microsoft.com/office/drawing/2014/main" id="{9FF5ED5F-790D-9031-8A6F-9D4771DAB856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r="12560" b="22493"/>
          <a:stretch>
            <a:fillRect/>
          </a:stretch>
        </p:blipFill>
        <p:spPr>
          <a:xfrm>
            <a:off x="-2009726" y="-243220"/>
            <a:ext cx="1577926" cy="19704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4330BB-DD76-23FD-6DA1-979857718C78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0347095" y="-1148843"/>
            <a:ext cx="1926503" cy="81693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02A84A9-53F0-EB15-5392-B80C9573578E}"/>
              </a:ext>
            </a:extLst>
          </p:cNvPr>
          <p:cNvSpPr txBox="1">
            <a:spLocks/>
          </p:cNvSpPr>
          <p:nvPr userDrawn="1"/>
        </p:nvSpPr>
        <p:spPr>
          <a:xfrm>
            <a:off x="-783414" y="1077159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5E6D8F-2BAE-0F28-9AAA-16EF480504B7}"/>
              </a:ext>
            </a:extLst>
          </p:cNvPr>
          <p:cNvSpPr txBox="1"/>
          <p:nvPr userDrawn="1"/>
        </p:nvSpPr>
        <p:spPr>
          <a:xfrm>
            <a:off x="-2785755" y="156551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 dirty="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 dirty="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710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12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B2F037-A8D7-6A77-51D0-620DC141D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B1322E-FB6C-9908-6305-6B93E5647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F89D13-EB3D-99CF-F85F-A9149B181E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180D499-07F2-4773-B2BE-0411D3424463}" type="datetimeFigureOut">
              <a:rPr lang="en-SG" smtClean="0"/>
              <a:t>2/11/2025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02CA93-2850-A566-4F7F-98A02CD569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3BFED5-F571-395E-8C90-2168965C95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B38668-4D59-43B7-99F3-14EFF61208C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54775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0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8.xml"/><Relationship Id="rId3" Type="http://schemas.openxmlformats.org/officeDocument/2006/relationships/image" Target="../media/image12.png"/><Relationship Id="rId7" Type="http://schemas.openxmlformats.org/officeDocument/2006/relationships/image" Target="../media/image9.gif"/><Relationship Id="rId12" Type="http://schemas.openxmlformats.org/officeDocument/2006/relationships/slide" Target="slide7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slide" Target="slide9.xml"/><Relationship Id="rId5" Type="http://schemas.openxmlformats.org/officeDocument/2006/relationships/image" Target="../media/image13.png"/><Relationship Id="rId15" Type="http://schemas.openxmlformats.org/officeDocument/2006/relationships/slide" Target="slide12.xml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4.pn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9.gif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slide" Target="slide5.xml"/><Relationship Id="rId10" Type="http://schemas.openxmlformats.org/officeDocument/2006/relationships/image" Target="../media/image21.png"/><Relationship Id="rId4" Type="http://schemas.openxmlformats.org/officeDocument/2006/relationships/image" Target="../media/image17.gif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7.gif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slide" Target="slide5.xml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7.gif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slide" Target="slide5.xml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7.gif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slide" Target="slide5.xml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6F2115-AABD-40EA-31E0-689177426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59F32B-79FA-66D1-2CF7-BE27D65CD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65111" y="1993357"/>
            <a:ext cx="17829934" cy="287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36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BFA35-C76E-F083-88A1-442C57B93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DE0BA6-E63F-8DF5-C14F-E5ACC8D8F3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" name="Untitled design (20)">
            <a:hlinkClick r:id="" action="ppaction://media"/>
            <a:extLst>
              <a:ext uri="{FF2B5EF4-FFF2-40B4-BE49-F238E27FC236}">
                <a16:creationId xmlns:a16="http://schemas.microsoft.com/office/drawing/2014/main" id="{768320AC-C8EC-B4F8-A570-2B59E4EC86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541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417EB8E-B547-5CE5-B3EB-C395C0B87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B1930E9-4710-6C1C-CA07-66E2CCF30C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815" r="31060" b="67668"/>
          <a:stretch>
            <a:fillRect/>
          </a:stretch>
        </p:blipFill>
        <p:spPr>
          <a:xfrm>
            <a:off x="4642093" y="87086"/>
            <a:ext cx="4092498" cy="120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763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2AB5B2-7434-7193-B1E7-EBFA4BAC30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F4E6E0-EA19-C605-4F1E-F67B71A94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11" y="1088570"/>
            <a:ext cx="14567726" cy="24601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E4C8BF-DF09-55EA-BD74-39F533692D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53" y="2694213"/>
            <a:ext cx="2889783" cy="384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231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40D24C-6F46-68C3-7C59-89DC92F91DB8}"/>
              </a:ext>
            </a:extLst>
          </p:cNvPr>
          <p:cNvSpPr/>
          <p:nvPr/>
        </p:nvSpPr>
        <p:spPr>
          <a:xfrm>
            <a:off x="4299856" y="1262744"/>
            <a:ext cx="7625443" cy="5061857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5" name="Picture 4" descr="A group of cartoon bees with numbers&#10;&#10;AI-generated content may be incorrect.">
            <a:extLst>
              <a:ext uri="{FF2B5EF4-FFF2-40B4-BE49-F238E27FC236}">
                <a16:creationId xmlns:a16="http://schemas.microsoft.com/office/drawing/2014/main" id="{24D25FA9-5422-F013-D96A-3200927DD5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399" y="1317172"/>
            <a:ext cx="7538355" cy="4953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ADC81CF-A7FC-7FB7-1A73-5EDDD2463C00}"/>
              </a:ext>
            </a:extLst>
          </p:cNvPr>
          <p:cNvGrpSpPr/>
          <p:nvPr/>
        </p:nvGrpSpPr>
        <p:grpSpPr>
          <a:xfrm>
            <a:off x="261258" y="190499"/>
            <a:ext cx="10929256" cy="762907"/>
            <a:chOff x="1328058" y="800100"/>
            <a:chExt cx="10929256" cy="76290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A52E680-B3A2-2048-B1B4-48797A1AA198}"/>
                </a:ext>
              </a:extLst>
            </p:cNvPr>
            <p:cNvSpPr/>
            <p:nvPr/>
          </p:nvSpPr>
          <p:spPr>
            <a:xfrm>
              <a:off x="1328058" y="817334"/>
              <a:ext cx="805543" cy="74567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dirty="0">
                  <a:solidFill>
                    <a:schemeClr val="tx1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  <p:sp>
          <p:nvSpPr>
            <p:cNvPr id="9" name="Rounded Rectangle 4">
              <a:extLst>
                <a:ext uri="{FF2B5EF4-FFF2-40B4-BE49-F238E27FC236}">
                  <a16:creationId xmlns:a16="http://schemas.microsoft.com/office/drawing/2014/main" id="{19E721FD-13C9-8AD5-8D03-80737397551B}"/>
                </a:ext>
              </a:extLst>
            </p:cNvPr>
            <p:cNvSpPr/>
            <p:nvPr/>
          </p:nvSpPr>
          <p:spPr>
            <a:xfrm>
              <a:off x="2133601" y="800100"/>
              <a:ext cx="10123713" cy="709385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2800" dirty="0">
                  <a:solidFill>
                    <a:schemeClr val="tx1"/>
                  </a:solidFill>
                  <a:latin typeface="UTM Avo" panose="02040603050506020204" pitchFamily="18" charset="0"/>
                </a:rPr>
                <a:t>Những con ong nào chứa phép tính có kết quả bằng 4? </a:t>
              </a:r>
              <a:endParaRPr lang="en-GB" sz="28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1" name="Picture 10" descr="Cartoon of boys sitting at a desk with a book and pencil&#10;&#10;AI-generated content may be incorrect.">
            <a:extLst>
              <a:ext uri="{FF2B5EF4-FFF2-40B4-BE49-F238E27FC236}">
                <a16:creationId xmlns:a16="http://schemas.microsoft.com/office/drawing/2014/main" id="{08D1C661-A92B-DC35-88D3-22721217E7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82" y="2633438"/>
            <a:ext cx="4016829" cy="4016829"/>
          </a:xfrm>
          <a:prstGeom prst="rect">
            <a:avLst/>
          </a:prstGeom>
        </p:spPr>
      </p:pic>
      <p:pic>
        <p:nvPicPr>
          <p:cNvPr id="12" name="y2mate.com - 2 Minutes timer Đồng hồ đếm ngược 2 phút_360p">
            <a:hlinkClick r:id="" action="ppaction://media"/>
            <a:extLst>
              <a:ext uri="{FF2B5EF4-FFF2-40B4-BE49-F238E27FC236}">
                <a16:creationId xmlns:a16="http://schemas.microsoft.com/office/drawing/2014/main" id="{2BF7AD38-9BDB-C398-5A8E-4CBA3459A9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4049" t="23407" r="19822" b="23695"/>
          <a:stretch/>
        </p:blipFill>
        <p:spPr>
          <a:xfrm>
            <a:off x="881465" y="1262744"/>
            <a:ext cx="2776413" cy="147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61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2053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ED002B-37F9-3FB3-7D96-519B94DEE7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6C5A391-E082-3067-2D75-821469BD8832}"/>
              </a:ext>
            </a:extLst>
          </p:cNvPr>
          <p:cNvSpPr/>
          <p:nvPr/>
        </p:nvSpPr>
        <p:spPr>
          <a:xfrm>
            <a:off x="4299856" y="1262744"/>
            <a:ext cx="7625443" cy="5061857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A group of cartoon bees with numbers&#10;&#10;AI-generated content may be incorrect.">
            <a:extLst>
              <a:ext uri="{FF2B5EF4-FFF2-40B4-BE49-F238E27FC236}">
                <a16:creationId xmlns:a16="http://schemas.microsoft.com/office/drawing/2014/main" id="{61AA20A2-55A6-7BD9-773B-8C80F55715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399" y="1317172"/>
            <a:ext cx="7538355" cy="4953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595343F-F369-38FF-2447-F9D928FEAC0D}"/>
              </a:ext>
            </a:extLst>
          </p:cNvPr>
          <p:cNvGrpSpPr/>
          <p:nvPr/>
        </p:nvGrpSpPr>
        <p:grpSpPr>
          <a:xfrm>
            <a:off x="261258" y="190499"/>
            <a:ext cx="10929256" cy="762907"/>
            <a:chOff x="1328058" y="800100"/>
            <a:chExt cx="10929256" cy="76290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300D50E-4939-0BB9-E0C3-5254D6CE864A}"/>
                </a:ext>
              </a:extLst>
            </p:cNvPr>
            <p:cNvSpPr/>
            <p:nvPr/>
          </p:nvSpPr>
          <p:spPr>
            <a:xfrm>
              <a:off x="1328058" y="817334"/>
              <a:ext cx="805543" cy="74567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9" name="Rounded Rectangle 4">
              <a:extLst>
                <a:ext uri="{FF2B5EF4-FFF2-40B4-BE49-F238E27FC236}">
                  <a16:creationId xmlns:a16="http://schemas.microsoft.com/office/drawing/2014/main" id="{52FB8A45-769B-AF3C-CC3D-2A6E23631B42}"/>
                </a:ext>
              </a:extLst>
            </p:cNvPr>
            <p:cNvSpPr/>
            <p:nvPr/>
          </p:nvSpPr>
          <p:spPr>
            <a:xfrm>
              <a:off x="2133601" y="800100"/>
              <a:ext cx="10123713" cy="709385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Những con ong nào chứa phép tính có kết quả bằng 4? 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1" name="Picture 10" descr="Cartoon of boys sitting at a desk with a book and pencil&#10;&#10;AI-generated content may be incorrect.">
            <a:extLst>
              <a:ext uri="{FF2B5EF4-FFF2-40B4-BE49-F238E27FC236}">
                <a16:creationId xmlns:a16="http://schemas.microsoft.com/office/drawing/2014/main" id="{6B24D00D-81CA-60F0-A89A-0B2AA157A0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82" y="2633438"/>
            <a:ext cx="4016829" cy="40168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81767F-37A7-27B6-E40E-F57826BB85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82" y="1316266"/>
            <a:ext cx="4416428" cy="94828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D1926FC-35E8-43DE-47D4-74453AE7EA9E}"/>
              </a:ext>
            </a:extLst>
          </p:cNvPr>
          <p:cNvSpPr/>
          <p:nvPr/>
        </p:nvSpPr>
        <p:spPr>
          <a:xfrm>
            <a:off x="5964428" y="1408402"/>
            <a:ext cx="752058" cy="616341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C00000"/>
                </a:solidFill>
                <a:latin typeface="UTM Avo" panose="02040603050506020204" pitchFamily="18" charset="0"/>
              </a:rPr>
              <a:t>4</a:t>
            </a:r>
            <a:endParaRPr lang="en-US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BC2BC0-6F14-AA5F-320F-C558F7E6666D}"/>
              </a:ext>
            </a:extLst>
          </p:cNvPr>
          <p:cNvSpPr/>
          <p:nvPr/>
        </p:nvSpPr>
        <p:spPr>
          <a:xfrm>
            <a:off x="8836005" y="1408401"/>
            <a:ext cx="752058" cy="616341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C00000"/>
                </a:solidFill>
                <a:latin typeface="UTM Avo" panose="02040603050506020204" pitchFamily="18" charset="0"/>
              </a:rPr>
              <a:t>6</a:t>
            </a:r>
            <a:endParaRPr lang="en-US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D0BDB3-E52C-A3C2-DE81-1258E6C50D02}"/>
              </a:ext>
            </a:extLst>
          </p:cNvPr>
          <p:cNvSpPr/>
          <p:nvPr/>
        </p:nvSpPr>
        <p:spPr>
          <a:xfrm>
            <a:off x="10588605" y="2787516"/>
            <a:ext cx="752058" cy="616341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C00000"/>
                </a:solidFill>
                <a:latin typeface="UTM Avo" panose="02040603050506020204" pitchFamily="18" charset="0"/>
              </a:rPr>
              <a:t>4</a:t>
            </a:r>
            <a:endParaRPr lang="en-US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0995F6-EB3C-0436-013C-E94D311C1251}"/>
              </a:ext>
            </a:extLst>
          </p:cNvPr>
          <p:cNvSpPr/>
          <p:nvPr/>
        </p:nvSpPr>
        <p:spPr>
          <a:xfrm>
            <a:off x="8986312" y="4095363"/>
            <a:ext cx="752058" cy="616341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C00000"/>
                </a:solidFill>
                <a:latin typeface="UTM Avo" panose="02040603050506020204" pitchFamily="18" charset="0"/>
              </a:rPr>
              <a:t>4</a:t>
            </a:r>
            <a:endParaRPr lang="en-US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32903CF-1475-7E80-9F7C-87726CCB6965}"/>
              </a:ext>
            </a:extLst>
          </p:cNvPr>
          <p:cNvSpPr/>
          <p:nvPr/>
        </p:nvSpPr>
        <p:spPr>
          <a:xfrm>
            <a:off x="6051831" y="4112596"/>
            <a:ext cx="752058" cy="616341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C00000"/>
                </a:solidFill>
                <a:latin typeface="UTM Avo" panose="02040603050506020204" pitchFamily="18" charset="0"/>
              </a:rPr>
              <a:t>4</a:t>
            </a:r>
            <a:endParaRPr lang="en-US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914FC50-518B-B409-E94C-C363ABC9CD47}"/>
              </a:ext>
            </a:extLst>
          </p:cNvPr>
          <p:cNvSpPr/>
          <p:nvPr/>
        </p:nvSpPr>
        <p:spPr>
          <a:xfrm>
            <a:off x="4456110" y="2787515"/>
            <a:ext cx="752058" cy="616341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C00000"/>
                </a:solidFill>
                <a:latin typeface="UTM Avo" panose="02040603050506020204" pitchFamily="18" charset="0"/>
              </a:rPr>
              <a:t>6</a:t>
            </a:r>
            <a:endParaRPr lang="en-US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783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0" grpId="0" animBg="1"/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6CF614-A48F-A12D-C408-60E9BEDC01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AEF922C-1523-5423-047A-2DCF5D88838B}"/>
              </a:ext>
            </a:extLst>
          </p:cNvPr>
          <p:cNvSpPr/>
          <p:nvPr/>
        </p:nvSpPr>
        <p:spPr>
          <a:xfrm>
            <a:off x="3786188" y="716641"/>
            <a:ext cx="8250352" cy="5769884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E939123-1AB3-679B-227B-B2739933322A}"/>
              </a:ext>
            </a:extLst>
          </p:cNvPr>
          <p:cNvGrpSpPr/>
          <p:nvPr/>
        </p:nvGrpSpPr>
        <p:grpSpPr>
          <a:xfrm>
            <a:off x="261258" y="190499"/>
            <a:ext cx="2351314" cy="762907"/>
            <a:chOff x="1328058" y="800100"/>
            <a:chExt cx="2351314" cy="76290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5F264CF-260B-8230-8BC2-7117F74DC290}"/>
                </a:ext>
              </a:extLst>
            </p:cNvPr>
            <p:cNvSpPr/>
            <p:nvPr/>
          </p:nvSpPr>
          <p:spPr>
            <a:xfrm>
              <a:off x="1328058" y="817334"/>
              <a:ext cx="805543" cy="74567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2</a:t>
              </a:r>
              <a:endPara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9" name="Rounded Rectangle 4">
              <a:extLst>
                <a:ext uri="{FF2B5EF4-FFF2-40B4-BE49-F238E27FC236}">
                  <a16:creationId xmlns:a16="http://schemas.microsoft.com/office/drawing/2014/main" id="{05AFB488-5EE4-CBDD-64D3-3BF72369D41A}"/>
                </a:ext>
              </a:extLst>
            </p:cNvPr>
            <p:cNvSpPr/>
            <p:nvPr/>
          </p:nvSpPr>
          <p:spPr>
            <a:xfrm>
              <a:off x="2133602" y="800100"/>
              <a:ext cx="1545770" cy="709385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Số?</a:t>
              </a:r>
              <a:endParaRPr kumimoji="0" lang="en-GB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8" name="Picture 17" descr="A diagram of a number&#10;&#10;AI-generated content may be incorrect.">
            <a:extLst>
              <a:ext uri="{FF2B5EF4-FFF2-40B4-BE49-F238E27FC236}">
                <a16:creationId xmlns:a16="http://schemas.microsoft.com/office/drawing/2014/main" id="{1E5A43F2-D2E5-685C-36DB-BE98F6A00D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4" b="6833"/>
          <a:stretch>
            <a:fillRect/>
          </a:stretch>
        </p:blipFill>
        <p:spPr>
          <a:xfrm>
            <a:off x="4228083" y="792845"/>
            <a:ext cx="7323364" cy="4191000"/>
          </a:xfrm>
          <a:prstGeom prst="rect">
            <a:avLst/>
          </a:prstGeom>
        </p:spPr>
      </p:pic>
      <p:pic>
        <p:nvPicPr>
          <p:cNvPr id="25" name="Picture 24" descr="A green rectangular sign with a question mark and a square with black text&#10;&#10;AI-generated content may be incorrect.">
            <a:extLst>
              <a:ext uri="{FF2B5EF4-FFF2-40B4-BE49-F238E27FC236}">
                <a16:creationId xmlns:a16="http://schemas.microsoft.com/office/drawing/2014/main" id="{385494FB-7027-C595-E5C6-73EEB93258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1" b="14580"/>
          <a:stretch>
            <a:fillRect/>
          </a:stretch>
        </p:blipFill>
        <p:spPr>
          <a:xfrm>
            <a:off x="3795709" y="2284324"/>
            <a:ext cx="1570946" cy="1005884"/>
          </a:xfrm>
          <a:prstGeom prst="rect">
            <a:avLst/>
          </a:prstGeom>
        </p:spPr>
      </p:pic>
      <p:pic>
        <p:nvPicPr>
          <p:cNvPr id="27" name="Picture 26" descr="A green rectangular sign with black text and a question mark&#10;&#10;AI-generated content may be incorrect.">
            <a:extLst>
              <a:ext uri="{FF2B5EF4-FFF2-40B4-BE49-F238E27FC236}">
                <a16:creationId xmlns:a16="http://schemas.microsoft.com/office/drawing/2014/main" id="{E5A0A7A9-99A8-07CB-18E5-E7FB177436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646" y="2430161"/>
            <a:ext cx="1793423" cy="119561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A95ECC4-7902-287C-7849-21B4AAE1B8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460" y="1849832"/>
            <a:ext cx="3252106" cy="1321010"/>
          </a:xfrm>
          <a:prstGeom prst="rect">
            <a:avLst/>
          </a:prstGeom>
        </p:spPr>
      </p:pic>
      <p:pic>
        <p:nvPicPr>
          <p:cNvPr id="31" name="Picture 30" descr="A group of kids sitting at a table&#10;&#10;AI-generated content may be incorrect.">
            <a:extLst>
              <a:ext uri="{FF2B5EF4-FFF2-40B4-BE49-F238E27FC236}">
                <a16:creationId xmlns:a16="http://schemas.microsoft.com/office/drawing/2014/main" id="{18087AB3-73F2-B0D0-A5E3-8E111576DF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0" y="3027969"/>
            <a:ext cx="4156643" cy="3830032"/>
          </a:xfrm>
          <a:prstGeom prst="rect">
            <a:avLst/>
          </a:prstGeom>
        </p:spPr>
      </p:pic>
      <p:pic>
        <p:nvPicPr>
          <p:cNvPr id="36" name="2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3660C009-E7E9-D6D1-4CE8-353C2204A6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296025" y="4942985"/>
            <a:ext cx="2504617" cy="140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68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EABAD-1FEC-C611-1E6A-D521469BD2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CDDF607-29BD-050F-9037-326A96C59C5C}"/>
              </a:ext>
            </a:extLst>
          </p:cNvPr>
          <p:cNvSpPr/>
          <p:nvPr/>
        </p:nvSpPr>
        <p:spPr>
          <a:xfrm>
            <a:off x="3488872" y="953406"/>
            <a:ext cx="8441870" cy="5424717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8F9F7D1-8354-BB55-640C-5C01658114D5}"/>
              </a:ext>
            </a:extLst>
          </p:cNvPr>
          <p:cNvGrpSpPr/>
          <p:nvPr/>
        </p:nvGrpSpPr>
        <p:grpSpPr>
          <a:xfrm>
            <a:off x="261258" y="190499"/>
            <a:ext cx="2351314" cy="762907"/>
            <a:chOff x="1328058" y="800100"/>
            <a:chExt cx="2351314" cy="76290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D672F11-4EB5-EE4B-9512-33C08CBAB5B2}"/>
                </a:ext>
              </a:extLst>
            </p:cNvPr>
            <p:cNvSpPr/>
            <p:nvPr/>
          </p:nvSpPr>
          <p:spPr>
            <a:xfrm>
              <a:off x="1328058" y="817334"/>
              <a:ext cx="805543" cy="74567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dirty="0">
                  <a:solidFill>
                    <a:prstClr val="black"/>
                  </a:solidFill>
                  <a:latin typeface="UTM Avo" panose="02040603050506020204" pitchFamily="18" charset="0"/>
                </a:rPr>
                <a:t>2</a:t>
              </a:r>
              <a:endPara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9" name="Rounded Rectangle 4">
              <a:extLst>
                <a:ext uri="{FF2B5EF4-FFF2-40B4-BE49-F238E27FC236}">
                  <a16:creationId xmlns:a16="http://schemas.microsoft.com/office/drawing/2014/main" id="{24EEACEB-6ECC-04E1-9548-DBB6B8201B7F}"/>
                </a:ext>
              </a:extLst>
            </p:cNvPr>
            <p:cNvSpPr/>
            <p:nvPr/>
          </p:nvSpPr>
          <p:spPr>
            <a:xfrm>
              <a:off x="2133602" y="800100"/>
              <a:ext cx="1545770" cy="709385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Số?</a:t>
              </a:r>
              <a:endParaRPr kumimoji="0" lang="en-GB" sz="5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8" name="Picture 17" descr="A diagram of a number&#10;&#10;AI-generated content may be incorrect.">
            <a:extLst>
              <a:ext uri="{FF2B5EF4-FFF2-40B4-BE49-F238E27FC236}">
                <a16:creationId xmlns:a16="http://schemas.microsoft.com/office/drawing/2014/main" id="{A5643ECC-5491-4115-5E95-EEA6718662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4" b="6833"/>
          <a:stretch>
            <a:fillRect/>
          </a:stretch>
        </p:blipFill>
        <p:spPr>
          <a:xfrm>
            <a:off x="4068535" y="1501322"/>
            <a:ext cx="7323364" cy="4191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243B4F4-085C-6C86-8496-6346860CDE29}"/>
              </a:ext>
            </a:extLst>
          </p:cNvPr>
          <p:cNvSpPr/>
          <p:nvPr/>
        </p:nvSpPr>
        <p:spPr>
          <a:xfrm>
            <a:off x="10238013" y="1991180"/>
            <a:ext cx="609600" cy="598714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1</a:t>
            </a:r>
            <a:endParaRPr lang="en-GB" sz="4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25" name="Picture 24" descr="A green rectangular sign with a question mark and a square with black text&#10;&#10;AI-generated content may be incorrect.">
            <a:extLst>
              <a:ext uri="{FF2B5EF4-FFF2-40B4-BE49-F238E27FC236}">
                <a16:creationId xmlns:a16="http://schemas.microsoft.com/office/drawing/2014/main" id="{7F7AD1DE-F75A-C82E-3B38-CB8D26F8CB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1" b="14580"/>
          <a:stretch>
            <a:fillRect/>
          </a:stretch>
        </p:blipFill>
        <p:spPr>
          <a:xfrm>
            <a:off x="3529692" y="3027968"/>
            <a:ext cx="1798864" cy="1031497"/>
          </a:xfrm>
          <a:prstGeom prst="rect">
            <a:avLst/>
          </a:prstGeom>
        </p:spPr>
      </p:pic>
      <p:pic>
        <p:nvPicPr>
          <p:cNvPr id="27" name="Picture 26" descr="A green rectangular sign with black text and a question mark&#10;&#10;AI-generated content may be incorrect.">
            <a:extLst>
              <a:ext uri="{FF2B5EF4-FFF2-40B4-BE49-F238E27FC236}">
                <a16:creationId xmlns:a16="http://schemas.microsoft.com/office/drawing/2014/main" id="{0994EA8D-81CB-7D2C-BB3E-9790B83276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905" y="3290208"/>
            <a:ext cx="1793423" cy="1195615"/>
          </a:xfrm>
          <a:prstGeom prst="rect">
            <a:avLst/>
          </a:prstGeom>
        </p:spPr>
      </p:pic>
      <p:pic>
        <p:nvPicPr>
          <p:cNvPr id="31" name="Picture 30" descr="A group of kids sitting at a table&#10;&#10;AI-generated content may be incorrect.">
            <a:extLst>
              <a:ext uri="{FF2B5EF4-FFF2-40B4-BE49-F238E27FC236}">
                <a16:creationId xmlns:a16="http://schemas.microsoft.com/office/drawing/2014/main" id="{E4DD8A90-9054-F6CD-EF0C-47A7669CA5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0" y="3027969"/>
            <a:ext cx="4156643" cy="3830032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34F5EE8C-1755-8C83-B78E-50FC01951E1D}"/>
              </a:ext>
            </a:extLst>
          </p:cNvPr>
          <p:cNvSpPr/>
          <p:nvPr/>
        </p:nvSpPr>
        <p:spPr>
          <a:xfrm>
            <a:off x="11000014" y="3543716"/>
            <a:ext cx="609600" cy="598714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3</a:t>
            </a:r>
            <a:endParaRPr lang="en-GB" sz="4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CCDBBD3-E555-4893-FE58-643974B9CE49}"/>
              </a:ext>
            </a:extLst>
          </p:cNvPr>
          <p:cNvSpPr/>
          <p:nvPr/>
        </p:nvSpPr>
        <p:spPr>
          <a:xfrm>
            <a:off x="9584189" y="4833259"/>
            <a:ext cx="609600" cy="598714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3</a:t>
            </a:r>
            <a:endParaRPr lang="en-GB" sz="4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D5CAF05-E1E7-E78A-1F71-1039DE6E80A5}"/>
              </a:ext>
            </a:extLst>
          </p:cNvPr>
          <p:cNvSpPr/>
          <p:nvPr/>
        </p:nvSpPr>
        <p:spPr>
          <a:xfrm>
            <a:off x="5279567" y="4761367"/>
            <a:ext cx="609600" cy="598714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0</a:t>
            </a:r>
            <a:endParaRPr lang="en-GB" sz="4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F83F5F2-B9C5-2C2B-1ADF-5594BFD75BEB}"/>
              </a:ext>
            </a:extLst>
          </p:cNvPr>
          <p:cNvSpPr/>
          <p:nvPr/>
        </p:nvSpPr>
        <p:spPr>
          <a:xfrm>
            <a:off x="4584592" y="3250256"/>
            <a:ext cx="609600" cy="598714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5</a:t>
            </a:r>
            <a:endParaRPr lang="en-GB" sz="4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3BDDA192-D465-E1C7-7E54-1BDECCA4FC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9386" y="2216464"/>
            <a:ext cx="3779380" cy="81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779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FB5622-400A-64B6-53D5-7A12678CC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D71BB5-BE72-5C6A-A37F-2C00EABA8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2651" y="1888485"/>
            <a:ext cx="10108044" cy="24020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6FF7F9B-4E30-3514-45C7-1162950E1A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29599" y="1098911"/>
            <a:ext cx="3724711" cy="521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9353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F5C8AC6-88FE-298C-801F-FB279D1F1C79}"/>
              </a:ext>
            </a:extLst>
          </p:cNvPr>
          <p:cNvSpPr/>
          <p:nvPr/>
        </p:nvSpPr>
        <p:spPr>
          <a:xfrm>
            <a:off x="109537" y="1495536"/>
            <a:ext cx="5629275" cy="1575481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dirty="0">
                <a:solidFill>
                  <a:prstClr val="black"/>
                </a:solidFill>
                <a:latin typeface="UTM Avo" panose="02040603050506020204" pitchFamily="18" charset="0"/>
              </a:rPr>
              <a:t>a) Tìm kết quả phép tính ghi trên mỗi quả bưởi?</a:t>
            </a:r>
            <a:endParaRPr lang="en-GB" sz="360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5BAA46A-9E4B-1416-98BA-48250AC75866}"/>
              </a:ext>
            </a:extLst>
          </p:cNvPr>
          <p:cNvSpPr/>
          <p:nvPr/>
        </p:nvSpPr>
        <p:spPr>
          <a:xfrm>
            <a:off x="547008" y="507771"/>
            <a:ext cx="805543" cy="74567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dirty="0">
                <a:solidFill>
                  <a:prstClr val="black"/>
                </a:solidFill>
                <a:latin typeface="UTM Avo" panose="02040603050506020204" pitchFamily="18" charset="0"/>
              </a:rPr>
              <a:t>3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7" name="Picture 6" descr="A cartoon of kids standing next to a tree with fruits&#10;&#10;AI-generated content may be incorrect.">
            <a:extLst>
              <a:ext uri="{FF2B5EF4-FFF2-40B4-BE49-F238E27FC236}">
                <a16:creationId xmlns:a16="http://schemas.microsoft.com/office/drawing/2014/main" id="{171B15A9-BE30-183F-BFB2-A3E481B28D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463" y="0"/>
            <a:ext cx="6858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DB48626-4178-E428-C54E-90AD2A6EC947}"/>
              </a:ext>
            </a:extLst>
          </p:cNvPr>
          <p:cNvSpPr/>
          <p:nvPr/>
        </p:nvSpPr>
        <p:spPr>
          <a:xfrm>
            <a:off x="109537" y="3313109"/>
            <a:ext cx="5776913" cy="1944691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dirty="0">
                <a:solidFill>
                  <a:prstClr val="black"/>
                </a:solidFill>
                <a:latin typeface="UTM Avo" panose="02040603050506020204" pitchFamily="18" charset="0"/>
              </a:rPr>
              <a:t>b) Có mấy quả bưởi ghi phép tính có kết quả bằng 5?</a:t>
            </a:r>
            <a:endParaRPr lang="en-GB" sz="360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24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3351B9-1BB6-AC70-90AF-F25ECD513C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87C1434E-2A78-D039-FDE3-203EEF9FA7E4}"/>
              </a:ext>
            </a:extLst>
          </p:cNvPr>
          <p:cNvSpPr/>
          <p:nvPr/>
        </p:nvSpPr>
        <p:spPr>
          <a:xfrm>
            <a:off x="285750" y="341965"/>
            <a:ext cx="11242304" cy="6350232"/>
          </a:xfrm>
          <a:custGeom>
            <a:avLst/>
            <a:gdLst>
              <a:gd name="connsiteX0" fmla="*/ 0 w 9981403"/>
              <a:gd name="connsiteY0" fmla="*/ 0 h 4864840"/>
              <a:gd name="connsiteX1" fmla="*/ 9981403 w 9981403"/>
              <a:gd name="connsiteY1" fmla="*/ 0 h 4864840"/>
              <a:gd name="connsiteX2" fmla="*/ 9981403 w 9981403"/>
              <a:gd name="connsiteY2" fmla="*/ 4864840 h 4864840"/>
              <a:gd name="connsiteX3" fmla="*/ 0 w 9981403"/>
              <a:gd name="connsiteY3" fmla="*/ 4864840 h 4864840"/>
              <a:gd name="connsiteX4" fmla="*/ 0 w 9981403"/>
              <a:gd name="connsiteY4" fmla="*/ 0 h 4864840"/>
              <a:gd name="connsiteX0" fmla="*/ 0 w 9981403"/>
              <a:gd name="connsiteY0" fmla="*/ 0 h 4864840"/>
              <a:gd name="connsiteX1" fmla="*/ 4875590 w 9981403"/>
              <a:gd name="connsiteY1" fmla="*/ 323748 h 4864840"/>
              <a:gd name="connsiteX2" fmla="*/ 9981403 w 9981403"/>
              <a:gd name="connsiteY2" fmla="*/ 0 h 4864840"/>
              <a:gd name="connsiteX3" fmla="*/ 9981403 w 9981403"/>
              <a:gd name="connsiteY3" fmla="*/ 4864840 h 4864840"/>
              <a:gd name="connsiteX4" fmla="*/ 0 w 9981403"/>
              <a:gd name="connsiteY4" fmla="*/ 4864840 h 4864840"/>
              <a:gd name="connsiteX5" fmla="*/ 0 w 9981403"/>
              <a:gd name="connsiteY5" fmla="*/ 0 h 4864840"/>
              <a:gd name="connsiteX0" fmla="*/ 0 w 9981403"/>
              <a:gd name="connsiteY0" fmla="*/ 0 h 5183616"/>
              <a:gd name="connsiteX1" fmla="*/ 4875590 w 9981403"/>
              <a:gd name="connsiteY1" fmla="*/ 323748 h 5183616"/>
              <a:gd name="connsiteX2" fmla="*/ 9981403 w 9981403"/>
              <a:gd name="connsiteY2" fmla="*/ 0 h 5183616"/>
              <a:gd name="connsiteX3" fmla="*/ 9981403 w 9981403"/>
              <a:gd name="connsiteY3" fmla="*/ 4864840 h 5183616"/>
              <a:gd name="connsiteX4" fmla="*/ 4333723 w 9981403"/>
              <a:gd name="connsiteY4" fmla="*/ 5183614 h 5183616"/>
              <a:gd name="connsiteX5" fmla="*/ 0 w 9981403"/>
              <a:gd name="connsiteY5" fmla="*/ 4864840 h 5183616"/>
              <a:gd name="connsiteX6" fmla="*/ 0 w 9981403"/>
              <a:gd name="connsiteY6" fmla="*/ 0 h 5183616"/>
              <a:gd name="connsiteX0" fmla="*/ 0 w 9981403"/>
              <a:gd name="connsiteY0" fmla="*/ 0 h 5183616"/>
              <a:gd name="connsiteX1" fmla="*/ 4875590 w 9981403"/>
              <a:gd name="connsiteY1" fmla="*/ 323748 h 5183616"/>
              <a:gd name="connsiteX2" fmla="*/ 9981403 w 9981403"/>
              <a:gd name="connsiteY2" fmla="*/ 0 h 5183616"/>
              <a:gd name="connsiteX3" fmla="*/ 9853990 w 9981403"/>
              <a:gd name="connsiteY3" fmla="*/ 1644548 h 5183616"/>
              <a:gd name="connsiteX4" fmla="*/ 9981403 w 9981403"/>
              <a:gd name="connsiteY4" fmla="*/ 4864840 h 5183616"/>
              <a:gd name="connsiteX5" fmla="*/ 4333723 w 9981403"/>
              <a:gd name="connsiteY5" fmla="*/ 5183614 h 5183616"/>
              <a:gd name="connsiteX6" fmla="*/ 0 w 9981403"/>
              <a:gd name="connsiteY6" fmla="*/ 4864840 h 5183616"/>
              <a:gd name="connsiteX7" fmla="*/ 0 w 9981403"/>
              <a:gd name="connsiteY7" fmla="*/ 0 h 5183616"/>
              <a:gd name="connsiteX0" fmla="*/ 125 w 9981528"/>
              <a:gd name="connsiteY0" fmla="*/ 0 h 5183616"/>
              <a:gd name="connsiteX1" fmla="*/ 4875715 w 9981528"/>
              <a:gd name="connsiteY1" fmla="*/ 323748 h 5183616"/>
              <a:gd name="connsiteX2" fmla="*/ 9981528 w 9981528"/>
              <a:gd name="connsiteY2" fmla="*/ 0 h 5183616"/>
              <a:gd name="connsiteX3" fmla="*/ 9854115 w 9981528"/>
              <a:gd name="connsiteY3" fmla="*/ 1644548 h 5183616"/>
              <a:gd name="connsiteX4" fmla="*/ 9981528 w 9981528"/>
              <a:gd name="connsiteY4" fmla="*/ 4864840 h 5183616"/>
              <a:gd name="connsiteX5" fmla="*/ 4333848 w 9981528"/>
              <a:gd name="connsiteY5" fmla="*/ 5183614 h 5183616"/>
              <a:gd name="connsiteX6" fmla="*/ 125 w 9981528"/>
              <a:gd name="connsiteY6" fmla="*/ 4864840 h 5183616"/>
              <a:gd name="connsiteX7" fmla="*/ 202115 w 9981528"/>
              <a:gd name="connsiteY7" fmla="*/ 1644548 h 5183616"/>
              <a:gd name="connsiteX8" fmla="*/ 125 w 9981528"/>
              <a:gd name="connsiteY8" fmla="*/ 0 h 5183616"/>
              <a:gd name="connsiteX0" fmla="*/ 125 w 9981528"/>
              <a:gd name="connsiteY0" fmla="*/ 0 h 5183616"/>
              <a:gd name="connsiteX1" fmla="*/ 4875715 w 9981528"/>
              <a:gd name="connsiteY1" fmla="*/ 323748 h 5183616"/>
              <a:gd name="connsiteX2" fmla="*/ 9981528 w 9981528"/>
              <a:gd name="connsiteY2" fmla="*/ 0 h 5183616"/>
              <a:gd name="connsiteX3" fmla="*/ 9854115 w 9981528"/>
              <a:gd name="connsiteY3" fmla="*/ 1644548 h 5183616"/>
              <a:gd name="connsiteX4" fmla="*/ 9981528 w 9981528"/>
              <a:gd name="connsiteY4" fmla="*/ 4864840 h 5183616"/>
              <a:gd name="connsiteX5" fmla="*/ 4333848 w 9981528"/>
              <a:gd name="connsiteY5" fmla="*/ 5183614 h 5183616"/>
              <a:gd name="connsiteX6" fmla="*/ 2132515 w 9981528"/>
              <a:gd name="connsiteY6" fmla="*/ 5149748 h 5183616"/>
              <a:gd name="connsiteX7" fmla="*/ 125 w 9981528"/>
              <a:gd name="connsiteY7" fmla="*/ 4864840 h 5183616"/>
              <a:gd name="connsiteX8" fmla="*/ 202115 w 9981528"/>
              <a:gd name="connsiteY8" fmla="*/ 1644548 h 5183616"/>
              <a:gd name="connsiteX9" fmla="*/ 125 w 9981528"/>
              <a:gd name="connsiteY9" fmla="*/ 0 h 5183616"/>
              <a:gd name="connsiteX0" fmla="*/ 125 w 9981528"/>
              <a:gd name="connsiteY0" fmla="*/ 0 h 5183614"/>
              <a:gd name="connsiteX1" fmla="*/ 4875715 w 9981528"/>
              <a:gd name="connsiteY1" fmla="*/ 323748 h 5183614"/>
              <a:gd name="connsiteX2" fmla="*/ 9981528 w 9981528"/>
              <a:gd name="connsiteY2" fmla="*/ 0 h 5183614"/>
              <a:gd name="connsiteX3" fmla="*/ 9854115 w 9981528"/>
              <a:gd name="connsiteY3" fmla="*/ 1644548 h 5183614"/>
              <a:gd name="connsiteX4" fmla="*/ 9981528 w 9981528"/>
              <a:gd name="connsiteY4" fmla="*/ 4864840 h 5183614"/>
              <a:gd name="connsiteX5" fmla="*/ 7923715 w 9981528"/>
              <a:gd name="connsiteY5" fmla="*/ 5115881 h 5183614"/>
              <a:gd name="connsiteX6" fmla="*/ 4333848 w 9981528"/>
              <a:gd name="connsiteY6" fmla="*/ 5183614 h 5183614"/>
              <a:gd name="connsiteX7" fmla="*/ 2132515 w 9981528"/>
              <a:gd name="connsiteY7" fmla="*/ 5149748 h 5183614"/>
              <a:gd name="connsiteX8" fmla="*/ 125 w 9981528"/>
              <a:gd name="connsiteY8" fmla="*/ 4864840 h 5183614"/>
              <a:gd name="connsiteX9" fmla="*/ 202115 w 9981528"/>
              <a:gd name="connsiteY9" fmla="*/ 1644548 h 5183614"/>
              <a:gd name="connsiteX10" fmla="*/ 125 w 9981528"/>
              <a:gd name="connsiteY10" fmla="*/ 0 h 5183614"/>
              <a:gd name="connsiteX0" fmla="*/ 125 w 9981528"/>
              <a:gd name="connsiteY0" fmla="*/ 125622 h 5309236"/>
              <a:gd name="connsiteX1" fmla="*/ 1116515 w 9981528"/>
              <a:gd name="connsiteY1" fmla="*/ 161503 h 5309236"/>
              <a:gd name="connsiteX2" fmla="*/ 4875715 w 9981528"/>
              <a:gd name="connsiteY2" fmla="*/ 449370 h 5309236"/>
              <a:gd name="connsiteX3" fmla="*/ 9981528 w 9981528"/>
              <a:gd name="connsiteY3" fmla="*/ 125622 h 5309236"/>
              <a:gd name="connsiteX4" fmla="*/ 9854115 w 9981528"/>
              <a:gd name="connsiteY4" fmla="*/ 1770170 h 5309236"/>
              <a:gd name="connsiteX5" fmla="*/ 9981528 w 9981528"/>
              <a:gd name="connsiteY5" fmla="*/ 4990462 h 5309236"/>
              <a:gd name="connsiteX6" fmla="*/ 7923715 w 9981528"/>
              <a:gd name="connsiteY6" fmla="*/ 5241503 h 5309236"/>
              <a:gd name="connsiteX7" fmla="*/ 4333848 w 9981528"/>
              <a:gd name="connsiteY7" fmla="*/ 5309236 h 5309236"/>
              <a:gd name="connsiteX8" fmla="*/ 2132515 w 9981528"/>
              <a:gd name="connsiteY8" fmla="*/ 5275370 h 5309236"/>
              <a:gd name="connsiteX9" fmla="*/ 125 w 9981528"/>
              <a:gd name="connsiteY9" fmla="*/ 4990462 h 5309236"/>
              <a:gd name="connsiteX10" fmla="*/ 202115 w 9981528"/>
              <a:gd name="connsiteY10" fmla="*/ 1770170 h 5309236"/>
              <a:gd name="connsiteX11" fmla="*/ 125 w 9981528"/>
              <a:gd name="connsiteY11" fmla="*/ 125622 h 5309236"/>
              <a:gd name="connsiteX0" fmla="*/ 125 w 9981528"/>
              <a:gd name="connsiteY0" fmla="*/ 125622 h 5309236"/>
              <a:gd name="connsiteX1" fmla="*/ 1116515 w 9981528"/>
              <a:gd name="connsiteY1" fmla="*/ 161503 h 5309236"/>
              <a:gd name="connsiteX2" fmla="*/ 4875715 w 9981528"/>
              <a:gd name="connsiteY2" fmla="*/ 449370 h 5309236"/>
              <a:gd name="connsiteX3" fmla="*/ 9295315 w 9981528"/>
              <a:gd name="connsiteY3" fmla="*/ 127636 h 5309236"/>
              <a:gd name="connsiteX4" fmla="*/ 9981528 w 9981528"/>
              <a:gd name="connsiteY4" fmla="*/ 125622 h 5309236"/>
              <a:gd name="connsiteX5" fmla="*/ 9854115 w 9981528"/>
              <a:gd name="connsiteY5" fmla="*/ 1770170 h 5309236"/>
              <a:gd name="connsiteX6" fmla="*/ 9981528 w 9981528"/>
              <a:gd name="connsiteY6" fmla="*/ 4990462 h 5309236"/>
              <a:gd name="connsiteX7" fmla="*/ 7923715 w 9981528"/>
              <a:gd name="connsiteY7" fmla="*/ 5241503 h 5309236"/>
              <a:gd name="connsiteX8" fmla="*/ 4333848 w 9981528"/>
              <a:gd name="connsiteY8" fmla="*/ 5309236 h 5309236"/>
              <a:gd name="connsiteX9" fmla="*/ 2132515 w 9981528"/>
              <a:gd name="connsiteY9" fmla="*/ 5275370 h 5309236"/>
              <a:gd name="connsiteX10" fmla="*/ 125 w 9981528"/>
              <a:gd name="connsiteY10" fmla="*/ 4990462 h 5309236"/>
              <a:gd name="connsiteX11" fmla="*/ 202115 w 9981528"/>
              <a:gd name="connsiteY11" fmla="*/ 1770170 h 5309236"/>
              <a:gd name="connsiteX12" fmla="*/ 125 w 9981528"/>
              <a:gd name="connsiteY12" fmla="*/ 125622 h 5309236"/>
              <a:gd name="connsiteX0" fmla="*/ 125 w 9981528"/>
              <a:gd name="connsiteY0" fmla="*/ 125622 h 5309236"/>
              <a:gd name="connsiteX1" fmla="*/ 1116515 w 9981528"/>
              <a:gd name="connsiteY1" fmla="*/ 161503 h 5309236"/>
              <a:gd name="connsiteX2" fmla="*/ 4875715 w 9981528"/>
              <a:gd name="connsiteY2" fmla="*/ 449370 h 5309236"/>
              <a:gd name="connsiteX3" fmla="*/ 8668781 w 9981528"/>
              <a:gd name="connsiteY3" fmla="*/ 93770 h 5309236"/>
              <a:gd name="connsiteX4" fmla="*/ 9295315 w 9981528"/>
              <a:gd name="connsiteY4" fmla="*/ 127636 h 5309236"/>
              <a:gd name="connsiteX5" fmla="*/ 9981528 w 9981528"/>
              <a:gd name="connsiteY5" fmla="*/ 125622 h 5309236"/>
              <a:gd name="connsiteX6" fmla="*/ 9854115 w 9981528"/>
              <a:gd name="connsiteY6" fmla="*/ 1770170 h 5309236"/>
              <a:gd name="connsiteX7" fmla="*/ 9981528 w 9981528"/>
              <a:gd name="connsiteY7" fmla="*/ 4990462 h 5309236"/>
              <a:gd name="connsiteX8" fmla="*/ 7923715 w 9981528"/>
              <a:gd name="connsiteY8" fmla="*/ 5241503 h 5309236"/>
              <a:gd name="connsiteX9" fmla="*/ 4333848 w 9981528"/>
              <a:gd name="connsiteY9" fmla="*/ 5309236 h 5309236"/>
              <a:gd name="connsiteX10" fmla="*/ 2132515 w 9981528"/>
              <a:gd name="connsiteY10" fmla="*/ 5275370 h 5309236"/>
              <a:gd name="connsiteX11" fmla="*/ 125 w 9981528"/>
              <a:gd name="connsiteY11" fmla="*/ 4990462 h 5309236"/>
              <a:gd name="connsiteX12" fmla="*/ 202115 w 9981528"/>
              <a:gd name="connsiteY12" fmla="*/ 1770170 h 5309236"/>
              <a:gd name="connsiteX13" fmla="*/ 125 w 9981528"/>
              <a:gd name="connsiteY13" fmla="*/ 125622 h 5309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981528" h="5309236">
                <a:moveTo>
                  <a:pt x="125" y="125622"/>
                </a:moveTo>
                <a:cubicBezTo>
                  <a:pt x="107369" y="-150956"/>
                  <a:pt x="303917" y="107545"/>
                  <a:pt x="1116515" y="161503"/>
                </a:cubicBezTo>
                <a:cubicBezTo>
                  <a:pt x="1929113" y="215461"/>
                  <a:pt x="3617004" y="443726"/>
                  <a:pt x="4875715" y="449370"/>
                </a:cubicBezTo>
                <a:cubicBezTo>
                  <a:pt x="6140070" y="364703"/>
                  <a:pt x="7404426" y="178437"/>
                  <a:pt x="8668781" y="93770"/>
                </a:cubicBezTo>
                <a:lnTo>
                  <a:pt x="9295315" y="127636"/>
                </a:lnTo>
                <a:lnTo>
                  <a:pt x="9981528" y="125622"/>
                </a:lnTo>
                <a:cubicBezTo>
                  <a:pt x="9978568" y="685093"/>
                  <a:pt x="9857075" y="1210699"/>
                  <a:pt x="9854115" y="1770170"/>
                </a:cubicBezTo>
                <a:lnTo>
                  <a:pt x="9981528" y="4990462"/>
                </a:lnTo>
                <a:cubicBezTo>
                  <a:pt x="9645684" y="5549262"/>
                  <a:pt x="8864995" y="5188374"/>
                  <a:pt x="7923715" y="5241503"/>
                </a:cubicBezTo>
                <a:cubicBezTo>
                  <a:pt x="6982435" y="5294632"/>
                  <a:pt x="5284937" y="5283836"/>
                  <a:pt x="4333848" y="5309236"/>
                </a:cubicBezTo>
                <a:cubicBezTo>
                  <a:pt x="3628292" y="5258436"/>
                  <a:pt x="2838071" y="5326170"/>
                  <a:pt x="2132515" y="5275370"/>
                </a:cubicBezTo>
                <a:lnTo>
                  <a:pt x="125" y="4990462"/>
                </a:lnTo>
                <a:cubicBezTo>
                  <a:pt x="-5923" y="3905742"/>
                  <a:pt x="208163" y="2854890"/>
                  <a:pt x="202115" y="1770170"/>
                </a:cubicBezTo>
                <a:lnTo>
                  <a:pt x="125" y="125622"/>
                </a:lnTo>
                <a:close/>
              </a:path>
            </a:pathLst>
          </a:custGeom>
          <a:solidFill>
            <a:schemeClr val="bg1"/>
          </a:solidFill>
          <a:ln w="3492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288000" rtlCol="0" anchor="ctr"/>
          <a:lstStyle/>
          <a:p>
            <a:pPr marL="45720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AD6ECC-6F7B-B46C-BDE8-C4E8045F0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850" y="1365147"/>
            <a:ext cx="5938019" cy="18838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5569EA-F831-A151-AF28-4DD36BE8327D}"/>
              </a:ext>
            </a:extLst>
          </p:cNvPr>
          <p:cNvSpPr txBox="1"/>
          <p:nvPr/>
        </p:nvSpPr>
        <p:spPr>
          <a:xfrm>
            <a:off x="663946" y="3112003"/>
            <a:ext cx="1040886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Chia lớp thành 2 đội chơi, GV đưa bút cho 2 HS của 2 đội. 2 HS này sẽ lên điền kết quả vào trên mỗi quả bưởi và xuống đưa bút cho 1 bạn bất kì của đội mình, cứ tiếp tục cho đến khi thực hiện xong. Đội nào đúng và nhanh nhất sẽ là đội giành chiến thắng. 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E97132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F8C373-7767-891B-25D4-004613557D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5803"/>
            <a:ext cx="6690061" cy="15707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7FD8B0-D6E4-E0EB-12A2-3EB8CADED2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5205" y="951202"/>
            <a:ext cx="7200200" cy="196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40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Untitled design (19)">
            <a:hlinkClick r:id="" action="ppaction://media"/>
            <a:extLst>
              <a:ext uri="{FF2B5EF4-FFF2-40B4-BE49-F238E27FC236}">
                <a16:creationId xmlns:a16="http://schemas.microsoft.com/office/drawing/2014/main" id="{4677E6E8-7492-5FC9-3E66-0FB972D70A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061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23B88D-281B-77C7-215E-C2A23E75CD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3D4257A1-389C-84F4-0106-084946909653}"/>
              </a:ext>
            </a:extLst>
          </p:cNvPr>
          <p:cNvSpPr/>
          <p:nvPr/>
        </p:nvSpPr>
        <p:spPr>
          <a:xfrm>
            <a:off x="663946" y="721022"/>
            <a:ext cx="10864108" cy="5814017"/>
          </a:xfrm>
          <a:custGeom>
            <a:avLst/>
            <a:gdLst>
              <a:gd name="connsiteX0" fmla="*/ 0 w 9981403"/>
              <a:gd name="connsiteY0" fmla="*/ 0 h 4864840"/>
              <a:gd name="connsiteX1" fmla="*/ 9981403 w 9981403"/>
              <a:gd name="connsiteY1" fmla="*/ 0 h 4864840"/>
              <a:gd name="connsiteX2" fmla="*/ 9981403 w 9981403"/>
              <a:gd name="connsiteY2" fmla="*/ 4864840 h 4864840"/>
              <a:gd name="connsiteX3" fmla="*/ 0 w 9981403"/>
              <a:gd name="connsiteY3" fmla="*/ 4864840 h 4864840"/>
              <a:gd name="connsiteX4" fmla="*/ 0 w 9981403"/>
              <a:gd name="connsiteY4" fmla="*/ 0 h 4864840"/>
              <a:gd name="connsiteX0" fmla="*/ 0 w 9981403"/>
              <a:gd name="connsiteY0" fmla="*/ 0 h 4864840"/>
              <a:gd name="connsiteX1" fmla="*/ 4875590 w 9981403"/>
              <a:gd name="connsiteY1" fmla="*/ 323748 h 4864840"/>
              <a:gd name="connsiteX2" fmla="*/ 9981403 w 9981403"/>
              <a:gd name="connsiteY2" fmla="*/ 0 h 4864840"/>
              <a:gd name="connsiteX3" fmla="*/ 9981403 w 9981403"/>
              <a:gd name="connsiteY3" fmla="*/ 4864840 h 4864840"/>
              <a:gd name="connsiteX4" fmla="*/ 0 w 9981403"/>
              <a:gd name="connsiteY4" fmla="*/ 4864840 h 4864840"/>
              <a:gd name="connsiteX5" fmla="*/ 0 w 9981403"/>
              <a:gd name="connsiteY5" fmla="*/ 0 h 4864840"/>
              <a:gd name="connsiteX0" fmla="*/ 0 w 9981403"/>
              <a:gd name="connsiteY0" fmla="*/ 0 h 5183616"/>
              <a:gd name="connsiteX1" fmla="*/ 4875590 w 9981403"/>
              <a:gd name="connsiteY1" fmla="*/ 323748 h 5183616"/>
              <a:gd name="connsiteX2" fmla="*/ 9981403 w 9981403"/>
              <a:gd name="connsiteY2" fmla="*/ 0 h 5183616"/>
              <a:gd name="connsiteX3" fmla="*/ 9981403 w 9981403"/>
              <a:gd name="connsiteY3" fmla="*/ 4864840 h 5183616"/>
              <a:gd name="connsiteX4" fmla="*/ 4333723 w 9981403"/>
              <a:gd name="connsiteY4" fmla="*/ 5183614 h 5183616"/>
              <a:gd name="connsiteX5" fmla="*/ 0 w 9981403"/>
              <a:gd name="connsiteY5" fmla="*/ 4864840 h 5183616"/>
              <a:gd name="connsiteX6" fmla="*/ 0 w 9981403"/>
              <a:gd name="connsiteY6" fmla="*/ 0 h 5183616"/>
              <a:gd name="connsiteX0" fmla="*/ 0 w 9981403"/>
              <a:gd name="connsiteY0" fmla="*/ 0 h 5183616"/>
              <a:gd name="connsiteX1" fmla="*/ 4875590 w 9981403"/>
              <a:gd name="connsiteY1" fmla="*/ 323748 h 5183616"/>
              <a:gd name="connsiteX2" fmla="*/ 9981403 w 9981403"/>
              <a:gd name="connsiteY2" fmla="*/ 0 h 5183616"/>
              <a:gd name="connsiteX3" fmla="*/ 9853990 w 9981403"/>
              <a:gd name="connsiteY3" fmla="*/ 1644548 h 5183616"/>
              <a:gd name="connsiteX4" fmla="*/ 9981403 w 9981403"/>
              <a:gd name="connsiteY4" fmla="*/ 4864840 h 5183616"/>
              <a:gd name="connsiteX5" fmla="*/ 4333723 w 9981403"/>
              <a:gd name="connsiteY5" fmla="*/ 5183614 h 5183616"/>
              <a:gd name="connsiteX6" fmla="*/ 0 w 9981403"/>
              <a:gd name="connsiteY6" fmla="*/ 4864840 h 5183616"/>
              <a:gd name="connsiteX7" fmla="*/ 0 w 9981403"/>
              <a:gd name="connsiteY7" fmla="*/ 0 h 5183616"/>
              <a:gd name="connsiteX0" fmla="*/ 125 w 9981528"/>
              <a:gd name="connsiteY0" fmla="*/ 0 h 5183616"/>
              <a:gd name="connsiteX1" fmla="*/ 4875715 w 9981528"/>
              <a:gd name="connsiteY1" fmla="*/ 323748 h 5183616"/>
              <a:gd name="connsiteX2" fmla="*/ 9981528 w 9981528"/>
              <a:gd name="connsiteY2" fmla="*/ 0 h 5183616"/>
              <a:gd name="connsiteX3" fmla="*/ 9854115 w 9981528"/>
              <a:gd name="connsiteY3" fmla="*/ 1644548 h 5183616"/>
              <a:gd name="connsiteX4" fmla="*/ 9981528 w 9981528"/>
              <a:gd name="connsiteY4" fmla="*/ 4864840 h 5183616"/>
              <a:gd name="connsiteX5" fmla="*/ 4333848 w 9981528"/>
              <a:gd name="connsiteY5" fmla="*/ 5183614 h 5183616"/>
              <a:gd name="connsiteX6" fmla="*/ 125 w 9981528"/>
              <a:gd name="connsiteY6" fmla="*/ 4864840 h 5183616"/>
              <a:gd name="connsiteX7" fmla="*/ 202115 w 9981528"/>
              <a:gd name="connsiteY7" fmla="*/ 1644548 h 5183616"/>
              <a:gd name="connsiteX8" fmla="*/ 125 w 9981528"/>
              <a:gd name="connsiteY8" fmla="*/ 0 h 5183616"/>
              <a:gd name="connsiteX0" fmla="*/ 125 w 9981528"/>
              <a:gd name="connsiteY0" fmla="*/ 0 h 5183616"/>
              <a:gd name="connsiteX1" fmla="*/ 4875715 w 9981528"/>
              <a:gd name="connsiteY1" fmla="*/ 323748 h 5183616"/>
              <a:gd name="connsiteX2" fmla="*/ 9981528 w 9981528"/>
              <a:gd name="connsiteY2" fmla="*/ 0 h 5183616"/>
              <a:gd name="connsiteX3" fmla="*/ 9854115 w 9981528"/>
              <a:gd name="connsiteY3" fmla="*/ 1644548 h 5183616"/>
              <a:gd name="connsiteX4" fmla="*/ 9981528 w 9981528"/>
              <a:gd name="connsiteY4" fmla="*/ 4864840 h 5183616"/>
              <a:gd name="connsiteX5" fmla="*/ 4333848 w 9981528"/>
              <a:gd name="connsiteY5" fmla="*/ 5183614 h 5183616"/>
              <a:gd name="connsiteX6" fmla="*/ 2132515 w 9981528"/>
              <a:gd name="connsiteY6" fmla="*/ 5149748 h 5183616"/>
              <a:gd name="connsiteX7" fmla="*/ 125 w 9981528"/>
              <a:gd name="connsiteY7" fmla="*/ 4864840 h 5183616"/>
              <a:gd name="connsiteX8" fmla="*/ 202115 w 9981528"/>
              <a:gd name="connsiteY8" fmla="*/ 1644548 h 5183616"/>
              <a:gd name="connsiteX9" fmla="*/ 125 w 9981528"/>
              <a:gd name="connsiteY9" fmla="*/ 0 h 5183616"/>
              <a:gd name="connsiteX0" fmla="*/ 125 w 9981528"/>
              <a:gd name="connsiteY0" fmla="*/ 0 h 5183614"/>
              <a:gd name="connsiteX1" fmla="*/ 4875715 w 9981528"/>
              <a:gd name="connsiteY1" fmla="*/ 323748 h 5183614"/>
              <a:gd name="connsiteX2" fmla="*/ 9981528 w 9981528"/>
              <a:gd name="connsiteY2" fmla="*/ 0 h 5183614"/>
              <a:gd name="connsiteX3" fmla="*/ 9854115 w 9981528"/>
              <a:gd name="connsiteY3" fmla="*/ 1644548 h 5183614"/>
              <a:gd name="connsiteX4" fmla="*/ 9981528 w 9981528"/>
              <a:gd name="connsiteY4" fmla="*/ 4864840 h 5183614"/>
              <a:gd name="connsiteX5" fmla="*/ 7923715 w 9981528"/>
              <a:gd name="connsiteY5" fmla="*/ 5115881 h 5183614"/>
              <a:gd name="connsiteX6" fmla="*/ 4333848 w 9981528"/>
              <a:gd name="connsiteY6" fmla="*/ 5183614 h 5183614"/>
              <a:gd name="connsiteX7" fmla="*/ 2132515 w 9981528"/>
              <a:gd name="connsiteY7" fmla="*/ 5149748 h 5183614"/>
              <a:gd name="connsiteX8" fmla="*/ 125 w 9981528"/>
              <a:gd name="connsiteY8" fmla="*/ 4864840 h 5183614"/>
              <a:gd name="connsiteX9" fmla="*/ 202115 w 9981528"/>
              <a:gd name="connsiteY9" fmla="*/ 1644548 h 5183614"/>
              <a:gd name="connsiteX10" fmla="*/ 125 w 9981528"/>
              <a:gd name="connsiteY10" fmla="*/ 0 h 5183614"/>
              <a:gd name="connsiteX0" fmla="*/ 125 w 9981528"/>
              <a:gd name="connsiteY0" fmla="*/ 125622 h 5309236"/>
              <a:gd name="connsiteX1" fmla="*/ 1116515 w 9981528"/>
              <a:gd name="connsiteY1" fmla="*/ 161503 h 5309236"/>
              <a:gd name="connsiteX2" fmla="*/ 4875715 w 9981528"/>
              <a:gd name="connsiteY2" fmla="*/ 449370 h 5309236"/>
              <a:gd name="connsiteX3" fmla="*/ 9981528 w 9981528"/>
              <a:gd name="connsiteY3" fmla="*/ 125622 h 5309236"/>
              <a:gd name="connsiteX4" fmla="*/ 9854115 w 9981528"/>
              <a:gd name="connsiteY4" fmla="*/ 1770170 h 5309236"/>
              <a:gd name="connsiteX5" fmla="*/ 9981528 w 9981528"/>
              <a:gd name="connsiteY5" fmla="*/ 4990462 h 5309236"/>
              <a:gd name="connsiteX6" fmla="*/ 7923715 w 9981528"/>
              <a:gd name="connsiteY6" fmla="*/ 5241503 h 5309236"/>
              <a:gd name="connsiteX7" fmla="*/ 4333848 w 9981528"/>
              <a:gd name="connsiteY7" fmla="*/ 5309236 h 5309236"/>
              <a:gd name="connsiteX8" fmla="*/ 2132515 w 9981528"/>
              <a:gd name="connsiteY8" fmla="*/ 5275370 h 5309236"/>
              <a:gd name="connsiteX9" fmla="*/ 125 w 9981528"/>
              <a:gd name="connsiteY9" fmla="*/ 4990462 h 5309236"/>
              <a:gd name="connsiteX10" fmla="*/ 202115 w 9981528"/>
              <a:gd name="connsiteY10" fmla="*/ 1770170 h 5309236"/>
              <a:gd name="connsiteX11" fmla="*/ 125 w 9981528"/>
              <a:gd name="connsiteY11" fmla="*/ 125622 h 5309236"/>
              <a:gd name="connsiteX0" fmla="*/ 125 w 9981528"/>
              <a:gd name="connsiteY0" fmla="*/ 125622 h 5309236"/>
              <a:gd name="connsiteX1" fmla="*/ 1116515 w 9981528"/>
              <a:gd name="connsiteY1" fmla="*/ 161503 h 5309236"/>
              <a:gd name="connsiteX2" fmla="*/ 4875715 w 9981528"/>
              <a:gd name="connsiteY2" fmla="*/ 449370 h 5309236"/>
              <a:gd name="connsiteX3" fmla="*/ 9295315 w 9981528"/>
              <a:gd name="connsiteY3" fmla="*/ 127636 h 5309236"/>
              <a:gd name="connsiteX4" fmla="*/ 9981528 w 9981528"/>
              <a:gd name="connsiteY4" fmla="*/ 125622 h 5309236"/>
              <a:gd name="connsiteX5" fmla="*/ 9854115 w 9981528"/>
              <a:gd name="connsiteY5" fmla="*/ 1770170 h 5309236"/>
              <a:gd name="connsiteX6" fmla="*/ 9981528 w 9981528"/>
              <a:gd name="connsiteY6" fmla="*/ 4990462 h 5309236"/>
              <a:gd name="connsiteX7" fmla="*/ 7923715 w 9981528"/>
              <a:gd name="connsiteY7" fmla="*/ 5241503 h 5309236"/>
              <a:gd name="connsiteX8" fmla="*/ 4333848 w 9981528"/>
              <a:gd name="connsiteY8" fmla="*/ 5309236 h 5309236"/>
              <a:gd name="connsiteX9" fmla="*/ 2132515 w 9981528"/>
              <a:gd name="connsiteY9" fmla="*/ 5275370 h 5309236"/>
              <a:gd name="connsiteX10" fmla="*/ 125 w 9981528"/>
              <a:gd name="connsiteY10" fmla="*/ 4990462 h 5309236"/>
              <a:gd name="connsiteX11" fmla="*/ 202115 w 9981528"/>
              <a:gd name="connsiteY11" fmla="*/ 1770170 h 5309236"/>
              <a:gd name="connsiteX12" fmla="*/ 125 w 9981528"/>
              <a:gd name="connsiteY12" fmla="*/ 125622 h 5309236"/>
              <a:gd name="connsiteX0" fmla="*/ 125 w 9981528"/>
              <a:gd name="connsiteY0" fmla="*/ 125622 h 5309236"/>
              <a:gd name="connsiteX1" fmla="*/ 1116515 w 9981528"/>
              <a:gd name="connsiteY1" fmla="*/ 161503 h 5309236"/>
              <a:gd name="connsiteX2" fmla="*/ 4875715 w 9981528"/>
              <a:gd name="connsiteY2" fmla="*/ 449370 h 5309236"/>
              <a:gd name="connsiteX3" fmla="*/ 8668781 w 9981528"/>
              <a:gd name="connsiteY3" fmla="*/ 93770 h 5309236"/>
              <a:gd name="connsiteX4" fmla="*/ 9295315 w 9981528"/>
              <a:gd name="connsiteY4" fmla="*/ 127636 h 5309236"/>
              <a:gd name="connsiteX5" fmla="*/ 9981528 w 9981528"/>
              <a:gd name="connsiteY5" fmla="*/ 125622 h 5309236"/>
              <a:gd name="connsiteX6" fmla="*/ 9854115 w 9981528"/>
              <a:gd name="connsiteY6" fmla="*/ 1770170 h 5309236"/>
              <a:gd name="connsiteX7" fmla="*/ 9981528 w 9981528"/>
              <a:gd name="connsiteY7" fmla="*/ 4990462 h 5309236"/>
              <a:gd name="connsiteX8" fmla="*/ 7923715 w 9981528"/>
              <a:gd name="connsiteY8" fmla="*/ 5241503 h 5309236"/>
              <a:gd name="connsiteX9" fmla="*/ 4333848 w 9981528"/>
              <a:gd name="connsiteY9" fmla="*/ 5309236 h 5309236"/>
              <a:gd name="connsiteX10" fmla="*/ 2132515 w 9981528"/>
              <a:gd name="connsiteY10" fmla="*/ 5275370 h 5309236"/>
              <a:gd name="connsiteX11" fmla="*/ 125 w 9981528"/>
              <a:gd name="connsiteY11" fmla="*/ 4990462 h 5309236"/>
              <a:gd name="connsiteX12" fmla="*/ 202115 w 9981528"/>
              <a:gd name="connsiteY12" fmla="*/ 1770170 h 5309236"/>
              <a:gd name="connsiteX13" fmla="*/ 125 w 9981528"/>
              <a:gd name="connsiteY13" fmla="*/ 125622 h 5309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981528" h="5309236">
                <a:moveTo>
                  <a:pt x="125" y="125622"/>
                </a:moveTo>
                <a:cubicBezTo>
                  <a:pt x="107369" y="-150956"/>
                  <a:pt x="303917" y="107545"/>
                  <a:pt x="1116515" y="161503"/>
                </a:cubicBezTo>
                <a:cubicBezTo>
                  <a:pt x="1929113" y="215461"/>
                  <a:pt x="3617004" y="443726"/>
                  <a:pt x="4875715" y="449370"/>
                </a:cubicBezTo>
                <a:cubicBezTo>
                  <a:pt x="6140070" y="364703"/>
                  <a:pt x="7404426" y="178437"/>
                  <a:pt x="8668781" y="93770"/>
                </a:cubicBezTo>
                <a:lnTo>
                  <a:pt x="9295315" y="127636"/>
                </a:lnTo>
                <a:lnTo>
                  <a:pt x="9981528" y="125622"/>
                </a:lnTo>
                <a:cubicBezTo>
                  <a:pt x="9978568" y="685093"/>
                  <a:pt x="9857075" y="1210699"/>
                  <a:pt x="9854115" y="1770170"/>
                </a:cubicBezTo>
                <a:lnTo>
                  <a:pt x="9981528" y="4990462"/>
                </a:lnTo>
                <a:cubicBezTo>
                  <a:pt x="9645684" y="5549262"/>
                  <a:pt x="8864995" y="5188374"/>
                  <a:pt x="7923715" y="5241503"/>
                </a:cubicBezTo>
                <a:cubicBezTo>
                  <a:pt x="6982435" y="5294632"/>
                  <a:pt x="5284937" y="5283836"/>
                  <a:pt x="4333848" y="5309236"/>
                </a:cubicBezTo>
                <a:cubicBezTo>
                  <a:pt x="3628292" y="5258436"/>
                  <a:pt x="2838071" y="5326170"/>
                  <a:pt x="2132515" y="5275370"/>
                </a:cubicBezTo>
                <a:lnTo>
                  <a:pt x="125" y="4990462"/>
                </a:lnTo>
                <a:cubicBezTo>
                  <a:pt x="-5923" y="3905742"/>
                  <a:pt x="208163" y="2854890"/>
                  <a:pt x="202115" y="1770170"/>
                </a:cubicBezTo>
                <a:lnTo>
                  <a:pt x="125" y="125622"/>
                </a:lnTo>
                <a:close/>
              </a:path>
            </a:pathLst>
          </a:custGeom>
          <a:solidFill>
            <a:schemeClr val="bg1"/>
          </a:solidFill>
          <a:ln w="3492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288000" rtlCol="0" anchor="ctr"/>
          <a:lstStyle/>
          <a:p>
            <a:pPr marL="45720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y2mate.com - 2 Minutes timer Đồng hồ đếm ngược 2 phút_360p">
            <a:hlinkClick r:id="" action="ppaction://media"/>
            <a:extLst>
              <a:ext uri="{FF2B5EF4-FFF2-40B4-BE49-F238E27FC236}">
                <a16:creationId xmlns:a16="http://schemas.microsoft.com/office/drawing/2014/main" id="{672088D0-44EE-50D3-DCF8-38B6024A0D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4049" t="23407" r="19822" b="23695"/>
          <a:stretch/>
        </p:blipFill>
        <p:spPr>
          <a:xfrm>
            <a:off x="1462828" y="2402908"/>
            <a:ext cx="3871172" cy="2052183"/>
          </a:xfrm>
          <a:prstGeom prst="rect">
            <a:avLst/>
          </a:prstGeom>
        </p:spPr>
      </p:pic>
      <p:pic>
        <p:nvPicPr>
          <p:cNvPr id="3" name="Picture 2" descr="A cartoon of kids standing next to a tree with fruits&#10;&#10;AI-generated content may be incorrect.">
            <a:extLst>
              <a:ext uri="{FF2B5EF4-FFF2-40B4-BE49-F238E27FC236}">
                <a16:creationId xmlns:a16="http://schemas.microsoft.com/office/drawing/2014/main" id="{5DF44D91-171E-F56E-0F49-E67EEB55B3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9903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2116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05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FD6F56-9CDE-6DA0-769F-EDBA036690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kids standing next to a tree with fruits&#10;&#10;AI-generated content may be incorrect.">
            <a:extLst>
              <a:ext uri="{FF2B5EF4-FFF2-40B4-BE49-F238E27FC236}">
                <a16:creationId xmlns:a16="http://schemas.microsoft.com/office/drawing/2014/main" id="{6E8E1A4B-0BD1-F60D-57DD-43532004DB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13" y="89996"/>
            <a:ext cx="6858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6B73-AA8B-CEC6-8636-B983DD17DBF3}"/>
              </a:ext>
            </a:extLst>
          </p:cNvPr>
          <p:cNvSpPr/>
          <p:nvPr/>
        </p:nvSpPr>
        <p:spPr>
          <a:xfrm>
            <a:off x="1812818" y="1969648"/>
            <a:ext cx="609600" cy="598714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solidFill>
                  <a:prstClr val="black"/>
                </a:solidFill>
                <a:latin typeface="UTM Avo" panose="02040603050506020204" pitchFamily="18" charset="0"/>
              </a:rPr>
              <a:t>4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DDDBCF-EEDE-B5BD-23D8-A687C3D800E2}"/>
              </a:ext>
            </a:extLst>
          </p:cNvPr>
          <p:cNvSpPr/>
          <p:nvPr/>
        </p:nvSpPr>
        <p:spPr>
          <a:xfrm>
            <a:off x="2954123" y="1370934"/>
            <a:ext cx="609600" cy="598714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noProof="0" dirty="0">
                <a:solidFill>
                  <a:srgbClr val="C00000"/>
                </a:solidFill>
                <a:latin typeface="UTM Avo" panose="02040603050506020204" pitchFamily="18" charset="0"/>
              </a:rPr>
              <a:t>5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38AA10-3E83-BEE7-C15C-A74495A752E8}"/>
              </a:ext>
            </a:extLst>
          </p:cNvPr>
          <p:cNvSpPr/>
          <p:nvPr/>
        </p:nvSpPr>
        <p:spPr>
          <a:xfrm>
            <a:off x="3795713" y="651796"/>
            <a:ext cx="609600" cy="598714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noProof="0" dirty="0">
                <a:solidFill>
                  <a:srgbClr val="C00000"/>
                </a:solidFill>
                <a:latin typeface="UTM Avo" panose="02040603050506020204" pitchFamily="18" charset="0"/>
              </a:rPr>
              <a:t>5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4CD8CB-455F-2405-78B9-D0280D330D9A}"/>
              </a:ext>
            </a:extLst>
          </p:cNvPr>
          <p:cNvSpPr/>
          <p:nvPr/>
        </p:nvSpPr>
        <p:spPr>
          <a:xfrm>
            <a:off x="4786315" y="352439"/>
            <a:ext cx="609600" cy="598714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noProof="0" dirty="0">
                <a:solidFill>
                  <a:schemeClr val="tx1"/>
                </a:solidFill>
                <a:latin typeface="UTM Avo" panose="02040603050506020204" pitchFamily="18" charset="0"/>
              </a:rPr>
              <a:t>6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D782C4-1B7B-1DBF-304E-EB3560D4BBF7}"/>
              </a:ext>
            </a:extLst>
          </p:cNvPr>
          <p:cNvSpPr/>
          <p:nvPr/>
        </p:nvSpPr>
        <p:spPr>
          <a:xfrm>
            <a:off x="6453190" y="1370934"/>
            <a:ext cx="609600" cy="598714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noProof="0" dirty="0">
                <a:solidFill>
                  <a:schemeClr val="tx1"/>
                </a:solidFill>
                <a:latin typeface="UTM Avo" panose="02040603050506020204" pitchFamily="18" charset="0"/>
              </a:rPr>
              <a:t>6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C1BB53-C816-8C06-341B-27020950A9AD}"/>
              </a:ext>
            </a:extLst>
          </p:cNvPr>
          <p:cNvSpPr/>
          <p:nvPr/>
        </p:nvSpPr>
        <p:spPr>
          <a:xfrm>
            <a:off x="5541533" y="1670291"/>
            <a:ext cx="609600" cy="598714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noProof="0" dirty="0">
                <a:solidFill>
                  <a:schemeClr val="tx1"/>
                </a:solidFill>
                <a:latin typeface="UTM Avo" panose="02040603050506020204" pitchFamily="18" charset="0"/>
              </a:rPr>
              <a:t>4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C32CC8-3D30-A532-1D67-3C5C474B3E09}"/>
              </a:ext>
            </a:extLst>
          </p:cNvPr>
          <p:cNvSpPr/>
          <p:nvPr/>
        </p:nvSpPr>
        <p:spPr>
          <a:xfrm>
            <a:off x="6350110" y="2426167"/>
            <a:ext cx="609600" cy="598714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noProof="0" dirty="0">
                <a:solidFill>
                  <a:srgbClr val="C00000"/>
                </a:solidFill>
                <a:latin typeface="UTM Avo" panose="02040603050506020204" pitchFamily="18" charset="0"/>
              </a:rPr>
              <a:t>5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E53188A-69E8-6382-0A32-187CF7608D78}"/>
              </a:ext>
            </a:extLst>
          </p:cNvPr>
          <p:cNvSpPr/>
          <p:nvPr/>
        </p:nvSpPr>
        <p:spPr>
          <a:xfrm>
            <a:off x="4538663" y="2725524"/>
            <a:ext cx="609600" cy="598714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noProof="0" dirty="0">
                <a:solidFill>
                  <a:schemeClr val="tx1"/>
                </a:solidFill>
                <a:latin typeface="UTM Avo" panose="02040603050506020204" pitchFamily="18" charset="0"/>
              </a:rPr>
              <a:t>6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19ED08-0033-5D9A-0984-EDFBBAC55DC2}"/>
              </a:ext>
            </a:extLst>
          </p:cNvPr>
          <p:cNvSpPr/>
          <p:nvPr/>
        </p:nvSpPr>
        <p:spPr>
          <a:xfrm>
            <a:off x="3858353" y="1812310"/>
            <a:ext cx="609600" cy="598714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noProof="0" dirty="0">
                <a:solidFill>
                  <a:schemeClr val="tx1"/>
                </a:solidFill>
                <a:latin typeface="UTM Avo" panose="02040603050506020204" pitchFamily="18" charset="0"/>
              </a:rPr>
              <a:t>4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7328CC-FA98-DBC7-0C6A-1029052B6A19}"/>
              </a:ext>
            </a:extLst>
          </p:cNvPr>
          <p:cNvSpPr/>
          <p:nvPr/>
        </p:nvSpPr>
        <p:spPr>
          <a:xfrm>
            <a:off x="3569537" y="3024881"/>
            <a:ext cx="609600" cy="598714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noProof="0" dirty="0">
                <a:solidFill>
                  <a:srgbClr val="C00000"/>
                </a:solidFill>
                <a:latin typeface="UTM Avo" panose="02040603050506020204" pitchFamily="18" charset="0"/>
              </a:rPr>
              <a:t>5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8402EC4-D998-23B6-9022-C08F91D79B2F}"/>
              </a:ext>
            </a:extLst>
          </p:cNvPr>
          <p:cNvSpPr/>
          <p:nvPr/>
        </p:nvSpPr>
        <p:spPr>
          <a:xfrm>
            <a:off x="7362986" y="2953443"/>
            <a:ext cx="4597830" cy="2296017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dirty="0">
                <a:solidFill>
                  <a:prstClr val="black"/>
                </a:solidFill>
                <a:latin typeface="UTM Avo" panose="02040603050506020204" pitchFamily="18" charset="0"/>
              </a:rPr>
              <a:t>b) Có </a:t>
            </a:r>
            <a:r>
              <a:rPr lang="vi-VN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4</a:t>
            </a:r>
            <a:r>
              <a:rPr lang="vi-VN" sz="3600" dirty="0">
                <a:solidFill>
                  <a:prstClr val="black"/>
                </a:solidFill>
                <a:latin typeface="UTM Avo" panose="02040603050506020204" pitchFamily="18" charset="0"/>
              </a:rPr>
              <a:t> quả bưởi ghi phép tính có kết quả bằng 5.</a:t>
            </a:r>
            <a:endParaRPr lang="en-GB" sz="360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2668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C9518B-B4E3-7F1A-646C-0223BBF529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26CB89-A81B-C399-59B0-B83615CCCA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28769" y="314327"/>
            <a:ext cx="17439213" cy="28171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43B7BD-7660-2796-4C2D-7C1F6AD3EA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58149" y="1098911"/>
            <a:ext cx="3724711" cy="521163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4278860-C92E-2DA9-5CA3-858497B9BE88}"/>
              </a:ext>
            </a:extLst>
          </p:cNvPr>
          <p:cNvSpPr/>
          <p:nvPr/>
        </p:nvSpPr>
        <p:spPr>
          <a:xfrm>
            <a:off x="504651" y="3414712"/>
            <a:ext cx="7572374" cy="1714500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dirty="0">
                <a:solidFill>
                  <a:prstClr val="black"/>
                </a:solidFill>
                <a:latin typeface="UTM Avo" panose="02040603050506020204" pitchFamily="18" charset="0"/>
              </a:rPr>
              <a:t>Ôn lại bảng cộng, trừ đã học. </a:t>
            </a:r>
            <a:endParaRPr kumimoji="0" lang="en-GB" sz="6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09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EAFDA4-5E53-B1FE-D5E3-839252988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373CFE-F6E7-246E-20E3-836C497579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11618" y="2293118"/>
            <a:ext cx="15546506" cy="25114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EFADE3-2EB6-F308-97BE-EB51033F71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67316" y="1233323"/>
            <a:ext cx="3524684" cy="493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5980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18208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802;p8"/>
          <p:cNvSpPr/>
          <p:nvPr/>
        </p:nvSpPr>
        <p:spPr>
          <a:xfrm rot="-7426109">
            <a:off x="-2685391" y="2033048"/>
            <a:ext cx="8916459" cy="8879692"/>
          </a:xfrm>
          <a:custGeom>
            <a:avLst/>
            <a:gdLst/>
            <a:ahLst/>
            <a:cxnLst/>
            <a:rect l="l" t="t" r="r" b="b"/>
            <a:pathLst>
              <a:path w="5532100" h="6709605" extrusionOk="0">
                <a:moveTo>
                  <a:pt x="3936674" y="44776"/>
                </a:moveTo>
                <a:cubicBezTo>
                  <a:pt x="3486986" y="-26309"/>
                  <a:pt x="3009152" y="-12956"/>
                  <a:pt x="2572163" y="86276"/>
                </a:cubicBezTo>
                <a:cubicBezTo>
                  <a:pt x="2243571" y="160897"/>
                  <a:pt x="1912622" y="297832"/>
                  <a:pt x="1676454" y="559528"/>
                </a:cubicBezTo>
                <a:cubicBezTo>
                  <a:pt x="1439370" y="822140"/>
                  <a:pt x="1395514" y="1232815"/>
                  <a:pt x="1324166" y="1581307"/>
                </a:cubicBezTo>
                <a:cubicBezTo>
                  <a:pt x="1246535" y="1960039"/>
                  <a:pt x="1089570" y="2285752"/>
                  <a:pt x="778519" y="2489453"/>
                </a:cubicBezTo>
                <a:cubicBezTo>
                  <a:pt x="617627" y="2594838"/>
                  <a:pt x="431992" y="2657938"/>
                  <a:pt x="285761" y="2785579"/>
                </a:cubicBezTo>
                <a:cubicBezTo>
                  <a:pt x="94235" y="2952755"/>
                  <a:pt x="-11674" y="3225840"/>
                  <a:pt x="1025" y="3499450"/>
                </a:cubicBezTo>
                <a:cubicBezTo>
                  <a:pt x="42132" y="4388089"/>
                  <a:pt x="962845" y="4468339"/>
                  <a:pt x="1564000" y="4684085"/>
                </a:cubicBezTo>
                <a:cubicBezTo>
                  <a:pt x="1933699" y="4816700"/>
                  <a:pt x="2188849" y="5038991"/>
                  <a:pt x="2381554" y="5406988"/>
                </a:cubicBezTo>
                <a:cubicBezTo>
                  <a:pt x="2569676" y="5766476"/>
                  <a:pt x="2652152" y="6184483"/>
                  <a:pt x="2950111" y="6470136"/>
                </a:cubicBezTo>
                <a:cubicBezTo>
                  <a:pt x="3395609" y="6897175"/>
                  <a:pt x="4129771" y="6706172"/>
                  <a:pt x="4468575" y="6265387"/>
                </a:cubicBezTo>
                <a:cubicBezTo>
                  <a:pt x="4634049" y="6050035"/>
                  <a:pt x="4760773" y="5798026"/>
                  <a:pt x="4872050" y="5544316"/>
                </a:cubicBezTo>
                <a:cubicBezTo>
                  <a:pt x="5167259" y="4871160"/>
                  <a:pt x="5361142" y="4132678"/>
                  <a:pt x="5462077" y="3387126"/>
                </a:cubicBezTo>
                <a:cubicBezTo>
                  <a:pt x="5558298" y="2675873"/>
                  <a:pt x="5585920" y="1889870"/>
                  <a:pt x="5343076" y="1190661"/>
                </a:cubicBezTo>
                <a:cubicBezTo>
                  <a:pt x="5118822" y="544996"/>
                  <a:pt x="4637191" y="124765"/>
                  <a:pt x="4011425" y="51977"/>
                </a:cubicBezTo>
                <a:cubicBezTo>
                  <a:pt x="3986683" y="49097"/>
                  <a:pt x="3961416" y="48573"/>
                  <a:pt x="3936674" y="44776"/>
                </a:cubicBezTo>
                <a:close/>
              </a:path>
            </a:pathLst>
          </a:custGeom>
          <a:solidFill>
            <a:srgbClr val="E9D2A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073856" y="904874"/>
            <a:ext cx="7052308" cy="4724403"/>
            <a:chOff x="315850" y="198117"/>
            <a:chExt cx="7052308" cy="4724403"/>
          </a:xfrm>
        </p:grpSpPr>
        <p:sp>
          <p:nvSpPr>
            <p:cNvPr id="8" name="Hexagon 7">
              <a:extLst>
                <a:ext uri="{FF2B5EF4-FFF2-40B4-BE49-F238E27FC236}">
                  <a16:creationId xmlns:a16="http://schemas.microsoft.com/office/drawing/2014/main" id="{D19A5806-7592-478F-A44B-3D1C8234DB7B}"/>
                </a:ext>
              </a:extLst>
            </p:cNvPr>
            <p:cNvSpPr/>
            <p:nvPr/>
          </p:nvSpPr>
          <p:spPr>
            <a:xfrm>
              <a:off x="315850" y="1379218"/>
              <a:ext cx="2740154" cy="2362201"/>
            </a:xfrm>
            <a:prstGeom prst="hexagon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9E0000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UVN But Long 2" panose="00000400000000000000" pitchFamily="2" charset="0"/>
                  <a:ea typeface="+mn-ea"/>
                  <a:cs typeface="+mn-cs"/>
                </a:rPr>
                <a:t>Ong</a:t>
              </a:r>
              <a:endPara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9E0000"/>
                </a:solidFill>
                <a:effectLst/>
                <a:uLnTx/>
                <a:uFillTx/>
                <a:latin typeface="UVN But Long 2" panose="00000400000000000000" pitchFamily="2" charset="0"/>
                <a:ea typeface="+mn-ea"/>
                <a:cs typeface="+mn-cs"/>
              </a:endParaRPr>
            </a:p>
          </p:txBody>
        </p:sp>
        <p:sp>
          <p:nvSpPr>
            <p:cNvPr id="9" name="Hexagon 8">
              <a:extLst>
                <a:ext uri="{FF2B5EF4-FFF2-40B4-BE49-F238E27FC236}">
                  <a16:creationId xmlns:a16="http://schemas.microsoft.com/office/drawing/2014/main" id="{ECB32C92-7DDE-4979-AB3A-808B65CBF3F1}"/>
                </a:ext>
              </a:extLst>
            </p:cNvPr>
            <p:cNvSpPr/>
            <p:nvPr/>
          </p:nvSpPr>
          <p:spPr>
            <a:xfrm>
              <a:off x="2471927" y="198117"/>
              <a:ext cx="2740154" cy="2362201"/>
            </a:xfrm>
            <a:prstGeom prst="hexagon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9E0000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UVN But Long 2" panose="00000400000000000000" pitchFamily="2" charset="0"/>
                  <a:ea typeface="+mn-ea"/>
                  <a:cs typeface="+mn-cs"/>
                </a:rPr>
                <a:t>non</a:t>
              </a:r>
              <a:endPara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9E0000"/>
                </a:solidFill>
                <a:effectLst/>
                <a:uLnTx/>
                <a:uFillTx/>
                <a:latin typeface="UVN But Long 2" panose="00000400000000000000" pitchFamily="2" charset="0"/>
                <a:ea typeface="+mn-ea"/>
                <a:cs typeface="+mn-cs"/>
              </a:endParaRPr>
            </a:p>
          </p:txBody>
        </p:sp>
        <p:sp>
          <p:nvSpPr>
            <p:cNvPr id="10" name="Hexagon 9">
              <a:extLst>
                <a:ext uri="{FF2B5EF4-FFF2-40B4-BE49-F238E27FC236}">
                  <a16:creationId xmlns:a16="http://schemas.microsoft.com/office/drawing/2014/main" id="{CABDF488-8BEB-4D77-A429-CFB91F278DD1}"/>
                </a:ext>
              </a:extLst>
            </p:cNvPr>
            <p:cNvSpPr/>
            <p:nvPr/>
          </p:nvSpPr>
          <p:spPr>
            <a:xfrm>
              <a:off x="2471927" y="2560319"/>
              <a:ext cx="2740154" cy="2362201"/>
            </a:xfrm>
            <a:prstGeom prst="hexagon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 err="1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9E0000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UVN But Long 2" panose="00000400000000000000" pitchFamily="2" charset="0"/>
                  <a:ea typeface="+mn-ea"/>
                  <a:cs typeface="+mn-cs"/>
                </a:rPr>
                <a:t>mật</a:t>
              </a:r>
              <a:endParaRPr kumimoji="0" lang="en-US" sz="9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9E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VN But Long 2" panose="00000400000000000000" pitchFamily="2" charset="0"/>
                <a:ea typeface="+mn-ea"/>
                <a:cs typeface="+mn-cs"/>
              </a:endParaRPr>
            </a:p>
          </p:txBody>
        </p:sp>
        <p:sp>
          <p:nvSpPr>
            <p:cNvPr id="13" name="Hexagon 12">
              <a:extLst>
                <a:ext uri="{FF2B5EF4-FFF2-40B4-BE49-F238E27FC236}">
                  <a16:creationId xmlns:a16="http://schemas.microsoft.com/office/drawing/2014/main" id="{199C24C2-6B91-4322-BDB4-819FF0CB9BE4}"/>
                </a:ext>
              </a:extLst>
            </p:cNvPr>
            <p:cNvSpPr/>
            <p:nvPr/>
          </p:nvSpPr>
          <p:spPr>
            <a:xfrm>
              <a:off x="4628004" y="1379218"/>
              <a:ext cx="2740154" cy="2362201"/>
            </a:xfrm>
            <a:prstGeom prst="hexagon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 err="1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9E0000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UVN But Long 2" panose="00000400000000000000" pitchFamily="2" charset="0"/>
                  <a:ea typeface="+mn-ea"/>
                  <a:cs typeface="+mn-cs"/>
                </a:rPr>
                <a:t>tìm</a:t>
              </a:r>
              <a:endPara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9E0000"/>
                </a:solidFill>
                <a:effectLst/>
                <a:uLnTx/>
                <a:uFillTx/>
                <a:latin typeface="UVN But Long 2" panose="00000400000000000000" pitchFamily="2" charset="0"/>
                <a:ea typeface="+mn-ea"/>
                <a:cs typeface="+mn-cs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34" y="2499788"/>
            <a:ext cx="2983522" cy="3965404"/>
          </a:xfrm>
          <a:prstGeom prst="rect">
            <a:avLst/>
          </a:prstGeom>
        </p:spPr>
      </p:pic>
      <p:grpSp>
        <p:nvGrpSpPr>
          <p:cNvPr id="16" name="Google Shape;796;p3"/>
          <p:cNvGrpSpPr/>
          <p:nvPr/>
        </p:nvGrpSpPr>
        <p:grpSpPr>
          <a:xfrm>
            <a:off x="5904450" y="818532"/>
            <a:ext cx="210400" cy="182707"/>
            <a:chOff x="9117820" y="2027686"/>
            <a:chExt cx="210400" cy="182707"/>
          </a:xfrm>
        </p:grpSpPr>
        <p:sp>
          <p:nvSpPr>
            <p:cNvPr id="1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1" name="Google Shape;902;p3"/>
          <p:cNvSpPr/>
          <p:nvPr/>
        </p:nvSpPr>
        <p:spPr>
          <a:xfrm>
            <a:off x="6803422" y="632245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902;p3"/>
          <p:cNvSpPr/>
          <p:nvPr/>
        </p:nvSpPr>
        <p:spPr>
          <a:xfrm>
            <a:off x="9523647" y="330900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902;p3"/>
          <p:cNvSpPr/>
          <p:nvPr/>
        </p:nvSpPr>
        <p:spPr>
          <a:xfrm>
            <a:off x="10774712" y="4882028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902;p3"/>
          <p:cNvSpPr/>
          <p:nvPr/>
        </p:nvSpPr>
        <p:spPr>
          <a:xfrm>
            <a:off x="8310230" y="6004947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902;p3"/>
          <p:cNvSpPr/>
          <p:nvPr/>
        </p:nvSpPr>
        <p:spPr>
          <a:xfrm>
            <a:off x="6370236" y="4862731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6" name="Google Shape;796;p3"/>
          <p:cNvGrpSpPr/>
          <p:nvPr/>
        </p:nvGrpSpPr>
        <p:grpSpPr>
          <a:xfrm>
            <a:off x="7151361" y="5945789"/>
            <a:ext cx="210400" cy="182707"/>
            <a:chOff x="9117820" y="2027686"/>
            <a:chExt cx="210400" cy="182707"/>
          </a:xfrm>
        </p:grpSpPr>
        <p:sp>
          <p:nvSpPr>
            <p:cNvPr id="12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0" name="Google Shape;902;p3"/>
          <p:cNvSpPr/>
          <p:nvPr/>
        </p:nvSpPr>
        <p:spPr>
          <a:xfrm>
            <a:off x="4953253" y="6195159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1" name="Google Shape;796;p3"/>
          <p:cNvGrpSpPr/>
          <p:nvPr/>
        </p:nvGrpSpPr>
        <p:grpSpPr>
          <a:xfrm>
            <a:off x="10356825" y="1303179"/>
            <a:ext cx="210400" cy="182707"/>
            <a:chOff x="9117820" y="2027686"/>
            <a:chExt cx="210400" cy="182707"/>
          </a:xfrm>
        </p:grpSpPr>
        <p:sp>
          <p:nvSpPr>
            <p:cNvPr id="232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5" name="Google Shape;902;p3"/>
          <p:cNvSpPr/>
          <p:nvPr/>
        </p:nvSpPr>
        <p:spPr>
          <a:xfrm>
            <a:off x="9984190" y="6037143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36" name="Google Shape;796;p3"/>
          <p:cNvGrpSpPr/>
          <p:nvPr/>
        </p:nvGrpSpPr>
        <p:grpSpPr>
          <a:xfrm>
            <a:off x="5243449" y="4797778"/>
            <a:ext cx="210400" cy="182707"/>
            <a:chOff x="9117820" y="2027686"/>
            <a:chExt cx="210400" cy="182707"/>
          </a:xfrm>
        </p:grpSpPr>
        <p:sp>
          <p:nvSpPr>
            <p:cNvPr id="33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0" name="Google Shape;796;p3"/>
          <p:cNvGrpSpPr/>
          <p:nvPr/>
        </p:nvGrpSpPr>
        <p:grpSpPr>
          <a:xfrm>
            <a:off x="6163127" y="1520971"/>
            <a:ext cx="210400" cy="182707"/>
            <a:chOff x="9117820" y="2027686"/>
            <a:chExt cx="210400" cy="182707"/>
          </a:xfrm>
        </p:grpSpPr>
        <p:sp>
          <p:nvSpPr>
            <p:cNvPr id="441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2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3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5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6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7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9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0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1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2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4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7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7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5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6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8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9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0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1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4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8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9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2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4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5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6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7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8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9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0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1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2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3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4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6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7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8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9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0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1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2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3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4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5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6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7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8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9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0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1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2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4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6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7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8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9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0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2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3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4" name="Google Shape;796;p3"/>
          <p:cNvGrpSpPr/>
          <p:nvPr/>
        </p:nvGrpSpPr>
        <p:grpSpPr>
          <a:xfrm>
            <a:off x="8418285" y="294012"/>
            <a:ext cx="210400" cy="182707"/>
            <a:chOff x="9117820" y="2027686"/>
            <a:chExt cx="210400" cy="182707"/>
          </a:xfrm>
        </p:grpSpPr>
        <p:sp>
          <p:nvSpPr>
            <p:cNvPr id="545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6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7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6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7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8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0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1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2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3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5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6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7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3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4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5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6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7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8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9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0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1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2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3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4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5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6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7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8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9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0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1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2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3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4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5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6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7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8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9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0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1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2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3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4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5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6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7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8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9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0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1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2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3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4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9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0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5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6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7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8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1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5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6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7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8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9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0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1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2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3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4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5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6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7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48" name="Google Shape;2562;p10"/>
          <p:cNvGrpSpPr/>
          <p:nvPr/>
        </p:nvGrpSpPr>
        <p:grpSpPr>
          <a:xfrm>
            <a:off x="10987967" y="504871"/>
            <a:ext cx="841680" cy="701097"/>
            <a:chOff x="6029366" y="3371852"/>
            <a:chExt cx="130719" cy="112578"/>
          </a:xfrm>
        </p:grpSpPr>
        <p:sp>
          <p:nvSpPr>
            <p:cNvPr id="649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0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1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2" name="Google Shape;2562;p10"/>
          <p:cNvGrpSpPr/>
          <p:nvPr/>
        </p:nvGrpSpPr>
        <p:grpSpPr>
          <a:xfrm>
            <a:off x="5855292" y="5591744"/>
            <a:ext cx="841680" cy="701097"/>
            <a:chOff x="6029366" y="3371852"/>
            <a:chExt cx="130719" cy="112578"/>
          </a:xfrm>
        </p:grpSpPr>
        <p:sp>
          <p:nvSpPr>
            <p:cNvPr id="653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4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5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6" name="Google Shape;2562;p10"/>
          <p:cNvGrpSpPr/>
          <p:nvPr/>
        </p:nvGrpSpPr>
        <p:grpSpPr>
          <a:xfrm>
            <a:off x="10727712" y="5526258"/>
            <a:ext cx="841680" cy="701097"/>
            <a:chOff x="6029366" y="3371852"/>
            <a:chExt cx="130719" cy="112578"/>
          </a:xfrm>
        </p:grpSpPr>
        <p:sp>
          <p:nvSpPr>
            <p:cNvPr id="657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8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9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68" name="Picture 667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292" y="-88985"/>
            <a:ext cx="1880452" cy="1888809"/>
          </a:xfrm>
          <a:prstGeom prst="rect">
            <a:avLst/>
          </a:prstGeom>
        </p:spPr>
      </p:pic>
      <p:grpSp>
        <p:nvGrpSpPr>
          <p:cNvPr id="669" name="Google Shape;796;p3"/>
          <p:cNvGrpSpPr/>
          <p:nvPr/>
        </p:nvGrpSpPr>
        <p:grpSpPr>
          <a:xfrm>
            <a:off x="10083513" y="5243155"/>
            <a:ext cx="210400" cy="182707"/>
            <a:chOff x="9117820" y="2027686"/>
            <a:chExt cx="210400" cy="182707"/>
          </a:xfrm>
        </p:grpSpPr>
        <p:sp>
          <p:nvSpPr>
            <p:cNvPr id="670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1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2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3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1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2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3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4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5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7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8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9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0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1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2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3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4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5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6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7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8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9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0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1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2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3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4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5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6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7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8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9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0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1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2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3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4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5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6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7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8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9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0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1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2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3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4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5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6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7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8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9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0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1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2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3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4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5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6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7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8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9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0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1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2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3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4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5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6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7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8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9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0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2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1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2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3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4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6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7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9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0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3" name="Google Shape;796;p3"/>
          <p:cNvGrpSpPr/>
          <p:nvPr/>
        </p:nvGrpSpPr>
        <p:grpSpPr>
          <a:xfrm>
            <a:off x="9269862" y="6248093"/>
            <a:ext cx="210400" cy="182707"/>
            <a:chOff x="9117820" y="2027686"/>
            <a:chExt cx="210400" cy="182707"/>
          </a:xfrm>
        </p:grpSpPr>
        <p:sp>
          <p:nvSpPr>
            <p:cNvPr id="774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5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9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1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2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3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4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0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1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2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5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8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9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1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2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3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9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0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5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1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2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3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4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5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9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0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4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5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6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7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8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9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0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1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2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3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4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5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6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7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8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9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0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1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2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3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4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5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6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7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8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9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0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1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2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3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4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6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7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8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9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0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1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2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3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4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5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6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77" name="Google Shape;796;p3"/>
          <p:cNvGrpSpPr/>
          <p:nvPr/>
        </p:nvGrpSpPr>
        <p:grpSpPr>
          <a:xfrm>
            <a:off x="11585408" y="6392876"/>
            <a:ext cx="210400" cy="182707"/>
            <a:chOff x="9117820" y="2027686"/>
            <a:chExt cx="210400" cy="182707"/>
          </a:xfrm>
        </p:grpSpPr>
        <p:sp>
          <p:nvSpPr>
            <p:cNvPr id="878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9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0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1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2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3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4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5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6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7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8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9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0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1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2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3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4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5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6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7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8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9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0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1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2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3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4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5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6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7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8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9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0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1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2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3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4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5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6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7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8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9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0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1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2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3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4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5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6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7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8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9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0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1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2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3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4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5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6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7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8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9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0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1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2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3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4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5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6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7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8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9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0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1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2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3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4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5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6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7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8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9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0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1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2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3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4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5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6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7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8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9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0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1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2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3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4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5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6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7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8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9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0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1" name="Google Shape;796;p3"/>
          <p:cNvGrpSpPr/>
          <p:nvPr/>
        </p:nvGrpSpPr>
        <p:grpSpPr>
          <a:xfrm>
            <a:off x="7124733" y="6555681"/>
            <a:ext cx="210400" cy="182707"/>
            <a:chOff x="9117820" y="2027686"/>
            <a:chExt cx="210400" cy="182707"/>
          </a:xfrm>
        </p:grpSpPr>
        <p:sp>
          <p:nvSpPr>
            <p:cNvPr id="982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3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4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7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8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9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0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1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2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3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4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5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6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7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8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9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0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1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2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3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4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5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6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7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8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9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0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1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2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3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4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5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6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7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8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9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0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1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8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9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0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1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2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3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4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5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6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7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8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9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0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1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2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3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4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5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6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7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8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9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0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1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2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3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4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5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6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7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8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9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0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1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2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3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4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5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6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7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8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9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0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1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2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3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4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5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6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7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8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9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0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1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2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3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4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203" y="-88985"/>
            <a:ext cx="5072312" cy="25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922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"/>
          <p:cNvSpPr/>
          <p:nvPr/>
        </p:nvSpPr>
        <p:spPr>
          <a:xfrm>
            <a:off x="4129" y="-1215599"/>
            <a:ext cx="12897395" cy="10044917"/>
          </a:xfrm>
          <a:custGeom>
            <a:avLst/>
            <a:gdLst/>
            <a:ahLst/>
            <a:cxnLst/>
            <a:rect l="l" t="t" r="r" b="b"/>
            <a:pathLst>
              <a:path w="4883034" h="3704049" extrusionOk="0">
                <a:moveTo>
                  <a:pt x="819697" y="1373366"/>
                </a:moveTo>
                <a:cubicBezTo>
                  <a:pt x="1061324" y="1377848"/>
                  <a:pt x="1299488" y="1462805"/>
                  <a:pt x="1540301" y="1493569"/>
                </a:cubicBezTo>
                <a:cubicBezTo>
                  <a:pt x="1815137" y="1528611"/>
                  <a:pt x="2093641" y="1492754"/>
                  <a:pt x="2360735" y="1387831"/>
                </a:cubicBezTo>
                <a:cubicBezTo>
                  <a:pt x="2556523" y="1310820"/>
                  <a:pt x="2748644" y="1196526"/>
                  <a:pt x="2950339" y="1178393"/>
                </a:cubicBezTo>
                <a:cubicBezTo>
                  <a:pt x="3181373" y="1157613"/>
                  <a:pt x="3415666" y="1264165"/>
                  <a:pt x="3642625" y="1193673"/>
                </a:cubicBezTo>
                <a:cubicBezTo>
                  <a:pt x="4100006" y="1051468"/>
                  <a:pt x="4357933" y="262612"/>
                  <a:pt x="4792496" y="0"/>
                </a:cubicBezTo>
                <a:cubicBezTo>
                  <a:pt x="4878064" y="930246"/>
                  <a:pt x="4903123" y="1873939"/>
                  <a:pt x="4867062" y="2811927"/>
                </a:cubicBezTo>
                <a:cubicBezTo>
                  <a:pt x="4864618" y="2873251"/>
                  <a:pt x="4861765" y="2936204"/>
                  <a:pt x="4845263" y="2992027"/>
                </a:cubicBezTo>
                <a:cubicBezTo>
                  <a:pt x="4805331" y="3127510"/>
                  <a:pt x="4700816" y="3181092"/>
                  <a:pt x="4607099" y="3215727"/>
                </a:cubicBezTo>
                <a:cubicBezTo>
                  <a:pt x="4322483" y="3321260"/>
                  <a:pt x="4032367" y="3385844"/>
                  <a:pt x="3742454" y="3449409"/>
                </a:cubicBezTo>
                <a:cubicBezTo>
                  <a:pt x="2650648" y="3688388"/>
                  <a:pt x="1512186" y="3908216"/>
                  <a:pt x="464589" y="3373620"/>
                </a:cubicBezTo>
                <a:cubicBezTo>
                  <a:pt x="414064" y="3347746"/>
                  <a:pt x="361908" y="3318408"/>
                  <a:pt x="325032" y="3259122"/>
                </a:cubicBezTo>
                <a:cubicBezTo>
                  <a:pt x="289379" y="3201873"/>
                  <a:pt x="272469" y="3124047"/>
                  <a:pt x="249651" y="3052740"/>
                </a:cubicBezTo>
                <a:cubicBezTo>
                  <a:pt x="207478" y="2920313"/>
                  <a:pt x="142895" y="2805000"/>
                  <a:pt x="64050" y="2721673"/>
                </a:cubicBezTo>
                <a:cubicBezTo>
                  <a:pt x="41028" y="2697225"/>
                  <a:pt x="15154" y="2672777"/>
                  <a:pt x="4763" y="2632642"/>
                </a:cubicBezTo>
                <a:cubicBezTo>
                  <a:pt x="-6849" y="2587005"/>
                  <a:pt x="4967" y="2535869"/>
                  <a:pt x="16784" y="2490232"/>
                </a:cubicBezTo>
                <a:cubicBezTo>
                  <a:pt x="64050" y="2308910"/>
                  <a:pt x="120891" y="2127383"/>
                  <a:pt x="157156" y="1939949"/>
                </a:cubicBezTo>
                <a:cubicBezTo>
                  <a:pt x="176511" y="1840119"/>
                  <a:pt x="176307" y="1730307"/>
                  <a:pt x="218276" y="1644739"/>
                </a:cubicBezTo>
                <a:cubicBezTo>
                  <a:pt x="336849" y="1402908"/>
                  <a:pt x="644078" y="1373366"/>
                  <a:pt x="819697" y="1373366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6" name="Google Shape;306;p2"/>
          <p:cNvGrpSpPr/>
          <p:nvPr/>
        </p:nvGrpSpPr>
        <p:grpSpPr>
          <a:xfrm>
            <a:off x="721522" y="-1989520"/>
            <a:ext cx="545271" cy="4481594"/>
            <a:chOff x="6731507" y="2028824"/>
            <a:chExt cx="178975" cy="2065305"/>
          </a:xfrm>
        </p:grpSpPr>
        <p:grpSp>
          <p:nvGrpSpPr>
            <p:cNvPr id="307" name="Google Shape;307;p2"/>
            <p:cNvGrpSpPr/>
            <p:nvPr/>
          </p:nvGrpSpPr>
          <p:grpSpPr>
            <a:xfrm>
              <a:off x="6731507" y="3842384"/>
              <a:ext cx="171450" cy="251745"/>
              <a:chOff x="6731507" y="3842384"/>
              <a:chExt cx="171450" cy="251745"/>
            </a:xfrm>
          </p:grpSpPr>
          <p:sp>
            <p:nvSpPr>
              <p:cNvPr id="308" name="Google Shape;308;p2"/>
              <p:cNvSpPr/>
              <p:nvPr/>
            </p:nvSpPr>
            <p:spPr>
              <a:xfrm>
                <a:off x="6731507" y="3842384"/>
                <a:ext cx="171450" cy="251745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251745" extrusionOk="0">
                    <a:moveTo>
                      <a:pt x="171450" y="667"/>
                    </a:moveTo>
                    <a:lnTo>
                      <a:pt x="84677" y="2517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E4C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6779132" y="3984021"/>
                <a:ext cx="74961" cy="110108"/>
              </a:xfrm>
              <a:custGeom>
                <a:avLst/>
                <a:gdLst/>
                <a:ahLst/>
                <a:cxnLst/>
                <a:rect l="l" t="t" r="r" b="b"/>
                <a:pathLst>
                  <a:path w="74961" h="110108" extrusionOk="0">
                    <a:moveTo>
                      <a:pt x="0" y="0"/>
                    </a:moveTo>
                    <a:lnTo>
                      <a:pt x="74962" y="286"/>
                    </a:lnTo>
                    <a:lnTo>
                      <a:pt x="37052" y="110109"/>
                    </a:lnTo>
                    <a:close/>
                  </a:path>
                </a:pathLst>
              </a:custGeom>
              <a:solidFill>
                <a:srgbClr val="90A4A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0" name="Google Shape;310;p2"/>
            <p:cNvGrpSpPr/>
            <p:nvPr/>
          </p:nvGrpSpPr>
          <p:grpSpPr>
            <a:xfrm>
              <a:off x="6731507" y="2028824"/>
              <a:ext cx="178975" cy="1814227"/>
              <a:chOff x="6731507" y="2028824"/>
              <a:chExt cx="178975" cy="1814227"/>
            </a:xfrm>
          </p:grpSpPr>
          <p:sp>
            <p:nvSpPr>
              <p:cNvPr id="311" name="Google Shape;311;p2"/>
              <p:cNvSpPr/>
              <p:nvPr/>
            </p:nvSpPr>
            <p:spPr>
              <a:xfrm>
                <a:off x="6731507" y="2028824"/>
                <a:ext cx="178975" cy="1814227"/>
              </a:xfrm>
              <a:custGeom>
                <a:avLst/>
                <a:gdLst/>
                <a:ahLst/>
                <a:cxnLst/>
                <a:rect l="l" t="t" r="r" b="b"/>
                <a:pathLst>
                  <a:path w="178975" h="1814227" extrusionOk="0">
                    <a:moveTo>
                      <a:pt x="171450" y="1814228"/>
                    </a:moveTo>
                    <a:lnTo>
                      <a:pt x="178975" y="86107"/>
                    </a:lnTo>
                    <a:cubicBezTo>
                      <a:pt x="179165" y="38767"/>
                      <a:pt x="140970" y="286"/>
                      <a:pt x="93631" y="1"/>
                    </a:cubicBezTo>
                    <a:cubicBezTo>
                      <a:pt x="46292" y="-190"/>
                      <a:pt x="7715" y="38005"/>
                      <a:pt x="7525" y="85345"/>
                    </a:cubicBezTo>
                    <a:lnTo>
                      <a:pt x="0" y="1813466"/>
                    </a:lnTo>
                    <a:lnTo>
                      <a:pt x="171450" y="1814228"/>
                    </a:lnTo>
                    <a:close/>
                  </a:path>
                </a:pathLst>
              </a:custGeom>
              <a:solidFill>
                <a:srgbClr val="8D74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6731507" y="2028824"/>
                <a:ext cx="93630" cy="1813846"/>
              </a:xfrm>
              <a:custGeom>
                <a:avLst/>
                <a:gdLst/>
                <a:ahLst/>
                <a:cxnLst/>
                <a:rect l="l" t="t" r="r" b="b"/>
                <a:pathLst>
                  <a:path w="93630" h="1813846" extrusionOk="0">
                    <a:moveTo>
                      <a:pt x="93631" y="1"/>
                    </a:moveTo>
                    <a:cubicBezTo>
                      <a:pt x="46292" y="-190"/>
                      <a:pt x="7715" y="38005"/>
                      <a:pt x="7525" y="85345"/>
                    </a:cubicBezTo>
                    <a:lnTo>
                      <a:pt x="0" y="1813466"/>
                    </a:lnTo>
                    <a:lnTo>
                      <a:pt x="85725" y="1813846"/>
                    </a:lnTo>
                    <a:lnTo>
                      <a:pt x="93631" y="1"/>
                    </a:lnTo>
                    <a:close/>
                  </a:path>
                </a:pathLst>
              </a:custGeom>
              <a:solidFill>
                <a:srgbClr val="EDB86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13" name="Google Shape;313;p2"/>
          <p:cNvSpPr/>
          <p:nvPr/>
        </p:nvSpPr>
        <p:spPr>
          <a:xfrm>
            <a:off x="5279034" y="5979942"/>
            <a:ext cx="2483129" cy="950082"/>
          </a:xfrm>
          <a:custGeom>
            <a:avLst/>
            <a:gdLst/>
            <a:ahLst/>
            <a:cxnLst/>
            <a:rect l="l" t="t" r="r" b="b"/>
            <a:pathLst>
              <a:path w="3916307" h="1611218" extrusionOk="0">
                <a:moveTo>
                  <a:pt x="3452743" y="0"/>
                </a:moveTo>
                <a:cubicBezTo>
                  <a:pt x="3448687" y="0"/>
                  <a:pt x="3444631" y="0"/>
                  <a:pt x="3440575" y="338"/>
                </a:cubicBezTo>
                <a:lnTo>
                  <a:pt x="3432125" y="338"/>
                </a:lnTo>
                <a:lnTo>
                  <a:pt x="3424351" y="338"/>
                </a:lnTo>
                <a:cubicBezTo>
                  <a:pt x="3420633" y="338"/>
                  <a:pt x="3416915" y="338"/>
                  <a:pt x="3413535" y="338"/>
                </a:cubicBezTo>
                <a:cubicBezTo>
                  <a:pt x="3406100" y="676"/>
                  <a:pt x="3398326" y="6760"/>
                  <a:pt x="3394270" y="11830"/>
                </a:cubicBezTo>
                <a:cubicBezTo>
                  <a:pt x="3393594" y="11830"/>
                  <a:pt x="3392242" y="11830"/>
                  <a:pt x="3391228" y="11830"/>
                </a:cubicBezTo>
                <a:lnTo>
                  <a:pt x="3387848" y="11830"/>
                </a:lnTo>
                <a:lnTo>
                  <a:pt x="3384806" y="11492"/>
                </a:lnTo>
                <a:cubicBezTo>
                  <a:pt x="3383454" y="11492"/>
                  <a:pt x="3381764" y="11492"/>
                  <a:pt x="3380412" y="11830"/>
                </a:cubicBezTo>
                <a:cubicBezTo>
                  <a:pt x="3378046" y="12168"/>
                  <a:pt x="3375680" y="13182"/>
                  <a:pt x="3372638" y="14196"/>
                </a:cubicBezTo>
                <a:lnTo>
                  <a:pt x="3369596" y="14872"/>
                </a:lnTo>
                <a:cubicBezTo>
                  <a:pt x="3342895" y="15210"/>
                  <a:pt x="3313489" y="18252"/>
                  <a:pt x="3280028" y="23660"/>
                </a:cubicBezTo>
                <a:cubicBezTo>
                  <a:pt x="3259410" y="27378"/>
                  <a:pt x="3238793" y="31771"/>
                  <a:pt x="3218175" y="36165"/>
                </a:cubicBezTo>
                <a:lnTo>
                  <a:pt x="3201275" y="39545"/>
                </a:lnTo>
                <a:lnTo>
                  <a:pt x="3180658" y="44615"/>
                </a:lnTo>
                <a:lnTo>
                  <a:pt x="3163758" y="48333"/>
                </a:lnTo>
                <a:lnTo>
                  <a:pt x="3160040" y="49347"/>
                </a:lnTo>
                <a:cubicBezTo>
                  <a:pt x="3148886" y="52051"/>
                  <a:pt x="3137394" y="54417"/>
                  <a:pt x="3126240" y="56783"/>
                </a:cubicBezTo>
                <a:cubicBezTo>
                  <a:pt x="3096497" y="63205"/>
                  <a:pt x="3066754" y="68275"/>
                  <a:pt x="3046812" y="70979"/>
                </a:cubicBezTo>
                <a:cubicBezTo>
                  <a:pt x="3020110" y="75373"/>
                  <a:pt x="2993409" y="78415"/>
                  <a:pt x="2968059" y="80781"/>
                </a:cubicBezTo>
                <a:lnTo>
                  <a:pt x="2960961" y="81457"/>
                </a:lnTo>
                <a:cubicBezTo>
                  <a:pt x="2946428" y="83147"/>
                  <a:pt x="2931894" y="84499"/>
                  <a:pt x="2917360" y="85851"/>
                </a:cubicBezTo>
                <a:lnTo>
                  <a:pt x="2913642" y="86189"/>
                </a:lnTo>
                <a:lnTo>
                  <a:pt x="2893362" y="88554"/>
                </a:lnTo>
                <a:lnTo>
                  <a:pt x="2874097" y="90582"/>
                </a:lnTo>
                <a:lnTo>
                  <a:pt x="2834552" y="94976"/>
                </a:lnTo>
                <a:lnTo>
                  <a:pt x="2821032" y="96666"/>
                </a:lnTo>
                <a:cubicBezTo>
                  <a:pt x="2808526" y="98018"/>
                  <a:pt x="2796020" y="99370"/>
                  <a:pt x="2783852" y="100722"/>
                </a:cubicBezTo>
                <a:cubicBezTo>
                  <a:pt x="2754447" y="103764"/>
                  <a:pt x="2724703" y="106468"/>
                  <a:pt x="2695298" y="109172"/>
                </a:cubicBezTo>
                <a:cubicBezTo>
                  <a:pt x="2683806" y="110186"/>
                  <a:pt x="2672314" y="110862"/>
                  <a:pt x="2661161" y="111876"/>
                </a:cubicBezTo>
                <a:cubicBezTo>
                  <a:pt x="2643247" y="113228"/>
                  <a:pt x="2625671" y="114242"/>
                  <a:pt x="2607758" y="115932"/>
                </a:cubicBezTo>
                <a:cubicBezTo>
                  <a:pt x="2601336" y="116608"/>
                  <a:pt x="2594576" y="116946"/>
                  <a:pt x="2588154" y="117622"/>
                </a:cubicBezTo>
                <a:cubicBezTo>
                  <a:pt x="2578352" y="118298"/>
                  <a:pt x="2569902" y="118974"/>
                  <a:pt x="2561452" y="119988"/>
                </a:cubicBezTo>
                <a:cubicBezTo>
                  <a:pt x="2548271" y="121340"/>
                  <a:pt x="2534751" y="122692"/>
                  <a:pt x="2521569" y="123706"/>
                </a:cubicBezTo>
                <a:lnTo>
                  <a:pt x="2511091" y="124720"/>
                </a:lnTo>
                <a:cubicBezTo>
                  <a:pt x="2483714" y="127086"/>
                  <a:pt x="2458364" y="129452"/>
                  <a:pt x="2432339" y="130804"/>
                </a:cubicBezTo>
                <a:cubicBezTo>
                  <a:pt x="2410369" y="132156"/>
                  <a:pt x="2388399" y="133170"/>
                  <a:pt x="2366430" y="133846"/>
                </a:cubicBezTo>
                <a:lnTo>
                  <a:pt x="2344460" y="134860"/>
                </a:lnTo>
                <a:cubicBezTo>
                  <a:pt x="2319111" y="135874"/>
                  <a:pt x="2294099" y="137226"/>
                  <a:pt x="2268749" y="138578"/>
                </a:cubicBezTo>
                <a:lnTo>
                  <a:pt x="2217374" y="140944"/>
                </a:lnTo>
                <a:cubicBezTo>
                  <a:pt x="2176139" y="142972"/>
                  <a:pt x="2134904" y="144324"/>
                  <a:pt x="2093330" y="145675"/>
                </a:cubicBezTo>
                <a:lnTo>
                  <a:pt x="2051757" y="146689"/>
                </a:lnTo>
                <a:lnTo>
                  <a:pt x="2006804" y="147703"/>
                </a:lnTo>
                <a:lnTo>
                  <a:pt x="1995312" y="147703"/>
                </a:lnTo>
                <a:cubicBezTo>
                  <a:pt x="1950021" y="147703"/>
                  <a:pt x="1904730" y="148379"/>
                  <a:pt x="1859100" y="149055"/>
                </a:cubicBezTo>
                <a:lnTo>
                  <a:pt x="1826653" y="149393"/>
                </a:lnTo>
                <a:cubicBezTo>
                  <a:pt x="1799275" y="149731"/>
                  <a:pt x="1773588" y="150069"/>
                  <a:pt x="1747900" y="150069"/>
                </a:cubicBezTo>
                <a:lnTo>
                  <a:pt x="1740126" y="150069"/>
                </a:lnTo>
                <a:lnTo>
                  <a:pt x="1731339" y="150069"/>
                </a:lnTo>
                <a:cubicBezTo>
                  <a:pt x="1717819" y="150069"/>
                  <a:pt x="1704299" y="150407"/>
                  <a:pt x="1690441" y="150407"/>
                </a:cubicBezTo>
                <a:lnTo>
                  <a:pt x="1687061" y="150407"/>
                </a:lnTo>
                <a:cubicBezTo>
                  <a:pt x="1685371" y="150407"/>
                  <a:pt x="1683682" y="150407"/>
                  <a:pt x="1682329" y="150745"/>
                </a:cubicBezTo>
                <a:lnTo>
                  <a:pt x="1617773" y="152435"/>
                </a:lnTo>
                <a:lnTo>
                  <a:pt x="1613379" y="153111"/>
                </a:lnTo>
                <a:lnTo>
                  <a:pt x="1594451" y="152773"/>
                </a:lnTo>
                <a:lnTo>
                  <a:pt x="1577551" y="153111"/>
                </a:lnTo>
                <a:cubicBezTo>
                  <a:pt x="1544428" y="153787"/>
                  <a:pt x="1509952" y="154125"/>
                  <a:pt x="1475139" y="154125"/>
                </a:cubicBezTo>
                <a:cubicBezTo>
                  <a:pt x="1449113" y="154125"/>
                  <a:pt x="1423088" y="153787"/>
                  <a:pt x="1397400" y="153449"/>
                </a:cubicBezTo>
                <a:cubicBezTo>
                  <a:pt x="1335210" y="152435"/>
                  <a:pt x="1273019" y="151083"/>
                  <a:pt x="1210828" y="149055"/>
                </a:cubicBezTo>
                <a:cubicBezTo>
                  <a:pt x="1196970" y="148717"/>
                  <a:pt x="1183112" y="148041"/>
                  <a:pt x="1169254" y="147365"/>
                </a:cubicBezTo>
                <a:cubicBezTo>
                  <a:pt x="1153031" y="146351"/>
                  <a:pt x="1138497" y="145675"/>
                  <a:pt x="1123963" y="145000"/>
                </a:cubicBezTo>
                <a:cubicBezTo>
                  <a:pt x="1109091" y="144662"/>
                  <a:pt x="1094220" y="143648"/>
                  <a:pt x="1079348" y="142972"/>
                </a:cubicBezTo>
                <a:lnTo>
                  <a:pt x="1066166" y="142296"/>
                </a:lnTo>
                <a:lnTo>
                  <a:pt x="1038113" y="140944"/>
                </a:lnTo>
                <a:cubicBezTo>
                  <a:pt x="1017157" y="140268"/>
                  <a:pt x="995863" y="138916"/>
                  <a:pt x="974908" y="137902"/>
                </a:cubicBezTo>
                <a:lnTo>
                  <a:pt x="942798" y="135874"/>
                </a:lnTo>
                <a:cubicBezTo>
                  <a:pt x="918463" y="134522"/>
                  <a:pt x="892437" y="133846"/>
                  <a:pt x="855596" y="133508"/>
                </a:cubicBezTo>
                <a:lnTo>
                  <a:pt x="831598" y="133508"/>
                </a:lnTo>
                <a:cubicBezTo>
                  <a:pt x="805911" y="133508"/>
                  <a:pt x="780223" y="133846"/>
                  <a:pt x="754536" y="133846"/>
                </a:cubicBezTo>
                <a:lnTo>
                  <a:pt x="713976" y="134184"/>
                </a:lnTo>
                <a:cubicBezTo>
                  <a:pt x="686599" y="134522"/>
                  <a:pt x="658207" y="136550"/>
                  <a:pt x="634886" y="137902"/>
                </a:cubicBezTo>
                <a:lnTo>
                  <a:pt x="621704" y="138916"/>
                </a:lnTo>
                <a:cubicBezTo>
                  <a:pt x="611226" y="139592"/>
                  <a:pt x="601086" y="140268"/>
                  <a:pt x="590608" y="140606"/>
                </a:cubicBezTo>
                <a:cubicBezTo>
                  <a:pt x="587228" y="136888"/>
                  <a:pt x="582159" y="134522"/>
                  <a:pt x="576751" y="134184"/>
                </a:cubicBezTo>
                <a:lnTo>
                  <a:pt x="573709" y="133508"/>
                </a:lnTo>
                <a:cubicBezTo>
                  <a:pt x="571343" y="132832"/>
                  <a:pt x="570329" y="132494"/>
                  <a:pt x="568301" y="132494"/>
                </a:cubicBezTo>
                <a:cubicBezTo>
                  <a:pt x="563907" y="132494"/>
                  <a:pt x="560865" y="132494"/>
                  <a:pt x="557147" y="132832"/>
                </a:cubicBezTo>
                <a:cubicBezTo>
                  <a:pt x="552753" y="133508"/>
                  <a:pt x="548021" y="133846"/>
                  <a:pt x="543627" y="134184"/>
                </a:cubicBezTo>
                <a:lnTo>
                  <a:pt x="539909" y="134184"/>
                </a:lnTo>
                <a:cubicBezTo>
                  <a:pt x="527065" y="134184"/>
                  <a:pt x="514222" y="134860"/>
                  <a:pt x="501716" y="135198"/>
                </a:cubicBezTo>
                <a:lnTo>
                  <a:pt x="493604" y="135198"/>
                </a:lnTo>
                <a:lnTo>
                  <a:pt x="489210" y="135198"/>
                </a:lnTo>
                <a:lnTo>
                  <a:pt x="485154" y="135198"/>
                </a:lnTo>
                <a:lnTo>
                  <a:pt x="480760" y="135198"/>
                </a:lnTo>
                <a:cubicBezTo>
                  <a:pt x="473324" y="135536"/>
                  <a:pt x="465551" y="135874"/>
                  <a:pt x="458115" y="136212"/>
                </a:cubicBezTo>
                <a:lnTo>
                  <a:pt x="448989" y="136550"/>
                </a:lnTo>
                <a:cubicBezTo>
                  <a:pt x="417893" y="137226"/>
                  <a:pt x="387136" y="140944"/>
                  <a:pt x="361110" y="144662"/>
                </a:cubicBezTo>
                <a:cubicBezTo>
                  <a:pt x="328325" y="149393"/>
                  <a:pt x="296215" y="158181"/>
                  <a:pt x="269176" y="165955"/>
                </a:cubicBezTo>
                <a:lnTo>
                  <a:pt x="264782" y="167983"/>
                </a:lnTo>
                <a:cubicBezTo>
                  <a:pt x="258360" y="169335"/>
                  <a:pt x="250248" y="171363"/>
                  <a:pt x="241798" y="173391"/>
                </a:cubicBezTo>
                <a:lnTo>
                  <a:pt x="231997" y="176095"/>
                </a:lnTo>
                <a:cubicBezTo>
                  <a:pt x="210703" y="181165"/>
                  <a:pt x="191775" y="185897"/>
                  <a:pt x="172510" y="192319"/>
                </a:cubicBezTo>
                <a:cubicBezTo>
                  <a:pt x="144456" y="201783"/>
                  <a:pt x="118431" y="213612"/>
                  <a:pt x="95447" y="227470"/>
                </a:cubicBezTo>
                <a:cubicBezTo>
                  <a:pt x="82941" y="234906"/>
                  <a:pt x="67055" y="244370"/>
                  <a:pt x="53536" y="255524"/>
                </a:cubicBezTo>
                <a:cubicBezTo>
                  <a:pt x="47790" y="260256"/>
                  <a:pt x="42382" y="265663"/>
                  <a:pt x="37312" y="271409"/>
                </a:cubicBezTo>
                <a:lnTo>
                  <a:pt x="33594" y="275127"/>
                </a:lnTo>
                <a:cubicBezTo>
                  <a:pt x="27510" y="281549"/>
                  <a:pt x="23792" y="286619"/>
                  <a:pt x="21088" y="291013"/>
                </a:cubicBezTo>
                <a:cubicBezTo>
                  <a:pt x="15680" y="299125"/>
                  <a:pt x="11624" y="306899"/>
                  <a:pt x="8582" y="315011"/>
                </a:cubicBezTo>
                <a:cubicBezTo>
                  <a:pt x="4865" y="324474"/>
                  <a:pt x="2837" y="334952"/>
                  <a:pt x="1485" y="343064"/>
                </a:cubicBezTo>
                <a:cubicBezTo>
                  <a:pt x="471" y="349486"/>
                  <a:pt x="471" y="355908"/>
                  <a:pt x="133" y="362330"/>
                </a:cubicBezTo>
                <a:cubicBezTo>
                  <a:pt x="-205" y="373822"/>
                  <a:pt x="133" y="383285"/>
                  <a:pt x="809" y="392749"/>
                </a:cubicBezTo>
                <a:cubicBezTo>
                  <a:pt x="2161" y="409311"/>
                  <a:pt x="7568" y="425535"/>
                  <a:pt x="12638" y="439392"/>
                </a:cubicBezTo>
                <a:cubicBezTo>
                  <a:pt x="14328" y="443786"/>
                  <a:pt x="16356" y="448180"/>
                  <a:pt x="18384" y="452574"/>
                </a:cubicBezTo>
                <a:lnTo>
                  <a:pt x="20750" y="457982"/>
                </a:lnTo>
                <a:cubicBezTo>
                  <a:pt x="23454" y="464404"/>
                  <a:pt x="26496" y="471164"/>
                  <a:pt x="30552" y="476910"/>
                </a:cubicBezTo>
                <a:cubicBezTo>
                  <a:pt x="37988" y="489416"/>
                  <a:pt x="47452" y="504963"/>
                  <a:pt x="58944" y="517469"/>
                </a:cubicBezTo>
                <a:cubicBezTo>
                  <a:pt x="65027" y="524229"/>
                  <a:pt x="71787" y="530313"/>
                  <a:pt x="78547" y="536397"/>
                </a:cubicBezTo>
                <a:cubicBezTo>
                  <a:pt x="84293" y="541805"/>
                  <a:pt x="90377" y="546875"/>
                  <a:pt x="96461" y="551607"/>
                </a:cubicBezTo>
                <a:cubicBezTo>
                  <a:pt x="119783" y="568844"/>
                  <a:pt x="146146" y="583040"/>
                  <a:pt x="174876" y="594194"/>
                </a:cubicBezTo>
                <a:cubicBezTo>
                  <a:pt x="180621" y="596560"/>
                  <a:pt x="186029" y="598588"/>
                  <a:pt x="191775" y="600278"/>
                </a:cubicBezTo>
                <a:lnTo>
                  <a:pt x="197183" y="602306"/>
                </a:lnTo>
                <a:lnTo>
                  <a:pt x="201915" y="603996"/>
                </a:lnTo>
                <a:cubicBezTo>
                  <a:pt x="220505" y="610417"/>
                  <a:pt x="237067" y="616501"/>
                  <a:pt x="253290" y="623937"/>
                </a:cubicBezTo>
                <a:cubicBezTo>
                  <a:pt x="261402" y="627655"/>
                  <a:pt x="269514" y="631035"/>
                  <a:pt x="277288" y="635429"/>
                </a:cubicBezTo>
                <a:cubicBezTo>
                  <a:pt x="299257" y="648273"/>
                  <a:pt x="319199" y="663145"/>
                  <a:pt x="336437" y="679030"/>
                </a:cubicBezTo>
                <a:cubicBezTo>
                  <a:pt x="349957" y="692888"/>
                  <a:pt x="360772" y="705394"/>
                  <a:pt x="368884" y="718238"/>
                </a:cubicBezTo>
                <a:cubicBezTo>
                  <a:pt x="371926" y="723646"/>
                  <a:pt x="374630" y="729391"/>
                  <a:pt x="376658" y="735137"/>
                </a:cubicBezTo>
                <a:cubicBezTo>
                  <a:pt x="376996" y="737165"/>
                  <a:pt x="377334" y="739531"/>
                  <a:pt x="377334" y="741559"/>
                </a:cubicBezTo>
                <a:cubicBezTo>
                  <a:pt x="376996" y="745953"/>
                  <a:pt x="376658" y="750009"/>
                  <a:pt x="375644" y="753727"/>
                </a:cubicBezTo>
                <a:cubicBezTo>
                  <a:pt x="372940" y="763867"/>
                  <a:pt x="369560" y="772993"/>
                  <a:pt x="365842" y="780767"/>
                </a:cubicBezTo>
                <a:cubicBezTo>
                  <a:pt x="360096" y="789554"/>
                  <a:pt x="353336" y="797328"/>
                  <a:pt x="348605" y="802398"/>
                </a:cubicBezTo>
                <a:cubicBezTo>
                  <a:pt x="334071" y="816594"/>
                  <a:pt x="316833" y="830114"/>
                  <a:pt x="303313" y="840929"/>
                </a:cubicBezTo>
                <a:lnTo>
                  <a:pt x="293850" y="848365"/>
                </a:lnTo>
                <a:lnTo>
                  <a:pt x="286076" y="855125"/>
                </a:lnTo>
                <a:cubicBezTo>
                  <a:pt x="279992" y="860195"/>
                  <a:pt x="274246" y="865265"/>
                  <a:pt x="268162" y="870673"/>
                </a:cubicBezTo>
                <a:lnTo>
                  <a:pt x="260050" y="878109"/>
                </a:lnTo>
                <a:cubicBezTo>
                  <a:pt x="250586" y="886897"/>
                  <a:pt x="241460" y="896361"/>
                  <a:pt x="231997" y="907176"/>
                </a:cubicBezTo>
                <a:cubicBezTo>
                  <a:pt x="221519" y="919682"/>
                  <a:pt x="213069" y="931850"/>
                  <a:pt x="206985" y="943680"/>
                </a:cubicBezTo>
                <a:cubicBezTo>
                  <a:pt x="200563" y="955172"/>
                  <a:pt x="196845" y="967677"/>
                  <a:pt x="194479" y="982211"/>
                </a:cubicBezTo>
                <a:cubicBezTo>
                  <a:pt x="193803" y="986943"/>
                  <a:pt x="193803" y="992013"/>
                  <a:pt x="193803" y="997083"/>
                </a:cubicBezTo>
                <a:cubicBezTo>
                  <a:pt x="194141" y="1006885"/>
                  <a:pt x="194479" y="1014997"/>
                  <a:pt x="195493" y="1023108"/>
                </a:cubicBezTo>
                <a:cubicBezTo>
                  <a:pt x="197859" y="1038656"/>
                  <a:pt x="202591" y="1054204"/>
                  <a:pt x="206647" y="1066034"/>
                </a:cubicBezTo>
                <a:cubicBezTo>
                  <a:pt x="216449" y="1095439"/>
                  <a:pt x="235039" y="1122141"/>
                  <a:pt x="252276" y="1144110"/>
                </a:cubicBezTo>
                <a:cubicBezTo>
                  <a:pt x="269514" y="1165742"/>
                  <a:pt x="290470" y="1187036"/>
                  <a:pt x="316495" y="1209343"/>
                </a:cubicBezTo>
                <a:cubicBezTo>
                  <a:pt x="328325" y="1219483"/>
                  <a:pt x="340493" y="1228271"/>
                  <a:pt x="349957" y="1234693"/>
                </a:cubicBezTo>
                <a:cubicBezTo>
                  <a:pt x="364828" y="1245171"/>
                  <a:pt x="378348" y="1253620"/>
                  <a:pt x="391192" y="1260718"/>
                </a:cubicBezTo>
                <a:cubicBezTo>
                  <a:pt x="400656" y="1266126"/>
                  <a:pt x="410795" y="1270520"/>
                  <a:pt x="420597" y="1275252"/>
                </a:cubicBezTo>
                <a:lnTo>
                  <a:pt x="423301" y="1276604"/>
                </a:lnTo>
                <a:lnTo>
                  <a:pt x="426343" y="1277956"/>
                </a:lnTo>
                <a:lnTo>
                  <a:pt x="430399" y="1279646"/>
                </a:lnTo>
                <a:cubicBezTo>
                  <a:pt x="443919" y="1286068"/>
                  <a:pt x="458115" y="1292152"/>
                  <a:pt x="472310" y="1297560"/>
                </a:cubicBezTo>
                <a:cubicBezTo>
                  <a:pt x="497322" y="1307362"/>
                  <a:pt x="520982" y="1315811"/>
                  <a:pt x="544641" y="1323247"/>
                </a:cubicBezTo>
                <a:cubicBezTo>
                  <a:pt x="554443" y="1324937"/>
                  <a:pt x="563907" y="1326289"/>
                  <a:pt x="573371" y="1327303"/>
                </a:cubicBezTo>
                <a:lnTo>
                  <a:pt x="589594" y="1329331"/>
                </a:lnTo>
                <a:cubicBezTo>
                  <a:pt x="601424" y="1331021"/>
                  <a:pt x="611226" y="1332035"/>
                  <a:pt x="621366" y="1333049"/>
                </a:cubicBezTo>
                <a:lnTo>
                  <a:pt x="637252" y="1334739"/>
                </a:lnTo>
                <a:lnTo>
                  <a:pt x="651447" y="1336429"/>
                </a:lnTo>
                <a:cubicBezTo>
                  <a:pt x="658207" y="1337105"/>
                  <a:pt x="665305" y="1338119"/>
                  <a:pt x="672065" y="1338457"/>
                </a:cubicBezTo>
                <a:lnTo>
                  <a:pt x="721750" y="1342851"/>
                </a:lnTo>
                <a:cubicBezTo>
                  <a:pt x="732566" y="1343865"/>
                  <a:pt x="743382" y="1344879"/>
                  <a:pt x="754536" y="1345555"/>
                </a:cubicBezTo>
                <a:cubicBezTo>
                  <a:pt x="766365" y="1345217"/>
                  <a:pt x="776167" y="1345217"/>
                  <a:pt x="786307" y="1345217"/>
                </a:cubicBezTo>
                <a:lnTo>
                  <a:pt x="797123" y="1345217"/>
                </a:lnTo>
                <a:lnTo>
                  <a:pt x="801855" y="1345217"/>
                </a:lnTo>
                <a:cubicBezTo>
                  <a:pt x="808953" y="1345217"/>
                  <a:pt x="816388" y="1345217"/>
                  <a:pt x="823486" y="1344879"/>
                </a:cubicBezTo>
                <a:lnTo>
                  <a:pt x="839372" y="1344541"/>
                </a:lnTo>
                <a:lnTo>
                  <a:pt x="856610" y="1344203"/>
                </a:lnTo>
                <a:lnTo>
                  <a:pt x="863708" y="1344203"/>
                </a:lnTo>
                <a:lnTo>
                  <a:pt x="874523" y="1343865"/>
                </a:lnTo>
                <a:lnTo>
                  <a:pt x="885339" y="1343865"/>
                </a:lnTo>
                <a:lnTo>
                  <a:pt x="895479" y="1343865"/>
                </a:lnTo>
                <a:cubicBezTo>
                  <a:pt x="905619" y="1343865"/>
                  <a:pt x="915759" y="1343865"/>
                  <a:pt x="925899" y="1343527"/>
                </a:cubicBezTo>
                <a:cubicBezTo>
                  <a:pt x="932996" y="1343189"/>
                  <a:pt x="940094" y="1342851"/>
                  <a:pt x="947530" y="1342175"/>
                </a:cubicBezTo>
                <a:cubicBezTo>
                  <a:pt x="954628" y="1341499"/>
                  <a:pt x="961726" y="1340823"/>
                  <a:pt x="968824" y="1339809"/>
                </a:cubicBezTo>
                <a:cubicBezTo>
                  <a:pt x="983696" y="1337781"/>
                  <a:pt x="998229" y="1335753"/>
                  <a:pt x="1012763" y="1333387"/>
                </a:cubicBezTo>
                <a:lnTo>
                  <a:pt x="1023241" y="1331359"/>
                </a:lnTo>
                <a:lnTo>
                  <a:pt x="1034395" y="1329331"/>
                </a:lnTo>
                <a:lnTo>
                  <a:pt x="1043183" y="1327979"/>
                </a:lnTo>
                <a:cubicBezTo>
                  <a:pt x="1050618" y="1327303"/>
                  <a:pt x="1058054" y="1326627"/>
                  <a:pt x="1065828" y="1325951"/>
                </a:cubicBezTo>
                <a:cubicBezTo>
                  <a:pt x="1080362" y="1323923"/>
                  <a:pt x="1094558" y="1320881"/>
                  <a:pt x="1109091" y="1317839"/>
                </a:cubicBezTo>
                <a:lnTo>
                  <a:pt x="1125991" y="1315135"/>
                </a:lnTo>
                <a:lnTo>
                  <a:pt x="1131737" y="1314121"/>
                </a:lnTo>
                <a:cubicBezTo>
                  <a:pt x="1138159" y="1312769"/>
                  <a:pt x="1143905" y="1311755"/>
                  <a:pt x="1149651" y="1310741"/>
                </a:cubicBezTo>
                <a:lnTo>
                  <a:pt x="1154721" y="1309727"/>
                </a:lnTo>
                <a:cubicBezTo>
                  <a:pt x="1163170" y="1308038"/>
                  <a:pt x="1170268" y="1306348"/>
                  <a:pt x="1177366" y="1305333"/>
                </a:cubicBezTo>
                <a:lnTo>
                  <a:pt x="1181422" y="1304657"/>
                </a:lnTo>
                <a:lnTo>
                  <a:pt x="1206772" y="1300264"/>
                </a:lnTo>
                <a:lnTo>
                  <a:pt x="1213532" y="1299250"/>
                </a:lnTo>
                <a:lnTo>
                  <a:pt x="1220291" y="1298236"/>
                </a:lnTo>
                <a:lnTo>
                  <a:pt x="1234149" y="1295870"/>
                </a:lnTo>
                <a:lnTo>
                  <a:pt x="1247331" y="1293504"/>
                </a:lnTo>
                <a:lnTo>
                  <a:pt x="1254429" y="1292490"/>
                </a:lnTo>
                <a:cubicBezTo>
                  <a:pt x="1277413" y="1288096"/>
                  <a:pt x="1300396" y="1283026"/>
                  <a:pt x="1323042" y="1277618"/>
                </a:cubicBezTo>
                <a:cubicBezTo>
                  <a:pt x="1328112" y="1276942"/>
                  <a:pt x="1332844" y="1276604"/>
                  <a:pt x="1337575" y="1275928"/>
                </a:cubicBezTo>
                <a:cubicBezTo>
                  <a:pt x="1344335" y="1274914"/>
                  <a:pt x="1351095" y="1274238"/>
                  <a:pt x="1357855" y="1273900"/>
                </a:cubicBezTo>
                <a:lnTo>
                  <a:pt x="1374079" y="1272548"/>
                </a:lnTo>
                <a:lnTo>
                  <a:pt x="1391317" y="1271196"/>
                </a:lnTo>
                <a:lnTo>
                  <a:pt x="1398752" y="1270520"/>
                </a:lnTo>
                <a:lnTo>
                  <a:pt x="1403146" y="1270182"/>
                </a:lnTo>
                <a:cubicBezTo>
                  <a:pt x="1409906" y="1269506"/>
                  <a:pt x="1416666" y="1269168"/>
                  <a:pt x="1423426" y="1268830"/>
                </a:cubicBezTo>
                <a:cubicBezTo>
                  <a:pt x="1451479" y="1268830"/>
                  <a:pt x="1474801" y="1270520"/>
                  <a:pt x="1496433" y="1274576"/>
                </a:cubicBezTo>
                <a:cubicBezTo>
                  <a:pt x="1517388" y="1278294"/>
                  <a:pt x="1540372" y="1283026"/>
                  <a:pt x="1568763" y="1289786"/>
                </a:cubicBezTo>
                <a:cubicBezTo>
                  <a:pt x="1579917" y="1292490"/>
                  <a:pt x="1591071" y="1295532"/>
                  <a:pt x="1602225" y="1298574"/>
                </a:cubicBezTo>
                <a:cubicBezTo>
                  <a:pt x="1616421" y="1302292"/>
                  <a:pt x="1630278" y="1306686"/>
                  <a:pt x="1643798" y="1311755"/>
                </a:cubicBezTo>
                <a:cubicBezTo>
                  <a:pt x="1669824" y="1321219"/>
                  <a:pt x="1692807" y="1330007"/>
                  <a:pt x="1715453" y="1341837"/>
                </a:cubicBezTo>
                <a:cubicBezTo>
                  <a:pt x="1734043" y="1352315"/>
                  <a:pt x="1750604" y="1365158"/>
                  <a:pt x="1763110" y="1374622"/>
                </a:cubicBezTo>
                <a:cubicBezTo>
                  <a:pt x="1777306" y="1385438"/>
                  <a:pt x="1793868" y="1398620"/>
                  <a:pt x="1809077" y="1412816"/>
                </a:cubicBezTo>
                <a:lnTo>
                  <a:pt x="1817527" y="1421604"/>
                </a:lnTo>
                <a:cubicBezTo>
                  <a:pt x="1821583" y="1425659"/>
                  <a:pt x="1825639" y="1429377"/>
                  <a:pt x="1829695" y="1433095"/>
                </a:cubicBezTo>
                <a:lnTo>
                  <a:pt x="1832061" y="1435461"/>
                </a:lnTo>
                <a:lnTo>
                  <a:pt x="1839497" y="1442897"/>
                </a:lnTo>
                <a:lnTo>
                  <a:pt x="1846595" y="1450333"/>
                </a:lnTo>
                <a:lnTo>
                  <a:pt x="1859100" y="1460135"/>
                </a:lnTo>
                <a:lnTo>
                  <a:pt x="1866874" y="1467571"/>
                </a:lnTo>
                <a:cubicBezTo>
                  <a:pt x="1876000" y="1476697"/>
                  <a:pt x="1885126" y="1486160"/>
                  <a:pt x="1893914" y="1495624"/>
                </a:cubicBezTo>
                <a:cubicBezTo>
                  <a:pt x="1903716" y="1506102"/>
                  <a:pt x="1914870" y="1517932"/>
                  <a:pt x="1923995" y="1531452"/>
                </a:cubicBezTo>
                <a:cubicBezTo>
                  <a:pt x="1930079" y="1542267"/>
                  <a:pt x="1935149" y="1553759"/>
                  <a:pt x="1940557" y="1564575"/>
                </a:cubicBezTo>
                <a:cubicBezTo>
                  <a:pt x="1944613" y="1573025"/>
                  <a:pt x="1947317" y="1579447"/>
                  <a:pt x="1949683" y="1586207"/>
                </a:cubicBezTo>
                <a:cubicBezTo>
                  <a:pt x="1950697" y="1589587"/>
                  <a:pt x="1952049" y="1592629"/>
                  <a:pt x="1953401" y="1596009"/>
                </a:cubicBezTo>
                <a:cubicBezTo>
                  <a:pt x="1954077" y="1597699"/>
                  <a:pt x="1955091" y="1599388"/>
                  <a:pt x="1956105" y="1600740"/>
                </a:cubicBezTo>
                <a:cubicBezTo>
                  <a:pt x="1959485" y="1606486"/>
                  <a:pt x="1962865" y="1608176"/>
                  <a:pt x="1965569" y="1609528"/>
                </a:cubicBezTo>
                <a:cubicBezTo>
                  <a:pt x="1967597" y="1610542"/>
                  <a:pt x="1969625" y="1611218"/>
                  <a:pt x="1971990" y="1611218"/>
                </a:cubicBezTo>
                <a:cubicBezTo>
                  <a:pt x="1974356" y="1611218"/>
                  <a:pt x="1977060" y="1610880"/>
                  <a:pt x="1979088" y="1609866"/>
                </a:cubicBezTo>
                <a:lnTo>
                  <a:pt x="1979764" y="1600740"/>
                </a:lnTo>
                <a:cubicBezTo>
                  <a:pt x="1980102" y="1583165"/>
                  <a:pt x="1980440" y="1565927"/>
                  <a:pt x="1980440" y="1548351"/>
                </a:cubicBezTo>
                <a:lnTo>
                  <a:pt x="1977398" y="1537198"/>
                </a:lnTo>
                <a:cubicBezTo>
                  <a:pt x="1977398" y="1537198"/>
                  <a:pt x="1980440" y="1536860"/>
                  <a:pt x="1980440" y="1536860"/>
                </a:cubicBezTo>
                <a:cubicBezTo>
                  <a:pt x="1980440" y="1530776"/>
                  <a:pt x="1980102" y="1525030"/>
                  <a:pt x="1980102" y="1519622"/>
                </a:cubicBezTo>
                <a:cubicBezTo>
                  <a:pt x="1979764" y="1514214"/>
                  <a:pt x="1983144" y="1509144"/>
                  <a:pt x="1988890" y="1506440"/>
                </a:cubicBezTo>
                <a:lnTo>
                  <a:pt x="1987876" y="1498666"/>
                </a:lnTo>
                <a:lnTo>
                  <a:pt x="1989566" y="1493596"/>
                </a:lnTo>
                <a:lnTo>
                  <a:pt x="1993284" y="1486160"/>
                </a:lnTo>
                <a:lnTo>
                  <a:pt x="2004100" y="1463853"/>
                </a:lnTo>
                <a:lnTo>
                  <a:pt x="2005790" y="1460811"/>
                </a:lnTo>
                <a:cubicBezTo>
                  <a:pt x="2009170" y="1454389"/>
                  <a:pt x="2012550" y="1447967"/>
                  <a:pt x="2016268" y="1441545"/>
                </a:cubicBezTo>
                <a:cubicBezTo>
                  <a:pt x="2020662" y="1433433"/>
                  <a:pt x="2025732" y="1425997"/>
                  <a:pt x="2031139" y="1418562"/>
                </a:cubicBezTo>
                <a:cubicBezTo>
                  <a:pt x="2035871" y="1411802"/>
                  <a:pt x="2040603" y="1405380"/>
                  <a:pt x="2045673" y="1398620"/>
                </a:cubicBezTo>
                <a:cubicBezTo>
                  <a:pt x="2051081" y="1391860"/>
                  <a:pt x="2056827" y="1385438"/>
                  <a:pt x="2062573" y="1379016"/>
                </a:cubicBezTo>
                <a:cubicBezTo>
                  <a:pt x="2070685" y="1370228"/>
                  <a:pt x="2079811" y="1361103"/>
                  <a:pt x="2089274" y="1352653"/>
                </a:cubicBezTo>
                <a:cubicBezTo>
                  <a:pt x="2098738" y="1344203"/>
                  <a:pt x="2109892" y="1334401"/>
                  <a:pt x="2121722" y="1325951"/>
                </a:cubicBezTo>
                <a:cubicBezTo>
                  <a:pt x="2138284" y="1316149"/>
                  <a:pt x="2155521" y="1310065"/>
                  <a:pt x="2176139" y="1302630"/>
                </a:cubicBezTo>
                <a:cubicBezTo>
                  <a:pt x="2185603" y="1299250"/>
                  <a:pt x="2195405" y="1296208"/>
                  <a:pt x="2205206" y="1293166"/>
                </a:cubicBezTo>
                <a:cubicBezTo>
                  <a:pt x="2248132" y="1293504"/>
                  <a:pt x="2294437" y="1299588"/>
                  <a:pt x="2350882" y="1312431"/>
                </a:cubicBezTo>
                <a:lnTo>
                  <a:pt x="2355276" y="1313445"/>
                </a:lnTo>
                <a:lnTo>
                  <a:pt x="2358318" y="1314797"/>
                </a:lnTo>
                <a:lnTo>
                  <a:pt x="2370148" y="1318853"/>
                </a:lnTo>
                <a:cubicBezTo>
                  <a:pt x="2375894" y="1320881"/>
                  <a:pt x="2381639" y="1322909"/>
                  <a:pt x="2387385" y="1325275"/>
                </a:cubicBezTo>
                <a:lnTo>
                  <a:pt x="2405299" y="1331697"/>
                </a:lnTo>
                <a:lnTo>
                  <a:pt x="2415439" y="1335415"/>
                </a:lnTo>
                <a:lnTo>
                  <a:pt x="2431325" y="1341161"/>
                </a:lnTo>
                <a:lnTo>
                  <a:pt x="2446196" y="1346231"/>
                </a:lnTo>
                <a:lnTo>
                  <a:pt x="2466814" y="1353329"/>
                </a:lnTo>
                <a:lnTo>
                  <a:pt x="2476278" y="1356709"/>
                </a:lnTo>
                <a:lnTo>
                  <a:pt x="2489460" y="1361441"/>
                </a:lnTo>
                <a:cubicBezTo>
                  <a:pt x="2497233" y="1364482"/>
                  <a:pt x="2507035" y="1368200"/>
                  <a:pt x="2516837" y="1371918"/>
                </a:cubicBezTo>
                <a:lnTo>
                  <a:pt x="2526977" y="1375636"/>
                </a:lnTo>
                <a:lnTo>
                  <a:pt x="2542863" y="1381720"/>
                </a:lnTo>
                <a:lnTo>
                  <a:pt x="2563142" y="1389494"/>
                </a:lnTo>
                <a:lnTo>
                  <a:pt x="2573958" y="1393550"/>
                </a:lnTo>
                <a:lnTo>
                  <a:pt x="2580042" y="1395916"/>
                </a:lnTo>
                <a:lnTo>
                  <a:pt x="2588154" y="1398958"/>
                </a:lnTo>
                <a:lnTo>
                  <a:pt x="2596604" y="1402000"/>
                </a:lnTo>
                <a:cubicBezTo>
                  <a:pt x="2604378" y="1404704"/>
                  <a:pt x="2612151" y="1407408"/>
                  <a:pt x="2619925" y="1410112"/>
                </a:cubicBezTo>
                <a:cubicBezTo>
                  <a:pt x="2629727" y="1413492"/>
                  <a:pt x="2641219" y="1417210"/>
                  <a:pt x="2652711" y="1420928"/>
                </a:cubicBezTo>
                <a:lnTo>
                  <a:pt x="2666907" y="1425659"/>
                </a:lnTo>
                <a:lnTo>
                  <a:pt x="2685496" y="1431743"/>
                </a:lnTo>
                <a:cubicBezTo>
                  <a:pt x="2706452" y="1438503"/>
                  <a:pt x="2727408" y="1443573"/>
                  <a:pt x="2752757" y="1449657"/>
                </a:cubicBezTo>
                <a:cubicBezTo>
                  <a:pt x="2765263" y="1452699"/>
                  <a:pt x="2776417" y="1455065"/>
                  <a:pt x="2787570" y="1457431"/>
                </a:cubicBezTo>
                <a:lnTo>
                  <a:pt x="2799062" y="1459797"/>
                </a:lnTo>
                <a:cubicBezTo>
                  <a:pt x="2805822" y="1461149"/>
                  <a:pt x="2812920" y="1462501"/>
                  <a:pt x="2819680" y="1463853"/>
                </a:cubicBezTo>
                <a:lnTo>
                  <a:pt x="2830158" y="1465543"/>
                </a:lnTo>
                <a:lnTo>
                  <a:pt x="2843001" y="1467571"/>
                </a:lnTo>
                <a:lnTo>
                  <a:pt x="2850437" y="1467571"/>
                </a:lnTo>
                <a:lnTo>
                  <a:pt x="2857873" y="1467571"/>
                </a:lnTo>
                <a:cubicBezTo>
                  <a:pt x="2861591" y="1467571"/>
                  <a:pt x="2864971" y="1467233"/>
                  <a:pt x="2868689" y="1467233"/>
                </a:cubicBezTo>
                <a:lnTo>
                  <a:pt x="2873083" y="1467233"/>
                </a:lnTo>
                <a:lnTo>
                  <a:pt x="2883899" y="1466895"/>
                </a:lnTo>
                <a:lnTo>
                  <a:pt x="2895391" y="1466557"/>
                </a:lnTo>
                <a:lnTo>
                  <a:pt x="2904854" y="1465881"/>
                </a:lnTo>
                <a:lnTo>
                  <a:pt x="2912290" y="1465205"/>
                </a:lnTo>
                <a:lnTo>
                  <a:pt x="2918712" y="1464529"/>
                </a:lnTo>
                <a:cubicBezTo>
                  <a:pt x="2922092" y="1464529"/>
                  <a:pt x="2925472" y="1464191"/>
                  <a:pt x="2928514" y="1463853"/>
                </a:cubicBezTo>
                <a:lnTo>
                  <a:pt x="2946090" y="1462163"/>
                </a:lnTo>
                <a:cubicBezTo>
                  <a:pt x="2964341" y="1460473"/>
                  <a:pt x="2981917" y="1458783"/>
                  <a:pt x="2999155" y="1457093"/>
                </a:cubicBezTo>
                <a:lnTo>
                  <a:pt x="3022814" y="1454389"/>
                </a:lnTo>
                <a:lnTo>
                  <a:pt x="3025856" y="1454051"/>
                </a:lnTo>
                <a:cubicBezTo>
                  <a:pt x="3039376" y="1450671"/>
                  <a:pt x="3052896" y="1446615"/>
                  <a:pt x="3067091" y="1442221"/>
                </a:cubicBezTo>
                <a:lnTo>
                  <a:pt x="3081287" y="1437827"/>
                </a:lnTo>
                <a:cubicBezTo>
                  <a:pt x="3102581" y="1431067"/>
                  <a:pt x="3123537" y="1424646"/>
                  <a:pt x="3144492" y="1417210"/>
                </a:cubicBezTo>
                <a:cubicBezTo>
                  <a:pt x="3158350" y="1412478"/>
                  <a:pt x="3171870" y="1407408"/>
                  <a:pt x="3185052" y="1401324"/>
                </a:cubicBezTo>
                <a:cubicBezTo>
                  <a:pt x="3198233" y="1395240"/>
                  <a:pt x="3211415" y="1388818"/>
                  <a:pt x="3224597" y="1382058"/>
                </a:cubicBezTo>
                <a:cubicBezTo>
                  <a:pt x="3255016" y="1366172"/>
                  <a:pt x="3280704" y="1349949"/>
                  <a:pt x="3303350" y="1332373"/>
                </a:cubicBezTo>
                <a:cubicBezTo>
                  <a:pt x="3317207" y="1321557"/>
                  <a:pt x="3328023" y="1313107"/>
                  <a:pt x="3337825" y="1303644"/>
                </a:cubicBezTo>
                <a:cubicBezTo>
                  <a:pt x="3352021" y="1289786"/>
                  <a:pt x="3361822" y="1278294"/>
                  <a:pt x="3370272" y="1266464"/>
                </a:cubicBezTo>
                <a:cubicBezTo>
                  <a:pt x="3381426" y="1251254"/>
                  <a:pt x="3389538" y="1236045"/>
                  <a:pt x="3394608" y="1221173"/>
                </a:cubicBezTo>
                <a:cubicBezTo>
                  <a:pt x="3400016" y="1205287"/>
                  <a:pt x="3403734" y="1190077"/>
                  <a:pt x="3405762" y="1175882"/>
                </a:cubicBezTo>
                <a:cubicBezTo>
                  <a:pt x="3410156" y="1145800"/>
                  <a:pt x="3408465" y="1116733"/>
                  <a:pt x="3400354" y="1092059"/>
                </a:cubicBezTo>
                <a:cubicBezTo>
                  <a:pt x="3392580" y="1068062"/>
                  <a:pt x="3381764" y="1045754"/>
                  <a:pt x="3372300" y="1027164"/>
                </a:cubicBezTo>
                <a:lnTo>
                  <a:pt x="3367230" y="1017362"/>
                </a:lnTo>
                <a:cubicBezTo>
                  <a:pt x="3358442" y="999787"/>
                  <a:pt x="3349655" y="982211"/>
                  <a:pt x="3340191" y="964973"/>
                </a:cubicBezTo>
                <a:lnTo>
                  <a:pt x="3336811" y="958552"/>
                </a:lnTo>
                <a:cubicBezTo>
                  <a:pt x="3327009" y="940638"/>
                  <a:pt x="3317883" y="924414"/>
                  <a:pt x="3312137" y="906838"/>
                </a:cubicBezTo>
                <a:cubicBezTo>
                  <a:pt x="3305715" y="883179"/>
                  <a:pt x="3302335" y="859857"/>
                  <a:pt x="3301659" y="835184"/>
                </a:cubicBezTo>
                <a:cubicBezTo>
                  <a:pt x="3301659" y="821326"/>
                  <a:pt x="3303011" y="809158"/>
                  <a:pt x="3305377" y="797328"/>
                </a:cubicBezTo>
                <a:cubicBezTo>
                  <a:pt x="3308419" y="787188"/>
                  <a:pt x="3312475" y="777049"/>
                  <a:pt x="3317883" y="766909"/>
                </a:cubicBezTo>
                <a:cubicBezTo>
                  <a:pt x="3324981" y="755079"/>
                  <a:pt x="3334107" y="743587"/>
                  <a:pt x="3346275" y="730405"/>
                </a:cubicBezTo>
                <a:cubicBezTo>
                  <a:pt x="3362836" y="713844"/>
                  <a:pt x="3377708" y="700324"/>
                  <a:pt x="3393256" y="688494"/>
                </a:cubicBezTo>
                <a:cubicBezTo>
                  <a:pt x="3407452" y="677340"/>
                  <a:pt x="3423337" y="667539"/>
                  <a:pt x="3439561" y="657399"/>
                </a:cubicBezTo>
                <a:lnTo>
                  <a:pt x="3452405" y="649287"/>
                </a:lnTo>
                <a:cubicBezTo>
                  <a:pt x="3477079" y="634753"/>
                  <a:pt x="3499386" y="622923"/>
                  <a:pt x="3521356" y="613797"/>
                </a:cubicBezTo>
                <a:cubicBezTo>
                  <a:pt x="3548057" y="602644"/>
                  <a:pt x="3576111" y="592504"/>
                  <a:pt x="3603488" y="583040"/>
                </a:cubicBezTo>
                <a:lnTo>
                  <a:pt x="3614642" y="579322"/>
                </a:lnTo>
                <a:lnTo>
                  <a:pt x="3632218" y="573238"/>
                </a:lnTo>
                <a:cubicBezTo>
                  <a:pt x="3650469" y="567154"/>
                  <a:pt x="3668721" y="560732"/>
                  <a:pt x="3686973" y="553972"/>
                </a:cubicBezTo>
                <a:cubicBezTo>
                  <a:pt x="3715702" y="543157"/>
                  <a:pt x="3741728" y="532341"/>
                  <a:pt x="3766401" y="520173"/>
                </a:cubicBezTo>
                <a:cubicBezTo>
                  <a:pt x="3778569" y="514427"/>
                  <a:pt x="3790399" y="507667"/>
                  <a:pt x="3801891" y="500907"/>
                </a:cubicBezTo>
                <a:cubicBezTo>
                  <a:pt x="3818114" y="491444"/>
                  <a:pt x="3830282" y="483670"/>
                  <a:pt x="3841774" y="475558"/>
                </a:cubicBezTo>
                <a:cubicBezTo>
                  <a:pt x="3853604" y="466770"/>
                  <a:pt x="3864420" y="458658"/>
                  <a:pt x="3874222" y="449532"/>
                </a:cubicBezTo>
                <a:cubicBezTo>
                  <a:pt x="3888079" y="436012"/>
                  <a:pt x="3896867" y="423507"/>
                  <a:pt x="3902951" y="409311"/>
                </a:cubicBezTo>
                <a:cubicBezTo>
                  <a:pt x="3914781" y="381257"/>
                  <a:pt x="3918837" y="349148"/>
                  <a:pt x="3914781" y="316701"/>
                </a:cubicBezTo>
                <a:cubicBezTo>
                  <a:pt x="3913429" y="306899"/>
                  <a:pt x="3911401" y="297097"/>
                  <a:pt x="3909035" y="286957"/>
                </a:cubicBezTo>
                <a:lnTo>
                  <a:pt x="3907345" y="278507"/>
                </a:lnTo>
                <a:cubicBezTo>
                  <a:pt x="3903965" y="262283"/>
                  <a:pt x="3900247" y="248426"/>
                  <a:pt x="3895515" y="235244"/>
                </a:cubicBezTo>
                <a:cubicBezTo>
                  <a:pt x="3885037" y="205500"/>
                  <a:pt x="3868138" y="178123"/>
                  <a:pt x="3846506" y="155815"/>
                </a:cubicBezTo>
                <a:cubicBezTo>
                  <a:pt x="3827578" y="136212"/>
                  <a:pt x="3804257" y="119312"/>
                  <a:pt x="3782287" y="104102"/>
                </a:cubicBezTo>
                <a:cubicBezTo>
                  <a:pt x="3766401" y="92948"/>
                  <a:pt x="3751868" y="84161"/>
                  <a:pt x="3738686" y="76725"/>
                </a:cubicBezTo>
                <a:cubicBezTo>
                  <a:pt x="3725504" y="69627"/>
                  <a:pt x="3712322" y="63205"/>
                  <a:pt x="3698803" y="57121"/>
                </a:cubicBezTo>
                <a:cubicBezTo>
                  <a:pt x="3687311" y="51713"/>
                  <a:pt x="3675481" y="47657"/>
                  <a:pt x="3661285" y="43263"/>
                </a:cubicBezTo>
                <a:lnTo>
                  <a:pt x="3652835" y="40559"/>
                </a:lnTo>
                <a:lnTo>
                  <a:pt x="3649455" y="39545"/>
                </a:lnTo>
                <a:cubicBezTo>
                  <a:pt x="3640668" y="36503"/>
                  <a:pt x="3631542" y="33799"/>
                  <a:pt x="3622416" y="31433"/>
                </a:cubicBezTo>
                <a:lnTo>
                  <a:pt x="3597066" y="25350"/>
                </a:lnTo>
                <a:cubicBezTo>
                  <a:pt x="3572731" y="18928"/>
                  <a:pt x="3546367" y="12844"/>
                  <a:pt x="3519328" y="8788"/>
                </a:cubicBezTo>
                <a:cubicBezTo>
                  <a:pt x="3508512" y="7098"/>
                  <a:pt x="3497358" y="5746"/>
                  <a:pt x="3486880" y="4732"/>
                </a:cubicBezTo>
                <a:lnTo>
                  <a:pt x="3480120" y="4056"/>
                </a:lnTo>
                <a:cubicBezTo>
                  <a:pt x="3475388" y="3380"/>
                  <a:pt x="3470657" y="2704"/>
                  <a:pt x="3465925" y="2366"/>
                </a:cubicBezTo>
                <a:cubicBezTo>
                  <a:pt x="3460517" y="0"/>
                  <a:pt x="3456799" y="0"/>
                  <a:pt x="3452743" y="0"/>
                </a:cubicBezTo>
                <a:moveTo>
                  <a:pt x="1979088" y="1337443"/>
                </a:moveTo>
                <a:lnTo>
                  <a:pt x="1974356" y="1329669"/>
                </a:lnTo>
                <a:lnTo>
                  <a:pt x="1970977" y="1324599"/>
                </a:lnTo>
                <a:cubicBezTo>
                  <a:pt x="1968949" y="1321557"/>
                  <a:pt x="1966921" y="1318515"/>
                  <a:pt x="1964893" y="1315473"/>
                </a:cubicBezTo>
                <a:lnTo>
                  <a:pt x="1967259" y="1313107"/>
                </a:lnTo>
                <a:cubicBezTo>
                  <a:pt x="1968611" y="1315473"/>
                  <a:pt x="1969286" y="1316825"/>
                  <a:pt x="1969625" y="1318177"/>
                </a:cubicBezTo>
                <a:cubicBezTo>
                  <a:pt x="1972328" y="1324599"/>
                  <a:pt x="1978074" y="1329331"/>
                  <a:pt x="1984834" y="1331021"/>
                </a:cubicBezTo>
                <a:cubicBezTo>
                  <a:pt x="1983144" y="1331697"/>
                  <a:pt x="1981454" y="1333725"/>
                  <a:pt x="1979764" y="1336091"/>
                </a:cubicBezTo>
                <a:lnTo>
                  <a:pt x="1979088" y="1337443"/>
                </a:lnTo>
                <a:close/>
              </a:path>
            </a:pathLst>
          </a:custGeom>
          <a:solidFill>
            <a:srgbClr val="C6C4B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4" name="Google Shape;314;p2"/>
          <p:cNvGrpSpPr/>
          <p:nvPr/>
        </p:nvGrpSpPr>
        <p:grpSpPr>
          <a:xfrm>
            <a:off x="-690501" y="2906303"/>
            <a:ext cx="2988115" cy="3927798"/>
            <a:chOff x="5438757" y="2547978"/>
            <a:chExt cx="1312574" cy="1765371"/>
          </a:xfrm>
        </p:grpSpPr>
        <p:grpSp>
          <p:nvGrpSpPr>
            <p:cNvPr id="315" name="Google Shape;315;p2"/>
            <p:cNvGrpSpPr/>
            <p:nvPr/>
          </p:nvGrpSpPr>
          <p:grpSpPr>
            <a:xfrm>
              <a:off x="5505432" y="2567028"/>
              <a:ext cx="1245899" cy="1746321"/>
              <a:chOff x="5505432" y="2567028"/>
              <a:chExt cx="1245899" cy="1746321"/>
            </a:xfrm>
          </p:grpSpPr>
          <p:sp>
            <p:nvSpPr>
              <p:cNvPr id="316" name="Google Shape;316;p2"/>
              <p:cNvSpPr/>
              <p:nvPr/>
            </p:nvSpPr>
            <p:spPr>
              <a:xfrm>
                <a:off x="5505432" y="3128063"/>
                <a:ext cx="1245899" cy="173777"/>
              </a:xfrm>
              <a:custGeom>
                <a:avLst/>
                <a:gdLst/>
                <a:ahLst/>
                <a:cxnLst/>
                <a:rect l="l" t="t" r="r" b="b"/>
                <a:pathLst>
                  <a:path w="1245899" h="173777" extrusionOk="0">
                    <a:moveTo>
                      <a:pt x="2875" y="123867"/>
                    </a:moveTo>
                    <a:cubicBezTo>
                      <a:pt x="44023" y="55096"/>
                      <a:pt x="124890" y="14234"/>
                      <a:pt x="205186" y="29855"/>
                    </a:cubicBezTo>
                    <a:cubicBezTo>
                      <a:pt x="266813" y="41761"/>
                      <a:pt x="311104" y="87767"/>
                      <a:pt x="359205" y="124248"/>
                    </a:cubicBezTo>
                    <a:cubicBezTo>
                      <a:pt x="449026" y="192351"/>
                      <a:pt x="537704" y="185874"/>
                      <a:pt x="634097" y="131296"/>
                    </a:cubicBezTo>
                    <a:cubicBezTo>
                      <a:pt x="698581" y="94720"/>
                      <a:pt x="755731" y="44714"/>
                      <a:pt x="825930" y="18806"/>
                    </a:cubicBezTo>
                    <a:cubicBezTo>
                      <a:pt x="918323" y="-15198"/>
                      <a:pt x="983188" y="21663"/>
                      <a:pt x="1062055" y="64621"/>
                    </a:cubicBezTo>
                    <a:cubicBezTo>
                      <a:pt x="1119872" y="96149"/>
                      <a:pt x="1207502" y="115389"/>
                      <a:pt x="1245697" y="45762"/>
                    </a:cubicBezTo>
                    <a:cubicBezTo>
                      <a:pt x="1246649" y="44047"/>
                      <a:pt x="1243982" y="42523"/>
                      <a:pt x="1243125" y="44238"/>
                    </a:cubicBezTo>
                    <a:cubicBezTo>
                      <a:pt x="1195976" y="130153"/>
                      <a:pt x="1091963" y="78242"/>
                      <a:pt x="1031003" y="42904"/>
                    </a:cubicBezTo>
                    <a:cubicBezTo>
                      <a:pt x="984617" y="16044"/>
                      <a:pt x="939849" y="-4626"/>
                      <a:pt x="884890" y="899"/>
                    </a:cubicBezTo>
                    <a:cubicBezTo>
                      <a:pt x="751540" y="14424"/>
                      <a:pt x="664862" y="141869"/>
                      <a:pt x="536275" y="168539"/>
                    </a:cubicBezTo>
                    <a:cubicBezTo>
                      <a:pt x="387018" y="199590"/>
                      <a:pt x="334916" y="51477"/>
                      <a:pt x="205948" y="26902"/>
                    </a:cubicBezTo>
                    <a:cubicBezTo>
                      <a:pt x="124033" y="11281"/>
                      <a:pt x="42308" y="52048"/>
                      <a:pt x="208" y="122343"/>
                    </a:cubicBezTo>
                    <a:cubicBezTo>
                      <a:pt x="-745" y="123962"/>
                      <a:pt x="1827" y="125486"/>
                      <a:pt x="2875" y="123867"/>
                    </a:cubicBezTo>
                    <a:lnTo>
                      <a:pt x="2875" y="123867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7" name="Google Shape;317;p2"/>
              <p:cNvSpPr/>
              <p:nvPr/>
            </p:nvSpPr>
            <p:spPr>
              <a:xfrm>
                <a:off x="6436518" y="4175664"/>
                <a:ext cx="158037" cy="105346"/>
              </a:xfrm>
              <a:custGeom>
                <a:avLst/>
                <a:gdLst/>
                <a:ahLst/>
                <a:cxnLst/>
                <a:rect l="l" t="t" r="r" b="b"/>
                <a:pathLst>
                  <a:path w="158037" h="105346" extrusionOk="0">
                    <a:moveTo>
                      <a:pt x="0" y="43243"/>
                    </a:moveTo>
                    <a:lnTo>
                      <a:pt x="36576" y="105346"/>
                    </a:lnTo>
                    <a:cubicBezTo>
                      <a:pt x="36576" y="105346"/>
                      <a:pt x="156019" y="80200"/>
                      <a:pt x="157925" y="74962"/>
                    </a:cubicBezTo>
                    <a:cubicBezTo>
                      <a:pt x="159734" y="69723"/>
                      <a:pt x="139732" y="49530"/>
                      <a:pt x="102965" y="45053"/>
                    </a:cubicBezTo>
                    <a:lnTo>
                      <a:pt x="86868" y="46577"/>
                    </a:lnTo>
                    <a:lnTo>
                      <a:pt x="66961" y="0"/>
                    </a:lnTo>
                    <a:lnTo>
                      <a:pt x="0" y="43243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" name="Google Shape;318;p2"/>
              <p:cNvSpPr/>
              <p:nvPr/>
            </p:nvSpPr>
            <p:spPr>
              <a:xfrm>
                <a:off x="6514213" y="4218771"/>
                <a:ext cx="12027" cy="17622"/>
              </a:xfrm>
              <a:custGeom>
                <a:avLst/>
                <a:gdLst/>
                <a:ahLst/>
                <a:cxnLst/>
                <a:rect l="l" t="t" r="r" b="b"/>
                <a:pathLst>
                  <a:path w="12027" h="17622" extrusionOk="0">
                    <a:moveTo>
                      <a:pt x="2982" y="16615"/>
                    </a:moveTo>
                    <a:cubicBezTo>
                      <a:pt x="5173" y="11471"/>
                      <a:pt x="8030" y="6899"/>
                      <a:pt x="11650" y="2613"/>
                    </a:cubicBezTo>
                    <a:cubicBezTo>
                      <a:pt x="12888" y="1184"/>
                      <a:pt x="10793" y="-1007"/>
                      <a:pt x="9554" y="517"/>
                    </a:cubicBezTo>
                    <a:cubicBezTo>
                      <a:pt x="5554" y="5185"/>
                      <a:pt x="2506" y="10233"/>
                      <a:pt x="125" y="15853"/>
                    </a:cubicBezTo>
                    <a:cubicBezTo>
                      <a:pt x="-637" y="17567"/>
                      <a:pt x="2315" y="18424"/>
                      <a:pt x="2982" y="16615"/>
                    </a:cubicBezTo>
                    <a:lnTo>
                      <a:pt x="2982" y="16615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9" name="Google Shape;319;p2"/>
              <p:cNvSpPr/>
              <p:nvPr/>
            </p:nvSpPr>
            <p:spPr>
              <a:xfrm>
                <a:off x="6501101" y="4208222"/>
                <a:ext cx="17893" cy="15259"/>
              </a:xfrm>
              <a:custGeom>
                <a:avLst/>
                <a:gdLst/>
                <a:ahLst/>
                <a:cxnLst/>
                <a:rect l="l" t="t" r="r" b="b"/>
                <a:pathLst>
                  <a:path w="17893" h="15259" extrusionOk="0">
                    <a:moveTo>
                      <a:pt x="2474" y="14781"/>
                    </a:moveTo>
                    <a:cubicBezTo>
                      <a:pt x="6665" y="9828"/>
                      <a:pt x="11522" y="5923"/>
                      <a:pt x="17142" y="2780"/>
                    </a:cubicBezTo>
                    <a:cubicBezTo>
                      <a:pt x="18857" y="1827"/>
                      <a:pt x="17332" y="-744"/>
                      <a:pt x="15618" y="208"/>
                    </a:cubicBezTo>
                    <a:cubicBezTo>
                      <a:pt x="9713" y="3542"/>
                      <a:pt x="4759" y="7638"/>
                      <a:pt x="378" y="12686"/>
                    </a:cubicBezTo>
                    <a:cubicBezTo>
                      <a:pt x="-860" y="14115"/>
                      <a:pt x="1235" y="16210"/>
                      <a:pt x="2474" y="14781"/>
                    </a:cubicBezTo>
                    <a:lnTo>
                      <a:pt x="2474" y="14781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0" name="Google Shape;320;p2"/>
              <p:cNvSpPr/>
              <p:nvPr/>
            </p:nvSpPr>
            <p:spPr>
              <a:xfrm>
                <a:off x="6532496" y="4221645"/>
                <a:ext cx="8757" cy="18435"/>
              </a:xfrm>
              <a:custGeom>
                <a:avLst/>
                <a:gdLst/>
                <a:ahLst/>
                <a:cxnLst/>
                <a:rect l="l" t="t" r="r" b="b"/>
                <a:pathLst>
                  <a:path w="8757" h="18435" extrusionOk="0">
                    <a:moveTo>
                      <a:pt x="2891" y="17360"/>
                    </a:moveTo>
                    <a:cubicBezTo>
                      <a:pt x="3653" y="11740"/>
                      <a:pt x="5463" y="6977"/>
                      <a:pt x="8511" y="2215"/>
                    </a:cubicBezTo>
                    <a:cubicBezTo>
                      <a:pt x="9559" y="596"/>
                      <a:pt x="6987" y="-928"/>
                      <a:pt x="5939" y="691"/>
                    </a:cubicBezTo>
                    <a:cubicBezTo>
                      <a:pt x="2796" y="5644"/>
                      <a:pt x="796" y="10788"/>
                      <a:pt x="34" y="16598"/>
                    </a:cubicBezTo>
                    <a:cubicBezTo>
                      <a:pt x="-347" y="18407"/>
                      <a:pt x="2606" y="19265"/>
                      <a:pt x="2891" y="17360"/>
                    </a:cubicBezTo>
                    <a:lnTo>
                      <a:pt x="2891" y="1736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" name="Google Shape;321;p2"/>
              <p:cNvSpPr/>
              <p:nvPr/>
            </p:nvSpPr>
            <p:spPr>
              <a:xfrm>
                <a:off x="6548908" y="4222312"/>
                <a:ext cx="10666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0666" h="16742" extrusionOk="0">
                    <a:moveTo>
                      <a:pt x="3053" y="15740"/>
                    </a:moveTo>
                    <a:cubicBezTo>
                      <a:pt x="5053" y="10978"/>
                      <a:pt x="7529" y="6501"/>
                      <a:pt x="10387" y="2215"/>
                    </a:cubicBezTo>
                    <a:cubicBezTo>
                      <a:pt x="11530" y="596"/>
                      <a:pt x="8863" y="-928"/>
                      <a:pt x="7815" y="691"/>
                    </a:cubicBezTo>
                    <a:cubicBezTo>
                      <a:pt x="4767" y="5168"/>
                      <a:pt x="2196" y="9930"/>
                      <a:pt x="100" y="14883"/>
                    </a:cubicBezTo>
                    <a:cubicBezTo>
                      <a:pt x="-567" y="16693"/>
                      <a:pt x="2291" y="17550"/>
                      <a:pt x="3053" y="15740"/>
                    </a:cubicBezTo>
                    <a:lnTo>
                      <a:pt x="3053" y="1574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" name="Google Shape;322;p2"/>
              <p:cNvSpPr/>
              <p:nvPr/>
            </p:nvSpPr>
            <p:spPr>
              <a:xfrm>
                <a:off x="6456094" y="4244685"/>
                <a:ext cx="51744" cy="24406"/>
              </a:xfrm>
              <a:custGeom>
                <a:avLst/>
                <a:gdLst/>
                <a:ahLst/>
                <a:cxnLst/>
                <a:rect l="l" t="t" r="r" b="b"/>
                <a:pathLst>
                  <a:path w="51744" h="24406" extrusionOk="0">
                    <a:moveTo>
                      <a:pt x="2141" y="9560"/>
                    </a:moveTo>
                    <a:cubicBezTo>
                      <a:pt x="18905" y="-2822"/>
                      <a:pt x="42241" y="2702"/>
                      <a:pt x="48718" y="23372"/>
                    </a:cubicBezTo>
                    <a:cubicBezTo>
                      <a:pt x="49290" y="25181"/>
                      <a:pt x="52243" y="24419"/>
                      <a:pt x="51671" y="22610"/>
                    </a:cubicBezTo>
                    <a:cubicBezTo>
                      <a:pt x="44718" y="226"/>
                      <a:pt x="19096" y="-6632"/>
                      <a:pt x="712" y="6989"/>
                    </a:cubicBezTo>
                    <a:cubicBezTo>
                      <a:pt x="-907" y="8036"/>
                      <a:pt x="522" y="10703"/>
                      <a:pt x="2141" y="9560"/>
                    </a:cubicBezTo>
                    <a:lnTo>
                      <a:pt x="2141" y="956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" name="Google Shape;323;p2"/>
              <p:cNvSpPr/>
              <p:nvPr/>
            </p:nvSpPr>
            <p:spPr>
              <a:xfrm>
                <a:off x="6469473" y="4249526"/>
                <a:ext cx="125474" cy="29313"/>
              </a:xfrm>
              <a:custGeom>
                <a:avLst/>
                <a:gdLst/>
                <a:ahLst/>
                <a:cxnLst/>
                <a:rect l="l" t="t" r="r" b="b"/>
                <a:pathLst>
                  <a:path w="125474" h="29313" extrusionOk="0">
                    <a:moveTo>
                      <a:pt x="1907" y="29294"/>
                    </a:moveTo>
                    <a:cubicBezTo>
                      <a:pt x="43150" y="22245"/>
                      <a:pt x="83917" y="13482"/>
                      <a:pt x="124398" y="3005"/>
                    </a:cubicBezTo>
                    <a:cubicBezTo>
                      <a:pt x="126303" y="2528"/>
                      <a:pt x="125446" y="-424"/>
                      <a:pt x="123636" y="52"/>
                    </a:cubicBezTo>
                    <a:cubicBezTo>
                      <a:pt x="83155" y="10529"/>
                      <a:pt x="42388" y="19292"/>
                      <a:pt x="1145" y="26341"/>
                    </a:cubicBezTo>
                    <a:cubicBezTo>
                      <a:pt x="-856" y="26722"/>
                      <a:pt x="2" y="29579"/>
                      <a:pt x="1907" y="29294"/>
                    </a:cubicBezTo>
                    <a:lnTo>
                      <a:pt x="1907" y="29294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" name="Google Shape;324;p2"/>
              <p:cNvSpPr/>
              <p:nvPr/>
            </p:nvSpPr>
            <p:spPr>
              <a:xfrm>
                <a:off x="5939218" y="4176140"/>
                <a:ext cx="108706" cy="136262"/>
              </a:xfrm>
              <a:custGeom>
                <a:avLst/>
                <a:gdLst/>
                <a:ahLst/>
                <a:cxnLst/>
                <a:rect l="l" t="t" r="r" b="b"/>
                <a:pathLst>
                  <a:path w="108706" h="136262" extrusionOk="0">
                    <a:moveTo>
                      <a:pt x="19717" y="0"/>
                    </a:moveTo>
                    <a:lnTo>
                      <a:pt x="0" y="69342"/>
                    </a:lnTo>
                    <a:cubicBezTo>
                      <a:pt x="0" y="69342"/>
                      <a:pt x="100584" y="138493"/>
                      <a:pt x="105727" y="136208"/>
                    </a:cubicBezTo>
                    <a:cubicBezTo>
                      <a:pt x="110871" y="133921"/>
                      <a:pt x="111538" y="105442"/>
                      <a:pt x="89535" y="75819"/>
                    </a:cubicBezTo>
                    <a:lnTo>
                      <a:pt x="77343" y="65246"/>
                    </a:lnTo>
                    <a:lnTo>
                      <a:pt x="97345" y="18669"/>
                    </a:lnTo>
                    <a:lnTo>
                      <a:pt x="19717" y="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" name="Google Shape;325;p2"/>
              <p:cNvSpPr/>
              <p:nvPr/>
            </p:nvSpPr>
            <p:spPr>
              <a:xfrm>
                <a:off x="6000483" y="4239479"/>
                <a:ext cx="19697" cy="6671"/>
              </a:xfrm>
              <a:custGeom>
                <a:avLst/>
                <a:gdLst/>
                <a:ahLst/>
                <a:cxnLst/>
                <a:rect l="l" t="t" r="r" b="b"/>
                <a:pathLst>
                  <a:path w="19697" h="6671" extrusionOk="0">
                    <a:moveTo>
                      <a:pt x="1886" y="6574"/>
                    </a:moveTo>
                    <a:cubicBezTo>
                      <a:pt x="7315" y="4574"/>
                      <a:pt x="12554" y="3431"/>
                      <a:pt x="18269" y="3050"/>
                    </a:cubicBezTo>
                    <a:cubicBezTo>
                      <a:pt x="20174" y="2955"/>
                      <a:pt x="20174" y="-93"/>
                      <a:pt x="18269" y="2"/>
                    </a:cubicBezTo>
                    <a:cubicBezTo>
                      <a:pt x="12268" y="383"/>
                      <a:pt x="6649" y="1526"/>
                      <a:pt x="1029" y="3622"/>
                    </a:cubicBezTo>
                    <a:cubicBezTo>
                      <a:pt x="-781" y="4288"/>
                      <a:pt x="-19" y="7241"/>
                      <a:pt x="1886" y="6574"/>
                    </a:cubicBezTo>
                    <a:lnTo>
                      <a:pt x="1886" y="6574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" name="Google Shape;326;p2"/>
              <p:cNvSpPr/>
              <p:nvPr/>
            </p:nvSpPr>
            <p:spPr>
              <a:xfrm>
                <a:off x="6000833" y="4224337"/>
                <a:ext cx="22070" cy="5501"/>
              </a:xfrm>
              <a:custGeom>
                <a:avLst/>
                <a:gdLst/>
                <a:ahLst/>
                <a:cxnLst/>
                <a:rect l="l" t="t" r="r" b="b"/>
                <a:pathLst>
                  <a:path w="22070" h="5501" extrusionOk="0">
                    <a:moveTo>
                      <a:pt x="1441" y="3143"/>
                    </a:moveTo>
                    <a:cubicBezTo>
                      <a:pt x="7918" y="2762"/>
                      <a:pt x="14014" y="3524"/>
                      <a:pt x="20205" y="5429"/>
                    </a:cubicBezTo>
                    <a:cubicBezTo>
                      <a:pt x="22110" y="6000"/>
                      <a:pt x="22872" y="3048"/>
                      <a:pt x="20967" y="2476"/>
                    </a:cubicBezTo>
                    <a:cubicBezTo>
                      <a:pt x="14490" y="476"/>
                      <a:pt x="8108" y="-286"/>
                      <a:pt x="1346" y="95"/>
                    </a:cubicBezTo>
                    <a:cubicBezTo>
                      <a:pt x="-464" y="190"/>
                      <a:pt x="-464" y="3238"/>
                      <a:pt x="1441" y="3143"/>
                    </a:cubicBezTo>
                    <a:lnTo>
                      <a:pt x="1441" y="3143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7" name="Google Shape;327;p2"/>
              <p:cNvSpPr/>
              <p:nvPr/>
            </p:nvSpPr>
            <p:spPr>
              <a:xfrm>
                <a:off x="6010405" y="4252129"/>
                <a:ext cx="18117" cy="9640"/>
              </a:xfrm>
              <a:custGeom>
                <a:avLst/>
                <a:gdLst/>
                <a:ahLst/>
                <a:cxnLst/>
                <a:rect l="l" t="t" r="r" b="b"/>
                <a:pathLst>
                  <a:path w="18117" h="9640" extrusionOk="0">
                    <a:moveTo>
                      <a:pt x="2155" y="9355"/>
                    </a:moveTo>
                    <a:cubicBezTo>
                      <a:pt x="6727" y="6116"/>
                      <a:pt x="11490" y="4021"/>
                      <a:pt x="17014" y="2973"/>
                    </a:cubicBezTo>
                    <a:cubicBezTo>
                      <a:pt x="18919" y="2592"/>
                      <a:pt x="18157" y="-266"/>
                      <a:pt x="16252" y="20"/>
                    </a:cubicBezTo>
                    <a:cubicBezTo>
                      <a:pt x="10537" y="1163"/>
                      <a:pt x="5394" y="3259"/>
                      <a:pt x="631" y="6688"/>
                    </a:cubicBezTo>
                    <a:cubicBezTo>
                      <a:pt x="-893" y="7926"/>
                      <a:pt x="631" y="10498"/>
                      <a:pt x="2155" y="9355"/>
                    </a:cubicBezTo>
                    <a:lnTo>
                      <a:pt x="2155" y="9355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8" name="Google Shape;328;p2"/>
              <p:cNvSpPr/>
              <p:nvPr/>
            </p:nvSpPr>
            <p:spPr>
              <a:xfrm>
                <a:off x="6022506" y="4265941"/>
                <a:ext cx="18208" cy="7167"/>
              </a:xfrm>
              <a:custGeom>
                <a:avLst/>
                <a:gdLst/>
                <a:ahLst/>
                <a:cxnLst/>
                <a:rect l="l" t="t" r="r" b="b"/>
                <a:pathLst>
                  <a:path w="18208" h="7167" extrusionOk="0">
                    <a:moveTo>
                      <a:pt x="1865" y="7068"/>
                    </a:moveTo>
                    <a:cubicBezTo>
                      <a:pt x="6818" y="5163"/>
                      <a:pt x="11867" y="3830"/>
                      <a:pt x="17105" y="2972"/>
                    </a:cubicBezTo>
                    <a:cubicBezTo>
                      <a:pt x="19010" y="2686"/>
                      <a:pt x="18248" y="-266"/>
                      <a:pt x="16343" y="19"/>
                    </a:cubicBezTo>
                    <a:cubicBezTo>
                      <a:pt x="11105" y="877"/>
                      <a:pt x="6056" y="2210"/>
                      <a:pt x="1103" y="4115"/>
                    </a:cubicBezTo>
                    <a:cubicBezTo>
                      <a:pt x="-802" y="4877"/>
                      <a:pt x="-40" y="7735"/>
                      <a:pt x="1865" y="7068"/>
                    </a:cubicBezTo>
                    <a:lnTo>
                      <a:pt x="1865" y="706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9" name="Google Shape;329;p2"/>
              <p:cNvSpPr/>
              <p:nvPr/>
            </p:nvSpPr>
            <p:spPr>
              <a:xfrm>
                <a:off x="5947191" y="4213267"/>
                <a:ext cx="29968" cy="48396"/>
              </a:xfrm>
              <a:custGeom>
                <a:avLst/>
                <a:gdLst/>
                <a:ahLst/>
                <a:cxnLst/>
                <a:rect l="l" t="t" r="r" b="b"/>
                <a:pathLst>
                  <a:path w="29968" h="48396" extrusionOk="0">
                    <a:moveTo>
                      <a:pt x="1076" y="2878"/>
                    </a:moveTo>
                    <a:cubicBezTo>
                      <a:pt x="21555" y="6307"/>
                      <a:pt x="33652" y="27166"/>
                      <a:pt x="23174" y="46121"/>
                    </a:cubicBezTo>
                    <a:cubicBezTo>
                      <a:pt x="22222" y="47836"/>
                      <a:pt x="24793" y="49360"/>
                      <a:pt x="25746" y="47645"/>
                    </a:cubicBezTo>
                    <a:cubicBezTo>
                      <a:pt x="37081" y="27262"/>
                      <a:pt x="24412" y="3735"/>
                      <a:pt x="1838" y="20"/>
                    </a:cubicBezTo>
                    <a:cubicBezTo>
                      <a:pt x="28" y="-266"/>
                      <a:pt x="-829" y="2592"/>
                      <a:pt x="1076" y="2878"/>
                    </a:cubicBezTo>
                    <a:lnTo>
                      <a:pt x="1076" y="287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0" name="Google Shape;330;p2"/>
              <p:cNvSpPr/>
              <p:nvPr/>
            </p:nvSpPr>
            <p:spPr>
              <a:xfrm>
                <a:off x="5938950" y="4239766"/>
                <a:ext cx="106400" cy="73583"/>
              </a:xfrm>
              <a:custGeom>
                <a:avLst/>
                <a:gdLst/>
                <a:ahLst/>
                <a:cxnLst/>
                <a:rect l="l" t="t" r="r" b="b"/>
                <a:pathLst>
                  <a:path w="106400" h="73583" extrusionOk="0">
                    <a:moveTo>
                      <a:pt x="649" y="2858"/>
                    </a:moveTo>
                    <a:cubicBezTo>
                      <a:pt x="34177" y="27814"/>
                      <a:pt x="68657" y="51340"/>
                      <a:pt x="104186" y="73343"/>
                    </a:cubicBezTo>
                    <a:cubicBezTo>
                      <a:pt x="105805" y="74391"/>
                      <a:pt x="107329" y="71724"/>
                      <a:pt x="105710" y="70771"/>
                    </a:cubicBezTo>
                    <a:cubicBezTo>
                      <a:pt x="70181" y="48769"/>
                      <a:pt x="35701" y="25242"/>
                      <a:pt x="2173" y="286"/>
                    </a:cubicBezTo>
                    <a:cubicBezTo>
                      <a:pt x="554" y="-857"/>
                      <a:pt x="-875" y="1715"/>
                      <a:pt x="649" y="2858"/>
                    </a:cubicBezTo>
                    <a:lnTo>
                      <a:pt x="649" y="285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1" name="Google Shape;331;p2"/>
              <p:cNvSpPr/>
              <p:nvPr/>
            </p:nvSpPr>
            <p:spPr>
              <a:xfrm>
                <a:off x="5942742" y="3881722"/>
                <a:ext cx="282606" cy="354711"/>
              </a:xfrm>
              <a:custGeom>
                <a:avLst/>
                <a:gdLst/>
                <a:ahLst/>
                <a:cxnLst/>
                <a:rect l="l" t="t" r="r" b="b"/>
                <a:pathLst>
                  <a:path w="282606" h="354711" extrusionOk="0">
                    <a:moveTo>
                      <a:pt x="92297" y="0"/>
                    </a:moveTo>
                    <a:lnTo>
                      <a:pt x="0" y="333375"/>
                    </a:lnTo>
                    <a:lnTo>
                      <a:pt x="92774" y="354711"/>
                    </a:lnTo>
                    <a:lnTo>
                      <a:pt x="282607" y="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2" name="Google Shape;332;p2"/>
              <p:cNvSpPr/>
              <p:nvPr/>
            </p:nvSpPr>
            <p:spPr>
              <a:xfrm>
                <a:off x="6192202" y="3881722"/>
                <a:ext cx="326707" cy="354711"/>
              </a:xfrm>
              <a:custGeom>
                <a:avLst/>
                <a:gdLst/>
                <a:ahLst/>
                <a:cxnLst/>
                <a:rect l="l" t="t" r="r" b="b"/>
                <a:pathLst>
                  <a:path w="326707" h="354711" extrusionOk="0">
                    <a:moveTo>
                      <a:pt x="0" y="0"/>
                    </a:moveTo>
                    <a:lnTo>
                      <a:pt x="240506" y="354711"/>
                    </a:lnTo>
                    <a:lnTo>
                      <a:pt x="326708" y="310420"/>
                    </a:lnTo>
                    <a:lnTo>
                      <a:pt x="187547" y="866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3" name="Google Shape;333;p2"/>
              <p:cNvSpPr/>
              <p:nvPr/>
            </p:nvSpPr>
            <p:spPr>
              <a:xfrm>
                <a:off x="6220164" y="3895120"/>
                <a:ext cx="217538" cy="327133"/>
              </a:xfrm>
              <a:custGeom>
                <a:avLst/>
                <a:gdLst/>
                <a:ahLst/>
                <a:cxnLst/>
                <a:rect l="l" t="t" r="r" b="b"/>
                <a:pathLst>
                  <a:path w="217538" h="327133" extrusionOk="0">
                    <a:moveTo>
                      <a:pt x="327" y="3176"/>
                    </a:moveTo>
                    <a:cubicBezTo>
                      <a:pt x="66050" y="112809"/>
                      <a:pt x="136059" y="220060"/>
                      <a:pt x="208830" y="325121"/>
                    </a:cubicBezTo>
                    <a:cubicBezTo>
                      <a:pt x="212163" y="329883"/>
                      <a:pt x="220069" y="325311"/>
                      <a:pt x="216735" y="320549"/>
                    </a:cubicBezTo>
                    <a:cubicBezTo>
                      <a:pt x="143298" y="215679"/>
                      <a:pt x="72813" y="108999"/>
                      <a:pt x="4042" y="985"/>
                    </a:cubicBezTo>
                    <a:cubicBezTo>
                      <a:pt x="2518" y="-1301"/>
                      <a:pt x="-1101" y="795"/>
                      <a:pt x="327" y="3176"/>
                    </a:cubicBezTo>
                    <a:lnTo>
                      <a:pt x="327" y="3176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4" name="Google Shape;334;p2"/>
              <p:cNvSpPr/>
              <p:nvPr/>
            </p:nvSpPr>
            <p:spPr>
              <a:xfrm>
                <a:off x="6422469" y="4179406"/>
                <a:ext cx="89148" cy="44458"/>
              </a:xfrm>
              <a:custGeom>
                <a:avLst/>
                <a:gdLst/>
                <a:ahLst/>
                <a:cxnLst/>
                <a:rect l="l" t="t" r="r" b="b"/>
                <a:pathLst>
                  <a:path w="89148" h="44458" extrusionOk="0">
                    <a:moveTo>
                      <a:pt x="1096" y="44454"/>
                    </a:moveTo>
                    <a:cubicBezTo>
                      <a:pt x="14621" y="43977"/>
                      <a:pt x="28147" y="36262"/>
                      <a:pt x="40339" y="30738"/>
                    </a:cubicBezTo>
                    <a:cubicBezTo>
                      <a:pt x="56436" y="23404"/>
                      <a:pt x="72152" y="15117"/>
                      <a:pt x="87487" y="6354"/>
                    </a:cubicBezTo>
                    <a:cubicBezTo>
                      <a:pt x="91297" y="4163"/>
                      <a:pt x="87868" y="-1647"/>
                      <a:pt x="84058" y="448"/>
                    </a:cubicBezTo>
                    <a:cubicBezTo>
                      <a:pt x="69580" y="8640"/>
                      <a:pt x="54817" y="16355"/>
                      <a:pt x="39672" y="23404"/>
                    </a:cubicBezTo>
                    <a:cubicBezTo>
                      <a:pt x="26623" y="29500"/>
                      <a:pt x="11383" y="33309"/>
                      <a:pt x="334" y="42549"/>
                    </a:cubicBezTo>
                    <a:cubicBezTo>
                      <a:pt x="-428" y="43216"/>
                      <a:pt x="238" y="44549"/>
                      <a:pt x="1096" y="44454"/>
                    </a:cubicBezTo>
                    <a:lnTo>
                      <a:pt x="1096" y="44454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5" name="Google Shape;335;p2"/>
              <p:cNvSpPr/>
              <p:nvPr/>
            </p:nvSpPr>
            <p:spPr>
              <a:xfrm>
                <a:off x="6025114" y="3891969"/>
                <a:ext cx="170225" cy="304368"/>
              </a:xfrm>
              <a:custGeom>
                <a:avLst/>
                <a:gdLst/>
                <a:ahLst/>
                <a:cxnLst/>
                <a:rect l="l" t="t" r="r" b="b"/>
                <a:pathLst>
                  <a:path w="170225" h="304368" extrusionOk="0">
                    <a:moveTo>
                      <a:pt x="3544" y="303317"/>
                    </a:moveTo>
                    <a:cubicBezTo>
                      <a:pt x="57932" y="203304"/>
                      <a:pt x="116987" y="105482"/>
                      <a:pt x="169851" y="4613"/>
                    </a:cubicBezTo>
                    <a:cubicBezTo>
                      <a:pt x="171660" y="1088"/>
                      <a:pt x="166422" y="-1960"/>
                      <a:pt x="164612" y="1565"/>
                    </a:cubicBezTo>
                    <a:cubicBezTo>
                      <a:pt x="111367" y="101863"/>
                      <a:pt x="45168" y="196922"/>
                      <a:pt x="210" y="301316"/>
                    </a:cubicBezTo>
                    <a:cubicBezTo>
                      <a:pt x="-837" y="303602"/>
                      <a:pt x="2306" y="305698"/>
                      <a:pt x="3544" y="303317"/>
                    </a:cubicBezTo>
                    <a:lnTo>
                      <a:pt x="3544" y="303317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6" name="Google Shape;336;p2"/>
              <p:cNvSpPr/>
              <p:nvPr/>
            </p:nvSpPr>
            <p:spPr>
              <a:xfrm>
                <a:off x="5955579" y="4175275"/>
                <a:ext cx="99263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99263" h="30100" extrusionOk="0">
                    <a:moveTo>
                      <a:pt x="5832" y="2675"/>
                    </a:moveTo>
                    <a:cubicBezTo>
                      <a:pt x="5166" y="2008"/>
                      <a:pt x="4499" y="1436"/>
                      <a:pt x="3832" y="770"/>
                    </a:cubicBezTo>
                    <a:cubicBezTo>
                      <a:pt x="3070" y="2008"/>
                      <a:pt x="2403" y="3246"/>
                      <a:pt x="1641" y="4484"/>
                    </a:cubicBezTo>
                    <a:cubicBezTo>
                      <a:pt x="32312" y="14486"/>
                      <a:pt x="64506" y="19915"/>
                      <a:pt x="95272" y="29916"/>
                    </a:cubicBezTo>
                    <a:cubicBezTo>
                      <a:pt x="99273" y="31250"/>
                      <a:pt x="100987" y="24963"/>
                      <a:pt x="96987" y="23630"/>
                    </a:cubicBezTo>
                    <a:cubicBezTo>
                      <a:pt x="66792" y="13628"/>
                      <a:pt x="34026" y="2294"/>
                      <a:pt x="2213" y="8"/>
                    </a:cubicBezTo>
                    <a:cubicBezTo>
                      <a:pt x="117" y="-183"/>
                      <a:pt x="-930" y="3246"/>
                      <a:pt x="1070" y="4199"/>
                    </a:cubicBezTo>
                    <a:cubicBezTo>
                      <a:pt x="1927" y="4580"/>
                      <a:pt x="2784" y="4961"/>
                      <a:pt x="3642" y="5342"/>
                    </a:cubicBezTo>
                    <a:cubicBezTo>
                      <a:pt x="5451" y="6104"/>
                      <a:pt x="7356" y="4199"/>
                      <a:pt x="5832" y="2675"/>
                    </a:cubicBezTo>
                    <a:lnTo>
                      <a:pt x="5832" y="2675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7" name="Google Shape;337;p2"/>
              <p:cNvSpPr/>
              <p:nvPr/>
            </p:nvSpPr>
            <p:spPr>
              <a:xfrm>
                <a:off x="6265735" y="3064518"/>
                <a:ext cx="396360" cy="404866"/>
              </a:xfrm>
              <a:custGeom>
                <a:avLst/>
                <a:gdLst/>
                <a:ahLst/>
                <a:cxnLst/>
                <a:rect l="l" t="t" r="r" b="b"/>
                <a:pathLst>
                  <a:path w="396360" h="404866" extrusionOk="0">
                    <a:moveTo>
                      <a:pt x="0" y="259039"/>
                    </a:moveTo>
                    <a:cubicBezTo>
                      <a:pt x="0" y="259039"/>
                      <a:pt x="94679" y="238370"/>
                      <a:pt x="206788" y="152264"/>
                    </a:cubicBezTo>
                    <a:cubicBezTo>
                      <a:pt x="239554" y="127118"/>
                      <a:pt x="280321" y="78731"/>
                      <a:pt x="280321" y="78731"/>
                    </a:cubicBezTo>
                    <a:cubicBezTo>
                      <a:pt x="280321" y="78731"/>
                      <a:pt x="260414" y="11103"/>
                      <a:pt x="280321" y="5198"/>
                    </a:cubicBezTo>
                    <a:cubicBezTo>
                      <a:pt x="300228" y="-803"/>
                      <a:pt x="395573" y="-8709"/>
                      <a:pt x="395573" y="27105"/>
                    </a:cubicBezTo>
                    <a:cubicBezTo>
                      <a:pt x="395573" y="62919"/>
                      <a:pt x="402431" y="114640"/>
                      <a:pt x="375666" y="120545"/>
                    </a:cubicBezTo>
                    <a:cubicBezTo>
                      <a:pt x="361569" y="123689"/>
                      <a:pt x="323279" y="276660"/>
                      <a:pt x="67151" y="404867"/>
                    </a:cubicBezTo>
                    <a:lnTo>
                      <a:pt x="0" y="259039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8" name="Google Shape;338;p2"/>
              <p:cNvSpPr/>
              <p:nvPr/>
            </p:nvSpPr>
            <p:spPr>
              <a:xfrm>
                <a:off x="6018752" y="3292220"/>
                <a:ext cx="380523" cy="595979"/>
              </a:xfrm>
              <a:custGeom>
                <a:avLst/>
                <a:gdLst/>
                <a:ahLst/>
                <a:cxnLst/>
                <a:rect l="l" t="t" r="r" b="b"/>
                <a:pathLst>
                  <a:path w="380523" h="595979" extrusionOk="0">
                    <a:moveTo>
                      <a:pt x="149162" y="0"/>
                    </a:moveTo>
                    <a:cubicBezTo>
                      <a:pt x="149162" y="0"/>
                      <a:pt x="68485" y="14478"/>
                      <a:pt x="41053" y="84487"/>
                    </a:cubicBezTo>
                    <a:cubicBezTo>
                      <a:pt x="13621" y="154496"/>
                      <a:pt x="0" y="595979"/>
                      <a:pt x="0" y="595979"/>
                    </a:cubicBezTo>
                    <a:lnTo>
                      <a:pt x="380524" y="595979"/>
                    </a:lnTo>
                    <a:cubicBezTo>
                      <a:pt x="380524" y="595979"/>
                      <a:pt x="367094" y="37910"/>
                      <a:pt x="206978" y="0"/>
                    </a:cubicBezTo>
                    <a:lnTo>
                      <a:pt x="149162" y="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9" name="Google Shape;339;p2"/>
              <p:cNvSpPr/>
              <p:nvPr/>
            </p:nvSpPr>
            <p:spPr>
              <a:xfrm>
                <a:off x="5873481" y="2949909"/>
                <a:ext cx="102979" cy="134860"/>
              </a:xfrm>
              <a:custGeom>
                <a:avLst/>
                <a:gdLst/>
                <a:ahLst/>
                <a:cxnLst/>
                <a:rect l="l" t="t" r="r" b="b"/>
                <a:pathLst>
                  <a:path w="102979" h="134860" extrusionOk="0">
                    <a:moveTo>
                      <a:pt x="102980" y="22842"/>
                    </a:moveTo>
                    <a:cubicBezTo>
                      <a:pt x="87835" y="-304"/>
                      <a:pt x="53164" y="-6685"/>
                      <a:pt x="29542" y="7507"/>
                    </a:cubicBezTo>
                    <a:cubicBezTo>
                      <a:pt x="5825" y="21699"/>
                      <a:pt x="-5129" y="53036"/>
                      <a:pt x="2301" y="79706"/>
                    </a:cubicBezTo>
                    <a:cubicBezTo>
                      <a:pt x="9730" y="106376"/>
                      <a:pt x="33447" y="127046"/>
                      <a:pt x="60308" y="133237"/>
                    </a:cubicBezTo>
                    <a:cubicBezTo>
                      <a:pt x="73643" y="136380"/>
                      <a:pt x="89359" y="135523"/>
                      <a:pt x="98884" y="125617"/>
                    </a:cubicBezTo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0" name="Google Shape;340;p2"/>
              <p:cNvSpPr/>
              <p:nvPr/>
            </p:nvSpPr>
            <p:spPr>
              <a:xfrm>
                <a:off x="5908998" y="2972886"/>
                <a:ext cx="57100" cy="90070"/>
              </a:xfrm>
              <a:custGeom>
                <a:avLst/>
                <a:gdLst/>
                <a:ahLst/>
                <a:cxnLst/>
                <a:rect l="l" t="t" r="r" b="b"/>
                <a:pathLst>
                  <a:path w="57100" h="90070" extrusionOk="0">
                    <a:moveTo>
                      <a:pt x="3931" y="6533"/>
                    </a:moveTo>
                    <a:cubicBezTo>
                      <a:pt x="24409" y="6152"/>
                      <a:pt x="41650" y="17296"/>
                      <a:pt x="49651" y="36156"/>
                    </a:cubicBezTo>
                    <a:cubicBezTo>
                      <a:pt x="51556" y="34251"/>
                      <a:pt x="53365" y="32441"/>
                      <a:pt x="55270" y="30536"/>
                    </a:cubicBezTo>
                    <a:cubicBezTo>
                      <a:pt x="37078" y="17391"/>
                      <a:pt x="10884" y="22440"/>
                      <a:pt x="2311" y="44347"/>
                    </a:cubicBezTo>
                    <a:cubicBezTo>
                      <a:pt x="-6071" y="65874"/>
                      <a:pt x="9360" y="89305"/>
                      <a:pt x="32220" y="90067"/>
                    </a:cubicBezTo>
                    <a:cubicBezTo>
                      <a:pt x="36697" y="90258"/>
                      <a:pt x="37649" y="83304"/>
                      <a:pt x="33268" y="82257"/>
                    </a:cubicBezTo>
                    <a:cubicBezTo>
                      <a:pt x="17551" y="78447"/>
                      <a:pt x="2978" y="65016"/>
                      <a:pt x="10693" y="47205"/>
                    </a:cubicBezTo>
                    <a:cubicBezTo>
                      <a:pt x="18028" y="30345"/>
                      <a:pt x="36792" y="27107"/>
                      <a:pt x="51175" y="37489"/>
                    </a:cubicBezTo>
                    <a:cubicBezTo>
                      <a:pt x="54889" y="40251"/>
                      <a:pt x="58128" y="35108"/>
                      <a:pt x="56794" y="31869"/>
                    </a:cubicBezTo>
                    <a:cubicBezTo>
                      <a:pt x="47841" y="10629"/>
                      <a:pt x="26981" y="-1944"/>
                      <a:pt x="4026" y="246"/>
                    </a:cubicBezTo>
                    <a:cubicBezTo>
                      <a:pt x="121" y="723"/>
                      <a:pt x="-70" y="6628"/>
                      <a:pt x="3931" y="6533"/>
                    </a:cubicBezTo>
                    <a:lnTo>
                      <a:pt x="3931" y="6533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1" name="Google Shape;341;p2"/>
              <p:cNvSpPr/>
              <p:nvPr/>
            </p:nvSpPr>
            <p:spPr>
              <a:xfrm>
                <a:off x="5891589" y="2981724"/>
                <a:ext cx="80468" cy="88149"/>
              </a:xfrm>
              <a:custGeom>
                <a:avLst/>
                <a:gdLst/>
                <a:ahLst/>
                <a:cxnLst/>
                <a:rect l="l" t="t" r="r" b="b"/>
                <a:pathLst>
                  <a:path w="80468" h="88149" extrusionOk="0">
                    <a:moveTo>
                      <a:pt x="38009" y="9601"/>
                    </a:moveTo>
                    <a:cubicBezTo>
                      <a:pt x="34485" y="1124"/>
                      <a:pt x="23055" y="-2210"/>
                      <a:pt x="14673" y="1505"/>
                    </a:cubicBezTo>
                    <a:cubicBezTo>
                      <a:pt x="6291" y="5220"/>
                      <a:pt x="1147" y="14269"/>
                      <a:pt x="195" y="23413"/>
                    </a:cubicBezTo>
                    <a:cubicBezTo>
                      <a:pt x="-758" y="32557"/>
                      <a:pt x="1909" y="41701"/>
                      <a:pt x="5529" y="50178"/>
                    </a:cubicBezTo>
                    <a:cubicBezTo>
                      <a:pt x="10767" y="62370"/>
                      <a:pt x="18483" y="73990"/>
                      <a:pt x="29627" y="81229"/>
                    </a:cubicBezTo>
                    <a:cubicBezTo>
                      <a:pt x="40771" y="88468"/>
                      <a:pt x="55725" y="90754"/>
                      <a:pt x="67536" y="84563"/>
                    </a:cubicBezTo>
                    <a:cubicBezTo>
                      <a:pt x="74299" y="81039"/>
                      <a:pt x="79728" y="74467"/>
                      <a:pt x="80395" y="66942"/>
                    </a:cubicBezTo>
                    <a:cubicBezTo>
                      <a:pt x="80967" y="60560"/>
                      <a:pt x="78109" y="54274"/>
                      <a:pt x="74966" y="48749"/>
                    </a:cubicBezTo>
                    <a:cubicBezTo>
                      <a:pt x="65631" y="32366"/>
                      <a:pt x="52582" y="18174"/>
                      <a:pt x="37056" y="7506"/>
                    </a:cubicBezTo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2" name="Google Shape;342;p2"/>
              <p:cNvSpPr/>
              <p:nvPr/>
            </p:nvSpPr>
            <p:spPr>
              <a:xfrm>
                <a:off x="5852691" y="2567028"/>
                <a:ext cx="642535" cy="466111"/>
              </a:xfrm>
              <a:custGeom>
                <a:avLst/>
                <a:gdLst/>
                <a:ahLst/>
                <a:cxnLst/>
                <a:rect l="l" t="t" r="r" b="b"/>
                <a:pathLst>
                  <a:path w="642535" h="466111" extrusionOk="0">
                    <a:moveTo>
                      <a:pt x="582208" y="466112"/>
                    </a:moveTo>
                    <a:cubicBezTo>
                      <a:pt x="583065" y="415248"/>
                      <a:pt x="586113" y="313236"/>
                      <a:pt x="586970" y="262372"/>
                    </a:cubicBezTo>
                    <a:cubicBezTo>
                      <a:pt x="622689" y="255609"/>
                      <a:pt x="648692" y="216462"/>
                      <a:pt x="641263" y="180933"/>
                    </a:cubicBezTo>
                    <a:cubicBezTo>
                      <a:pt x="633738" y="145405"/>
                      <a:pt x="594114" y="120164"/>
                      <a:pt x="558681" y="128355"/>
                    </a:cubicBezTo>
                    <a:cubicBezTo>
                      <a:pt x="577159" y="93684"/>
                      <a:pt x="564777" y="47107"/>
                      <a:pt x="534297" y="22342"/>
                    </a:cubicBezTo>
                    <a:cubicBezTo>
                      <a:pt x="503817" y="-2423"/>
                      <a:pt x="459145" y="-6042"/>
                      <a:pt x="422759" y="8721"/>
                    </a:cubicBezTo>
                    <a:cubicBezTo>
                      <a:pt x="386374" y="23485"/>
                      <a:pt x="358084" y="54822"/>
                      <a:pt x="341797" y="90541"/>
                    </a:cubicBezTo>
                    <a:cubicBezTo>
                      <a:pt x="327700" y="46440"/>
                      <a:pt x="277312" y="17389"/>
                      <a:pt x="232069" y="27390"/>
                    </a:cubicBezTo>
                    <a:cubicBezTo>
                      <a:pt x="186825" y="37392"/>
                      <a:pt x="153297" y="84921"/>
                      <a:pt x="159202" y="130927"/>
                    </a:cubicBezTo>
                    <a:cubicBezTo>
                      <a:pt x="143962" y="99685"/>
                      <a:pt x="107672" y="80159"/>
                      <a:pt x="73192" y="84540"/>
                    </a:cubicBezTo>
                    <a:cubicBezTo>
                      <a:pt x="38711" y="88922"/>
                      <a:pt x="8517" y="116925"/>
                      <a:pt x="1564" y="151025"/>
                    </a:cubicBezTo>
                    <a:cubicBezTo>
                      <a:pt x="-5390" y="185124"/>
                      <a:pt x="11374" y="222653"/>
                      <a:pt x="41378" y="240274"/>
                    </a:cubicBezTo>
                    <a:cubicBezTo>
                      <a:pt x="21376" y="245037"/>
                      <a:pt x="5564" y="263515"/>
                      <a:pt x="3754" y="283994"/>
                    </a:cubicBezTo>
                    <a:cubicBezTo>
                      <a:pt x="2040" y="304473"/>
                      <a:pt x="14518" y="325332"/>
                      <a:pt x="33377" y="333429"/>
                    </a:cubicBezTo>
                    <a:cubicBezTo>
                      <a:pt x="44140" y="338096"/>
                      <a:pt x="56332" y="338763"/>
                      <a:pt x="67286" y="343049"/>
                    </a:cubicBezTo>
                    <a:cubicBezTo>
                      <a:pt x="93575" y="353241"/>
                      <a:pt x="108339" y="386102"/>
                      <a:pt x="98719" y="412581"/>
                    </a:cubicBezTo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3" name="Google Shape;343;p2"/>
              <p:cNvSpPr/>
              <p:nvPr/>
            </p:nvSpPr>
            <p:spPr>
              <a:xfrm>
                <a:off x="5955093" y="2727608"/>
                <a:ext cx="483667" cy="635763"/>
              </a:xfrm>
              <a:custGeom>
                <a:avLst/>
                <a:gdLst/>
                <a:ahLst/>
                <a:cxnLst/>
                <a:rect l="l" t="t" r="r" b="b"/>
                <a:pathLst>
                  <a:path w="483667" h="635763" extrusionOk="0">
                    <a:moveTo>
                      <a:pt x="171958" y="3399"/>
                    </a:moveTo>
                    <a:cubicBezTo>
                      <a:pt x="304450" y="-10793"/>
                      <a:pt x="469423" y="15305"/>
                      <a:pt x="480949" y="161514"/>
                    </a:cubicBezTo>
                    <a:cubicBezTo>
                      <a:pt x="485330" y="217426"/>
                      <a:pt x="485616" y="279814"/>
                      <a:pt x="472662" y="338488"/>
                    </a:cubicBezTo>
                    <a:cubicBezTo>
                      <a:pt x="435800" y="506128"/>
                      <a:pt x="274447" y="524035"/>
                      <a:pt x="274447" y="524035"/>
                    </a:cubicBezTo>
                    <a:lnTo>
                      <a:pt x="276066" y="590710"/>
                    </a:lnTo>
                    <a:cubicBezTo>
                      <a:pt x="276066" y="615571"/>
                      <a:pt x="255873" y="635764"/>
                      <a:pt x="231013" y="635764"/>
                    </a:cubicBezTo>
                    <a:lnTo>
                      <a:pt x="231013" y="635764"/>
                    </a:lnTo>
                    <a:cubicBezTo>
                      <a:pt x="203390" y="635764"/>
                      <a:pt x="182340" y="611094"/>
                      <a:pt x="186531" y="583852"/>
                    </a:cubicBezTo>
                    <a:lnTo>
                      <a:pt x="188626" y="526988"/>
                    </a:lnTo>
                    <a:cubicBezTo>
                      <a:pt x="188626" y="526988"/>
                      <a:pt x="-7493" y="492031"/>
                      <a:pt x="222" y="237428"/>
                    </a:cubicBezTo>
                    <a:cubicBezTo>
                      <a:pt x="6127" y="45595"/>
                      <a:pt x="38227" y="17782"/>
                      <a:pt x="171958" y="3399"/>
                    </a:cubicBez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4" name="Google Shape;344;p2"/>
              <p:cNvSpPr/>
              <p:nvPr/>
            </p:nvSpPr>
            <p:spPr>
              <a:xfrm>
                <a:off x="6057049" y="2902608"/>
                <a:ext cx="101193" cy="35934"/>
              </a:xfrm>
              <a:custGeom>
                <a:avLst/>
                <a:gdLst/>
                <a:ahLst/>
                <a:cxnLst/>
                <a:rect l="l" t="t" r="r" b="b"/>
                <a:pathLst>
                  <a:path w="101193" h="35934" extrusionOk="0">
                    <a:moveTo>
                      <a:pt x="565" y="31758"/>
                    </a:moveTo>
                    <a:cubicBezTo>
                      <a:pt x="-1435" y="28043"/>
                      <a:pt x="1899" y="21566"/>
                      <a:pt x="10185" y="15089"/>
                    </a:cubicBezTo>
                    <a:cubicBezTo>
                      <a:pt x="18472" y="8707"/>
                      <a:pt x="31902" y="2706"/>
                      <a:pt x="47619" y="706"/>
                    </a:cubicBezTo>
                    <a:cubicBezTo>
                      <a:pt x="63335" y="-1294"/>
                      <a:pt x="77908" y="1182"/>
                      <a:pt x="87528" y="5278"/>
                    </a:cubicBezTo>
                    <a:cubicBezTo>
                      <a:pt x="97244" y="9469"/>
                      <a:pt x="102102" y="14898"/>
                      <a:pt x="101054" y="18994"/>
                    </a:cubicBezTo>
                    <a:cubicBezTo>
                      <a:pt x="98577" y="27471"/>
                      <a:pt x="76575" y="28424"/>
                      <a:pt x="51619" y="31853"/>
                    </a:cubicBezTo>
                    <a:cubicBezTo>
                      <a:pt x="26568" y="34806"/>
                      <a:pt x="5042" y="39378"/>
                      <a:pt x="565" y="31758"/>
                    </a:cubicBez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5" name="Google Shape;345;p2"/>
              <p:cNvSpPr/>
              <p:nvPr/>
            </p:nvSpPr>
            <p:spPr>
              <a:xfrm>
                <a:off x="6303541" y="2903805"/>
                <a:ext cx="101713" cy="33903"/>
              </a:xfrm>
              <a:custGeom>
                <a:avLst/>
                <a:gdLst/>
                <a:ahLst/>
                <a:cxnLst/>
                <a:rect l="l" t="t" r="r" b="b"/>
                <a:pathLst>
                  <a:path w="101713" h="33903" extrusionOk="0">
                    <a:moveTo>
                      <a:pt x="199" y="21131"/>
                    </a:moveTo>
                    <a:cubicBezTo>
                      <a:pt x="-1039" y="17035"/>
                      <a:pt x="3533" y="11416"/>
                      <a:pt x="13058" y="6748"/>
                    </a:cubicBezTo>
                    <a:cubicBezTo>
                      <a:pt x="22487" y="2176"/>
                      <a:pt x="36870" y="-967"/>
                      <a:pt x="52682" y="271"/>
                    </a:cubicBezTo>
                    <a:cubicBezTo>
                      <a:pt x="68493" y="1510"/>
                      <a:pt x="82209" y="6844"/>
                      <a:pt x="90782" y="12844"/>
                    </a:cubicBezTo>
                    <a:cubicBezTo>
                      <a:pt x="99450" y="18845"/>
                      <a:pt x="103069" y="25227"/>
                      <a:pt x="101259" y="29037"/>
                    </a:cubicBezTo>
                    <a:cubicBezTo>
                      <a:pt x="97068" y="36847"/>
                      <a:pt x="75446" y="33323"/>
                      <a:pt x="50205" y="31609"/>
                    </a:cubicBezTo>
                    <a:cubicBezTo>
                      <a:pt x="25059" y="29323"/>
                      <a:pt x="3056" y="29513"/>
                      <a:pt x="199" y="21131"/>
                    </a:cubicBez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6" name="Google Shape;346;p2"/>
              <p:cNvSpPr/>
              <p:nvPr/>
            </p:nvSpPr>
            <p:spPr>
              <a:xfrm>
                <a:off x="6227407" y="2919221"/>
                <a:ext cx="62918" cy="177492"/>
              </a:xfrm>
              <a:custGeom>
                <a:avLst/>
                <a:gdLst/>
                <a:ahLst/>
                <a:cxnLst/>
                <a:rect l="l" t="t" r="r" b="b"/>
                <a:pathLst>
                  <a:path w="62918" h="177492" extrusionOk="0">
                    <a:moveTo>
                      <a:pt x="20421" y="176403"/>
                    </a:moveTo>
                    <a:cubicBezTo>
                      <a:pt x="34232" y="159734"/>
                      <a:pt x="64998" y="136588"/>
                      <a:pt x="62807" y="112871"/>
                    </a:cubicBezTo>
                    <a:cubicBezTo>
                      <a:pt x="62617" y="110871"/>
                      <a:pt x="61760" y="108299"/>
                      <a:pt x="59664" y="107442"/>
                    </a:cubicBezTo>
                    <a:cubicBezTo>
                      <a:pt x="40709" y="99251"/>
                      <a:pt x="20231" y="113157"/>
                      <a:pt x="3086" y="121920"/>
                    </a:cubicBezTo>
                    <a:cubicBezTo>
                      <a:pt x="6229" y="124301"/>
                      <a:pt x="9372" y="126778"/>
                      <a:pt x="12515" y="129159"/>
                    </a:cubicBezTo>
                    <a:cubicBezTo>
                      <a:pt x="20326" y="88678"/>
                      <a:pt x="26136" y="47911"/>
                      <a:pt x="29946" y="6858"/>
                    </a:cubicBezTo>
                    <a:cubicBezTo>
                      <a:pt x="30803" y="-2286"/>
                      <a:pt x="16421" y="-2286"/>
                      <a:pt x="15659" y="6858"/>
                    </a:cubicBezTo>
                    <a:cubicBezTo>
                      <a:pt x="12611" y="46768"/>
                      <a:pt x="7372" y="86392"/>
                      <a:pt x="133" y="125825"/>
                    </a:cubicBezTo>
                    <a:cubicBezTo>
                      <a:pt x="-915" y="131350"/>
                      <a:pt x="4419" y="135827"/>
                      <a:pt x="9563" y="133064"/>
                    </a:cubicBezTo>
                    <a:cubicBezTo>
                      <a:pt x="20897" y="127159"/>
                      <a:pt x="50330" y="107728"/>
                      <a:pt x="44519" y="129445"/>
                    </a:cubicBezTo>
                    <a:cubicBezTo>
                      <a:pt x="40995" y="142494"/>
                      <a:pt x="22802" y="161163"/>
                      <a:pt x="14992" y="172403"/>
                    </a:cubicBezTo>
                    <a:cubicBezTo>
                      <a:pt x="12992" y="175451"/>
                      <a:pt x="17945" y="179451"/>
                      <a:pt x="20421" y="176403"/>
                    </a:cubicBezTo>
                    <a:lnTo>
                      <a:pt x="20421" y="176403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7" name="Google Shape;347;p2"/>
              <p:cNvSpPr/>
              <p:nvPr/>
            </p:nvSpPr>
            <p:spPr>
              <a:xfrm>
                <a:off x="6032448" y="3041548"/>
                <a:ext cx="122039" cy="63003"/>
              </a:xfrm>
              <a:custGeom>
                <a:avLst/>
                <a:gdLst/>
                <a:ahLst/>
                <a:cxnLst/>
                <a:rect l="l" t="t" r="r" b="b"/>
                <a:pathLst>
                  <a:path w="122039" h="63003" extrusionOk="0">
                    <a:moveTo>
                      <a:pt x="20" y="33598"/>
                    </a:moveTo>
                    <a:cubicBezTo>
                      <a:pt x="-837" y="16262"/>
                      <a:pt x="26023" y="1213"/>
                      <a:pt x="59932" y="70"/>
                    </a:cubicBezTo>
                    <a:cubicBezTo>
                      <a:pt x="93936" y="-1073"/>
                      <a:pt x="121749" y="11976"/>
                      <a:pt x="122035" y="29407"/>
                    </a:cubicBezTo>
                    <a:cubicBezTo>
                      <a:pt x="122416" y="46742"/>
                      <a:pt x="95556" y="61792"/>
                      <a:pt x="62123" y="62935"/>
                    </a:cubicBezTo>
                    <a:cubicBezTo>
                      <a:pt x="28690" y="64078"/>
                      <a:pt x="877" y="50933"/>
                      <a:pt x="20" y="33598"/>
                    </a:cubicBez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8" name="Google Shape;348;p2"/>
              <p:cNvSpPr/>
              <p:nvPr/>
            </p:nvSpPr>
            <p:spPr>
              <a:xfrm>
                <a:off x="6172007" y="3089355"/>
                <a:ext cx="112433" cy="55640"/>
              </a:xfrm>
              <a:custGeom>
                <a:avLst/>
                <a:gdLst/>
                <a:ahLst/>
                <a:cxnLst/>
                <a:rect l="l" t="t" r="r" b="b"/>
                <a:pathLst>
                  <a:path w="112433" h="55640" extrusionOk="0">
                    <a:moveTo>
                      <a:pt x="109254" y="23700"/>
                    </a:moveTo>
                    <a:cubicBezTo>
                      <a:pt x="96681" y="45131"/>
                      <a:pt x="70296" y="53989"/>
                      <a:pt x="47151" y="45703"/>
                    </a:cubicBezTo>
                    <a:cubicBezTo>
                      <a:pt x="25910" y="38178"/>
                      <a:pt x="15528" y="20652"/>
                      <a:pt x="6003" y="1602"/>
                    </a:cubicBezTo>
                    <a:cubicBezTo>
                      <a:pt x="4288" y="-1732"/>
                      <a:pt x="-760" y="649"/>
                      <a:pt x="97" y="4078"/>
                    </a:cubicBezTo>
                    <a:cubicBezTo>
                      <a:pt x="12194" y="54656"/>
                      <a:pt x="86965" y="79040"/>
                      <a:pt x="112206" y="25414"/>
                    </a:cubicBezTo>
                    <a:cubicBezTo>
                      <a:pt x="113254" y="23414"/>
                      <a:pt x="110397" y="21700"/>
                      <a:pt x="109254" y="23700"/>
                    </a:cubicBezTo>
                    <a:lnTo>
                      <a:pt x="109254" y="2370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" name="Google Shape;349;p2"/>
              <p:cNvSpPr/>
              <p:nvPr/>
            </p:nvSpPr>
            <p:spPr>
              <a:xfrm>
                <a:off x="6149877" y="3089806"/>
                <a:ext cx="47192" cy="25312"/>
              </a:xfrm>
              <a:custGeom>
                <a:avLst/>
                <a:gdLst/>
                <a:ahLst/>
                <a:cxnLst/>
                <a:rect l="l" t="t" r="r" b="b"/>
                <a:pathLst>
                  <a:path w="47192" h="25312" extrusionOk="0">
                    <a:moveTo>
                      <a:pt x="45658" y="3246"/>
                    </a:moveTo>
                    <a:cubicBezTo>
                      <a:pt x="29275" y="-4660"/>
                      <a:pt x="6606" y="2198"/>
                      <a:pt x="224" y="20296"/>
                    </a:cubicBezTo>
                    <a:cubicBezTo>
                      <a:pt x="-1300" y="24582"/>
                      <a:pt x="5368" y="27344"/>
                      <a:pt x="7558" y="23439"/>
                    </a:cubicBezTo>
                    <a:cubicBezTo>
                      <a:pt x="14702" y="10485"/>
                      <a:pt x="28704" y="3341"/>
                      <a:pt x="43087" y="9247"/>
                    </a:cubicBezTo>
                    <a:cubicBezTo>
                      <a:pt x="46516" y="10485"/>
                      <a:pt x="48897" y="4770"/>
                      <a:pt x="45658" y="3246"/>
                    </a:cubicBezTo>
                    <a:lnTo>
                      <a:pt x="45658" y="3246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0" name="Google Shape;350;p2"/>
              <p:cNvSpPr/>
              <p:nvPr/>
            </p:nvSpPr>
            <p:spPr>
              <a:xfrm>
                <a:off x="6173488" y="3195826"/>
                <a:ext cx="58259" cy="24607"/>
              </a:xfrm>
              <a:custGeom>
                <a:avLst/>
                <a:gdLst/>
                <a:ahLst/>
                <a:cxnLst/>
                <a:rect l="l" t="t" r="r" b="b"/>
                <a:pathLst>
                  <a:path w="58259" h="24607" extrusionOk="0">
                    <a:moveTo>
                      <a:pt x="54242" y="954"/>
                    </a:moveTo>
                    <a:cubicBezTo>
                      <a:pt x="48051" y="9812"/>
                      <a:pt x="39383" y="17051"/>
                      <a:pt x="27858" y="16765"/>
                    </a:cubicBezTo>
                    <a:cubicBezTo>
                      <a:pt x="17190" y="16479"/>
                      <a:pt x="12523" y="9050"/>
                      <a:pt x="3950" y="4764"/>
                    </a:cubicBezTo>
                    <a:cubicBezTo>
                      <a:pt x="1760" y="3716"/>
                      <a:pt x="-336" y="5430"/>
                      <a:pt x="45" y="7812"/>
                    </a:cubicBezTo>
                    <a:cubicBezTo>
                      <a:pt x="2141" y="20099"/>
                      <a:pt x="20048" y="25528"/>
                      <a:pt x="30811" y="24480"/>
                    </a:cubicBezTo>
                    <a:cubicBezTo>
                      <a:pt x="43289" y="23337"/>
                      <a:pt x="54528" y="14670"/>
                      <a:pt x="58148" y="2668"/>
                    </a:cubicBezTo>
                    <a:cubicBezTo>
                      <a:pt x="58910" y="192"/>
                      <a:pt x="55576" y="-951"/>
                      <a:pt x="54242" y="954"/>
                    </a:cubicBezTo>
                    <a:lnTo>
                      <a:pt x="54242" y="954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1" name="Google Shape;351;p2"/>
              <p:cNvSpPr/>
              <p:nvPr/>
            </p:nvSpPr>
            <p:spPr>
              <a:xfrm>
                <a:off x="6334530" y="2974466"/>
                <a:ext cx="28645" cy="28592"/>
              </a:xfrm>
              <a:custGeom>
                <a:avLst/>
                <a:gdLst/>
                <a:ahLst/>
                <a:cxnLst/>
                <a:rect l="l" t="t" r="r" b="b"/>
                <a:pathLst>
                  <a:path w="28645" h="28592" extrusionOk="0">
                    <a:moveTo>
                      <a:pt x="15215" y="0"/>
                    </a:moveTo>
                    <a:cubicBezTo>
                      <a:pt x="22454" y="476"/>
                      <a:pt x="28645" y="7144"/>
                      <a:pt x="28645" y="14383"/>
                    </a:cubicBezTo>
                    <a:cubicBezTo>
                      <a:pt x="28550" y="21622"/>
                      <a:pt x="22264" y="28194"/>
                      <a:pt x="15025" y="28575"/>
                    </a:cubicBezTo>
                    <a:cubicBezTo>
                      <a:pt x="7786" y="28956"/>
                      <a:pt x="832" y="22955"/>
                      <a:pt x="70" y="15811"/>
                    </a:cubicBezTo>
                    <a:cubicBezTo>
                      <a:pt x="-692" y="8668"/>
                      <a:pt x="4833" y="1333"/>
                      <a:pt x="11977" y="191"/>
                    </a:cubicBezTo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" name="Google Shape;352;p2"/>
              <p:cNvSpPr/>
              <p:nvPr/>
            </p:nvSpPr>
            <p:spPr>
              <a:xfrm>
                <a:off x="6105715" y="2974466"/>
                <a:ext cx="28645" cy="28592"/>
              </a:xfrm>
              <a:custGeom>
                <a:avLst/>
                <a:gdLst/>
                <a:ahLst/>
                <a:cxnLst/>
                <a:rect l="l" t="t" r="r" b="b"/>
                <a:pathLst>
                  <a:path w="28645" h="28592" extrusionOk="0">
                    <a:moveTo>
                      <a:pt x="13430" y="0"/>
                    </a:moveTo>
                    <a:cubicBezTo>
                      <a:pt x="6191" y="476"/>
                      <a:pt x="0" y="7144"/>
                      <a:pt x="0" y="14383"/>
                    </a:cubicBezTo>
                    <a:cubicBezTo>
                      <a:pt x="95" y="21622"/>
                      <a:pt x="6382" y="28194"/>
                      <a:pt x="13621" y="28575"/>
                    </a:cubicBezTo>
                    <a:cubicBezTo>
                      <a:pt x="20860" y="28956"/>
                      <a:pt x="27813" y="22955"/>
                      <a:pt x="28575" y="15811"/>
                    </a:cubicBezTo>
                    <a:cubicBezTo>
                      <a:pt x="29337" y="8668"/>
                      <a:pt x="23813" y="1333"/>
                      <a:pt x="16669" y="191"/>
                    </a:cubicBezTo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" name="Google Shape;353;p2"/>
              <p:cNvSpPr/>
              <p:nvPr/>
            </p:nvSpPr>
            <p:spPr>
              <a:xfrm>
                <a:off x="5949561" y="2676680"/>
                <a:ext cx="484127" cy="351320"/>
              </a:xfrm>
              <a:custGeom>
                <a:avLst/>
                <a:gdLst/>
                <a:ahLst/>
                <a:cxnLst/>
                <a:rect l="l" t="t" r="r" b="b"/>
                <a:pathLst>
                  <a:path w="484127" h="351320" extrusionOk="0">
                    <a:moveTo>
                      <a:pt x="30424" y="351031"/>
                    </a:moveTo>
                    <a:cubicBezTo>
                      <a:pt x="45092" y="277974"/>
                      <a:pt x="69095" y="214061"/>
                      <a:pt x="50998" y="133385"/>
                    </a:cubicBezTo>
                    <a:cubicBezTo>
                      <a:pt x="74620" y="161293"/>
                      <a:pt x="126722" y="173485"/>
                      <a:pt x="158916" y="170151"/>
                    </a:cubicBezTo>
                    <a:cubicBezTo>
                      <a:pt x="191111" y="166817"/>
                      <a:pt x="220734" y="145196"/>
                      <a:pt x="233688" y="115573"/>
                    </a:cubicBezTo>
                    <a:cubicBezTo>
                      <a:pt x="245689" y="145577"/>
                      <a:pt x="275121" y="167960"/>
                      <a:pt x="307220" y="171580"/>
                    </a:cubicBezTo>
                    <a:cubicBezTo>
                      <a:pt x="339415" y="175199"/>
                      <a:pt x="372943" y="159864"/>
                      <a:pt x="391326" y="133194"/>
                    </a:cubicBezTo>
                    <a:cubicBezTo>
                      <a:pt x="396184" y="156626"/>
                      <a:pt x="421235" y="173866"/>
                      <a:pt x="444857" y="170056"/>
                    </a:cubicBezTo>
                    <a:cubicBezTo>
                      <a:pt x="468479" y="166151"/>
                      <a:pt x="486767" y="141862"/>
                      <a:pt x="483814" y="118049"/>
                    </a:cubicBezTo>
                    <a:cubicBezTo>
                      <a:pt x="482099" y="103667"/>
                      <a:pt x="473813" y="90998"/>
                      <a:pt x="464478" y="79949"/>
                    </a:cubicBezTo>
                    <a:cubicBezTo>
                      <a:pt x="432665" y="42230"/>
                      <a:pt x="386278" y="18608"/>
                      <a:pt x="338082" y="7940"/>
                    </a:cubicBezTo>
                    <a:cubicBezTo>
                      <a:pt x="289885" y="-2728"/>
                      <a:pt x="239688" y="-1394"/>
                      <a:pt x="190730" y="4607"/>
                    </a:cubicBezTo>
                    <a:cubicBezTo>
                      <a:pt x="155392" y="8893"/>
                      <a:pt x="119864" y="15751"/>
                      <a:pt x="87764" y="31277"/>
                    </a:cubicBezTo>
                    <a:cubicBezTo>
                      <a:pt x="55665" y="46802"/>
                      <a:pt x="27185" y="71853"/>
                      <a:pt x="13279" y="104619"/>
                    </a:cubicBezTo>
                    <a:cubicBezTo>
                      <a:pt x="2325" y="130337"/>
                      <a:pt x="992" y="159007"/>
                      <a:pt x="420" y="187010"/>
                    </a:cubicBezTo>
                    <a:cubicBezTo>
                      <a:pt x="-532" y="232635"/>
                      <a:pt x="134" y="278260"/>
                      <a:pt x="2420" y="323885"/>
                    </a:cubicBezTo>
                    <a:cubicBezTo>
                      <a:pt x="2706" y="329028"/>
                      <a:pt x="2992" y="334457"/>
                      <a:pt x="5659" y="338839"/>
                    </a:cubicBezTo>
                    <a:cubicBezTo>
                      <a:pt x="8326" y="343316"/>
                      <a:pt x="25757" y="353126"/>
                      <a:pt x="30424" y="351031"/>
                    </a:cubicBezTo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4" name="Google Shape;354;p2"/>
              <p:cNvSpPr/>
              <p:nvPr/>
            </p:nvSpPr>
            <p:spPr>
              <a:xfrm>
                <a:off x="5946859" y="2588183"/>
                <a:ext cx="52653" cy="60263"/>
              </a:xfrm>
              <a:custGeom>
                <a:avLst/>
                <a:gdLst/>
                <a:ahLst/>
                <a:cxnLst/>
                <a:rect l="l" t="t" r="r" b="b"/>
                <a:pathLst>
                  <a:path w="52653" h="60263" extrusionOk="0">
                    <a:moveTo>
                      <a:pt x="52652" y="56813"/>
                    </a:moveTo>
                    <a:cubicBezTo>
                      <a:pt x="52366" y="45098"/>
                      <a:pt x="43603" y="33763"/>
                      <a:pt x="36555" y="25000"/>
                    </a:cubicBezTo>
                    <a:cubicBezTo>
                      <a:pt x="29506" y="16237"/>
                      <a:pt x="18838" y="2616"/>
                      <a:pt x="7408" y="140"/>
                    </a:cubicBezTo>
                    <a:cubicBezTo>
                      <a:pt x="2646" y="-908"/>
                      <a:pt x="-1926" y="4140"/>
                      <a:pt x="836" y="8617"/>
                    </a:cubicBezTo>
                    <a:cubicBezTo>
                      <a:pt x="6456" y="17761"/>
                      <a:pt x="17791" y="23666"/>
                      <a:pt x="25125" y="31858"/>
                    </a:cubicBezTo>
                    <a:cubicBezTo>
                      <a:pt x="32745" y="40335"/>
                      <a:pt x="37984" y="52146"/>
                      <a:pt x="46556" y="59385"/>
                    </a:cubicBezTo>
                    <a:cubicBezTo>
                      <a:pt x="48842" y="61195"/>
                      <a:pt x="52747" y="60147"/>
                      <a:pt x="52652" y="56813"/>
                    </a:cubicBezTo>
                    <a:lnTo>
                      <a:pt x="52652" y="56813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5" name="Google Shape;355;p2"/>
              <p:cNvSpPr/>
              <p:nvPr/>
            </p:nvSpPr>
            <p:spPr>
              <a:xfrm>
                <a:off x="5997729" y="2574746"/>
                <a:ext cx="14834" cy="60046"/>
              </a:xfrm>
              <a:custGeom>
                <a:avLst/>
                <a:gdLst/>
                <a:ahLst/>
                <a:cxnLst/>
                <a:rect l="l" t="t" r="r" b="b"/>
                <a:pathLst>
                  <a:path w="14834" h="60046" extrusionOk="0">
                    <a:moveTo>
                      <a:pt x="8926" y="55868"/>
                    </a:moveTo>
                    <a:cubicBezTo>
                      <a:pt x="9783" y="39008"/>
                      <a:pt x="14355" y="22435"/>
                      <a:pt x="14832" y="5671"/>
                    </a:cubicBezTo>
                    <a:cubicBezTo>
                      <a:pt x="15022" y="-997"/>
                      <a:pt x="5211" y="-2140"/>
                      <a:pt x="3402" y="4147"/>
                    </a:cubicBezTo>
                    <a:cubicBezTo>
                      <a:pt x="-1266" y="20149"/>
                      <a:pt x="163" y="39389"/>
                      <a:pt x="354" y="55868"/>
                    </a:cubicBezTo>
                    <a:cubicBezTo>
                      <a:pt x="354" y="61487"/>
                      <a:pt x="8640" y="61392"/>
                      <a:pt x="8926" y="55868"/>
                    </a:cubicBezTo>
                    <a:lnTo>
                      <a:pt x="8926" y="5586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6" name="Google Shape;356;p2"/>
              <p:cNvSpPr/>
              <p:nvPr/>
            </p:nvSpPr>
            <p:spPr>
              <a:xfrm>
                <a:off x="6132820" y="3286378"/>
                <a:ext cx="111414" cy="80033"/>
              </a:xfrm>
              <a:custGeom>
                <a:avLst/>
                <a:gdLst/>
                <a:ahLst/>
                <a:cxnLst/>
                <a:rect l="l" t="t" r="r" b="b"/>
                <a:pathLst>
                  <a:path w="111414" h="80033" extrusionOk="0">
                    <a:moveTo>
                      <a:pt x="3851" y="10890"/>
                    </a:moveTo>
                    <a:cubicBezTo>
                      <a:pt x="-11389" y="46228"/>
                      <a:pt x="21187" y="78232"/>
                      <a:pt x="56239" y="79947"/>
                    </a:cubicBezTo>
                    <a:cubicBezTo>
                      <a:pt x="99863" y="82138"/>
                      <a:pt x="120437" y="42228"/>
                      <a:pt x="107674" y="4223"/>
                    </a:cubicBezTo>
                    <a:cubicBezTo>
                      <a:pt x="105197" y="-3111"/>
                      <a:pt x="93958" y="-158"/>
                      <a:pt x="96053" y="7461"/>
                    </a:cubicBezTo>
                    <a:cubicBezTo>
                      <a:pt x="103768" y="36036"/>
                      <a:pt x="94815" y="68517"/>
                      <a:pt x="59287" y="68231"/>
                    </a:cubicBezTo>
                    <a:cubicBezTo>
                      <a:pt x="30902" y="68040"/>
                      <a:pt x="1470" y="43847"/>
                      <a:pt x="9471" y="13272"/>
                    </a:cubicBezTo>
                    <a:cubicBezTo>
                      <a:pt x="10328" y="10033"/>
                      <a:pt x="5280" y="7652"/>
                      <a:pt x="3851" y="10890"/>
                    </a:cubicBezTo>
                    <a:lnTo>
                      <a:pt x="3851" y="1089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7" name="Google Shape;357;p2"/>
              <p:cNvSpPr/>
              <p:nvPr/>
            </p:nvSpPr>
            <p:spPr>
              <a:xfrm>
                <a:off x="6256743" y="3197446"/>
                <a:ext cx="374847" cy="285153"/>
              </a:xfrm>
              <a:custGeom>
                <a:avLst/>
                <a:gdLst/>
                <a:ahLst/>
                <a:cxnLst/>
                <a:rect l="l" t="t" r="r" b="b"/>
                <a:pathLst>
                  <a:path w="374847" h="285153" extrusionOk="0">
                    <a:moveTo>
                      <a:pt x="8992" y="126111"/>
                    </a:moveTo>
                    <a:cubicBezTo>
                      <a:pt x="95098" y="95631"/>
                      <a:pt x="169774" y="54578"/>
                      <a:pt x="229591" y="0"/>
                    </a:cubicBezTo>
                    <a:lnTo>
                      <a:pt x="374847" y="476"/>
                    </a:lnTo>
                    <a:cubicBezTo>
                      <a:pt x="374847" y="476"/>
                      <a:pt x="318078" y="160020"/>
                      <a:pt x="87192" y="273653"/>
                    </a:cubicBezTo>
                    <a:cubicBezTo>
                      <a:pt x="-39109" y="335756"/>
                      <a:pt x="8992" y="126111"/>
                      <a:pt x="8992" y="126111"/>
                    </a:cubicBez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8" name="Google Shape;358;p2"/>
              <p:cNvSpPr/>
              <p:nvPr/>
            </p:nvSpPr>
            <p:spPr>
              <a:xfrm>
                <a:off x="6233641" y="3287264"/>
                <a:ext cx="168016" cy="603185"/>
              </a:xfrm>
              <a:custGeom>
                <a:avLst/>
                <a:gdLst/>
                <a:ahLst/>
                <a:cxnLst/>
                <a:rect l="l" t="t" r="r" b="b"/>
                <a:pathLst>
                  <a:path w="168016" h="603185" extrusionOk="0">
                    <a:moveTo>
                      <a:pt x="756" y="3527"/>
                    </a:moveTo>
                    <a:cubicBezTo>
                      <a:pt x="53239" y="49438"/>
                      <a:pt x="82671" y="113922"/>
                      <a:pt x="103436" y="179359"/>
                    </a:cubicBezTo>
                    <a:cubicBezTo>
                      <a:pt x="146489" y="315471"/>
                      <a:pt x="154681" y="459489"/>
                      <a:pt x="163348" y="600935"/>
                    </a:cubicBezTo>
                    <a:cubicBezTo>
                      <a:pt x="163539" y="603888"/>
                      <a:pt x="168111" y="603983"/>
                      <a:pt x="168015" y="600935"/>
                    </a:cubicBezTo>
                    <a:cubicBezTo>
                      <a:pt x="164015" y="456822"/>
                      <a:pt x="151347" y="304612"/>
                      <a:pt x="105531" y="166881"/>
                    </a:cubicBezTo>
                    <a:cubicBezTo>
                      <a:pt x="85053" y="105349"/>
                      <a:pt x="55906" y="41437"/>
                      <a:pt x="3804" y="479"/>
                    </a:cubicBezTo>
                    <a:cubicBezTo>
                      <a:pt x="1614" y="-1140"/>
                      <a:pt x="-1434" y="1717"/>
                      <a:pt x="756" y="3527"/>
                    </a:cubicBezTo>
                    <a:lnTo>
                      <a:pt x="756" y="3527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9" name="Google Shape;359;p2"/>
              <p:cNvSpPr/>
              <p:nvPr/>
            </p:nvSpPr>
            <p:spPr>
              <a:xfrm>
                <a:off x="6264398" y="3195358"/>
                <a:ext cx="224813" cy="124440"/>
              </a:xfrm>
              <a:custGeom>
                <a:avLst/>
                <a:gdLst/>
                <a:ahLst/>
                <a:cxnLst/>
                <a:rect l="l" t="t" r="r" b="b"/>
                <a:pathLst>
                  <a:path w="224813" h="124440" extrusionOk="0">
                    <a:moveTo>
                      <a:pt x="2004" y="124389"/>
                    </a:moveTo>
                    <a:cubicBezTo>
                      <a:pt x="49057" y="113816"/>
                      <a:pt x="92777" y="92385"/>
                      <a:pt x="135163" y="69716"/>
                    </a:cubicBezTo>
                    <a:cubicBezTo>
                      <a:pt x="167072" y="52666"/>
                      <a:pt x="205362" y="37235"/>
                      <a:pt x="224412" y="4755"/>
                    </a:cubicBezTo>
                    <a:cubicBezTo>
                      <a:pt x="226127" y="1802"/>
                      <a:pt x="221936" y="-1722"/>
                      <a:pt x="219555" y="945"/>
                    </a:cubicBezTo>
                    <a:cubicBezTo>
                      <a:pt x="168120" y="60381"/>
                      <a:pt x="72679" y="94100"/>
                      <a:pt x="1241" y="121151"/>
                    </a:cubicBezTo>
                    <a:cubicBezTo>
                      <a:pt x="-854" y="121913"/>
                      <a:pt x="-92" y="124865"/>
                      <a:pt x="2004" y="124389"/>
                    </a:cubicBezTo>
                    <a:lnTo>
                      <a:pt x="2004" y="124389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0" name="Google Shape;360;p2"/>
              <p:cNvSpPr/>
              <p:nvPr/>
            </p:nvSpPr>
            <p:spPr>
              <a:xfrm>
                <a:off x="6495260" y="3090182"/>
                <a:ext cx="58606" cy="52604"/>
              </a:xfrm>
              <a:custGeom>
                <a:avLst/>
                <a:gdLst/>
                <a:ahLst/>
                <a:cxnLst/>
                <a:rect l="l" t="t" r="r" b="b"/>
                <a:pathLst>
                  <a:path w="58606" h="52604" extrusionOk="0">
                    <a:moveTo>
                      <a:pt x="49367" y="11348"/>
                    </a:moveTo>
                    <a:cubicBezTo>
                      <a:pt x="42414" y="17063"/>
                      <a:pt x="31269" y="16968"/>
                      <a:pt x="24412" y="11157"/>
                    </a:cubicBezTo>
                    <a:cubicBezTo>
                      <a:pt x="21935" y="9062"/>
                      <a:pt x="20030" y="6300"/>
                      <a:pt x="17649" y="4014"/>
                    </a:cubicBezTo>
                    <a:cubicBezTo>
                      <a:pt x="15267" y="1728"/>
                      <a:pt x="12219" y="-177"/>
                      <a:pt x="8981" y="13"/>
                    </a:cubicBezTo>
                    <a:cubicBezTo>
                      <a:pt x="4504" y="204"/>
                      <a:pt x="980" y="4395"/>
                      <a:pt x="218" y="8776"/>
                    </a:cubicBezTo>
                    <a:cubicBezTo>
                      <a:pt x="-544" y="13158"/>
                      <a:pt x="790" y="17634"/>
                      <a:pt x="2694" y="21730"/>
                    </a:cubicBezTo>
                    <a:cubicBezTo>
                      <a:pt x="7838" y="32970"/>
                      <a:pt x="16792" y="42495"/>
                      <a:pt x="27745" y="48210"/>
                    </a:cubicBezTo>
                    <a:cubicBezTo>
                      <a:pt x="32794" y="50877"/>
                      <a:pt x="38318" y="52782"/>
                      <a:pt x="44033" y="52591"/>
                    </a:cubicBezTo>
                    <a:cubicBezTo>
                      <a:pt x="49653" y="52401"/>
                      <a:pt x="55463" y="49829"/>
                      <a:pt x="58606" y="45066"/>
                    </a:cubicBezTo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1" name="Google Shape;361;p2"/>
              <p:cNvSpPr/>
              <p:nvPr/>
            </p:nvSpPr>
            <p:spPr>
              <a:xfrm>
                <a:off x="6479906" y="3121151"/>
                <a:ext cx="269889" cy="76771"/>
              </a:xfrm>
              <a:custGeom>
                <a:avLst/>
                <a:gdLst/>
                <a:ahLst/>
                <a:cxnLst/>
                <a:rect l="l" t="t" r="r" b="b"/>
                <a:pathLst>
                  <a:path w="269889" h="76771" extrusionOk="0">
                    <a:moveTo>
                      <a:pt x="9761" y="0"/>
                    </a:moveTo>
                    <a:lnTo>
                      <a:pt x="207119" y="10858"/>
                    </a:lnTo>
                    <a:lnTo>
                      <a:pt x="269889" y="49625"/>
                    </a:lnTo>
                    <a:lnTo>
                      <a:pt x="203023" y="76771"/>
                    </a:lnTo>
                    <a:lnTo>
                      <a:pt x="6428" y="76295"/>
                    </a:lnTo>
                    <a:cubicBezTo>
                      <a:pt x="6428" y="76200"/>
                      <a:pt x="-10051" y="33052"/>
                      <a:pt x="9761" y="0"/>
                    </a:cubicBez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2" name="Google Shape;362;p2"/>
              <p:cNvSpPr/>
              <p:nvPr/>
            </p:nvSpPr>
            <p:spPr>
              <a:xfrm>
                <a:off x="6682930" y="3132009"/>
                <a:ext cx="38100" cy="65912"/>
              </a:xfrm>
              <a:custGeom>
                <a:avLst/>
                <a:gdLst/>
                <a:ahLst/>
                <a:cxnLst/>
                <a:rect l="l" t="t" r="r" b="b"/>
                <a:pathLst>
                  <a:path w="38100" h="65912" extrusionOk="0">
                    <a:moveTo>
                      <a:pt x="38100" y="20955"/>
                    </a:moveTo>
                    <a:lnTo>
                      <a:pt x="38100" y="49911"/>
                    </a:lnTo>
                    <a:lnTo>
                      <a:pt x="0" y="65913"/>
                    </a:lnTo>
                    <a:lnTo>
                      <a:pt x="4191" y="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3" name="Google Shape;363;p2"/>
              <p:cNvSpPr/>
              <p:nvPr/>
            </p:nvSpPr>
            <p:spPr>
              <a:xfrm>
                <a:off x="6478826" y="3121056"/>
                <a:ext cx="30751" cy="75723"/>
              </a:xfrm>
              <a:custGeom>
                <a:avLst/>
                <a:gdLst/>
                <a:ahLst/>
                <a:cxnLst/>
                <a:rect l="l" t="t" r="r" b="b"/>
                <a:pathLst>
                  <a:path w="30751" h="75723" extrusionOk="0">
                    <a:moveTo>
                      <a:pt x="7127" y="75724"/>
                    </a:moveTo>
                    <a:cubicBezTo>
                      <a:pt x="20272" y="68675"/>
                      <a:pt x="29416" y="54674"/>
                      <a:pt x="30654" y="39719"/>
                    </a:cubicBezTo>
                    <a:cubicBezTo>
                      <a:pt x="31797" y="24860"/>
                      <a:pt x="22748" y="9049"/>
                      <a:pt x="10937" y="0"/>
                    </a:cubicBezTo>
                    <a:cubicBezTo>
                      <a:pt x="10937" y="0"/>
                      <a:pt x="1031" y="10001"/>
                      <a:pt x="79" y="39052"/>
                    </a:cubicBezTo>
                    <a:cubicBezTo>
                      <a:pt x="-874" y="64675"/>
                      <a:pt x="7127" y="75724"/>
                      <a:pt x="7127" y="75724"/>
                    </a:cubicBez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4" name="Google Shape;364;p2"/>
              <p:cNvSpPr/>
              <p:nvPr/>
            </p:nvSpPr>
            <p:spPr>
              <a:xfrm>
                <a:off x="6502336" y="3180544"/>
                <a:ext cx="182665" cy="7894"/>
              </a:xfrm>
              <a:custGeom>
                <a:avLst/>
                <a:gdLst/>
                <a:ahLst/>
                <a:cxnLst/>
                <a:rect l="l" t="t" r="r" b="b"/>
                <a:pathLst>
                  <a:path w="182665" h="7894" extrusionOk="0">
                    <a:moveTo>
                      <a:pt x="857" y="2329"/>
                    </a:moveTo>
                    <a:cubicBezTo>
                      <a:pt x="60389" y="4329"/>
                      <a:pt x="121063" y="9378"/>
                      <a:pt x="180594" y="7473"/>
                    </a:cubicBezTo>
                    <a:cubicBezTo>
                      <a:pt x="183356" y="7377"/>
                      <a:pt x="183356" y="3377"/>
                      <a:pt x="180594" y="3282"/>
                    </a:cubicBezTo>
                    <a:cubicBezTo>
                      <a:pt x="121063" y="805"/>
                      <a:pt x="60389" y="-909"/>
                      <a:pt x="857" y="519"/>
                    </a:cubicBezTo>
                    <a:cubicBezTo>
                      <a:pt x="-286" y="519"/>
                      <a:pt x="-286" y="2234"/>
                      <a:pt x="857" y="2329"/>
                    </a:cubicBezTo>
                    <a:lnTo>
                      <a:pt x="857" y="2329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5" name="Google Shape;365;p2"/>
              <p:cNvSpPr/>
              <p:nvPr/>
            </p:nvSpPr>
            <p:spPr>
              <a:xfrm>
                <a:off x="6506848" y="3148676"/>
                <a:ext cx="181606" cy="9528"/>
              </a:xfrm>
              <a:custGeom>
                <a:avLst/>
                <a:gdLst/>
                <a:ahLst/>
                <a:cxnLst/>
                <a:rect l="l" t="t" r="r" b="b"/>
                <a:pathLst>
                  <a:path w="181606" h="9528" extrusionOk="0">
                    <a:moveTo>
                      <a:pt x="1108" y="2288"/>
                    </a:moveTo>
                    <a:cubicBezTo>
                      <a:pt x="60448" y="6574"/>
                      <a:pt x="120170" y="7622"/>
                      <a:pt x="179606" y="9527"/>
                    </a:cubicBezTo>
                    <a:cubicBezTo>
                      <a:pt x="182273" y="9622"/>
                      <a:pt x="182273" y="5527"/>
                      <a:pt x="179606" y="5431"/>
                    </a:cubicBezTo>
                    <a:cubicBezTo>
                      <a:pt x="120170" y="3050"/>
                      <a:pt x="60544" y="-93"/>
                      <a:pt x="1108" y="2"/>
                    </a:cubicBezTo>
                    <a:cubicBezTo>
                      <a:pt x="-416" y="2"/>
                      <a:pt x="-321" y="2193"/>
                      <a:pt x="1108" y="2288"/>
                    </a:cubicBezTo>
                    <a:lnTo>
                      <a:pt x="1108" y="228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6" name="Google Shape;366;p2"/>
              <p:cNvSpPr/>
              <p:nvPr/>
            </p:nvSpPr>
            <p:spPr>
              <a:xfrm>
                <a:off x="6553295" y="3117341"/>
                <a:ext cx="87837" cy="64664"/>
              </a:xfrm>
              <a:custGeom>
                <a:avLst/>
                <a:gdLst/>
                <a:ahLst/>
                <a:cxnLst/>
                <a:rect l="l" t="t" r="r" b="b"/>
                <a:pathLst>
                  <a:path w="87837" h="64664" extrusionOk="0">
                    <a:moveTo>
                      <a:pt x="0" y="0"/>
                    </a:moveTo>
                    <a:cubicBezTo>
                      <a:pt x="3524" y="15907"/>
                      <a:pt x="14859" y="39433"/>
                      <a:pt x="22860" y="53721"/>
                    </a:cubicBezTo>
                    <a:cubicBezTo>
                      <a:pt x="25051" y="57626"/>
                      <a:pt x="27718" y="61722"/>
                      <a:pt x="32004" y="62865"/>
                    </a:cubicBezTo>
                    <a:cubicBezTo>
                      <a:pt x="37719" y="64389"/>
                      <a:pt x="43434" y="59817"/>
                      <a:pt x="46387" y="54673"/>
                    </a:cubicBezTo>
                    <a:cubicBezTo>
                      <a:pt x="54007" y="41815"/>
                      <a:pt x="51911" y="25718"/>
                      <a:pt x="49530" y="10954"/>
                    </a:cubicBezTo>
                    <a:cubicBezTo>
                      <a:pt x="50482" y="25718"/>
                      <a:pt x="53816" y="40291"/>
                      <a:pt x="59341" y="54007"/>
                    </a:cubicBezTo>
                    <a:cubicBezTo>
                      <a:pt x="61150" y="58674"/>
                      <a:pt x="64103" y="63818"/>
                      <a:pt x="69056" y="64579"/>
                    </a:cubicBezTo>
                    <a:cubicBezTo>
                      <a:pt x="74867" y="65437"/>
                      <a:pt x="79534" y="59627"/>
                      <a:pt x="81820" y="54197"/>
                    </a:cubicBezTo>
                    <a:cubicBezTo>
                      <a:pt x="86868" y="42386"/>
                      <a:pt x="89821" y="12478"/>
                      <a:pt x="86296" y="95"/>
                    </a:cubicBezTo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7" name="Google Shape;367;p2"/>
              <p:cNvSpPr/>
              <p:nvPr/>
            </p:nvSpPr>
            <p:spPr>
              <a:xfrm>
                <a:off x="6550459" y="3113844"/>
                <a:ext cx="95725" cy="72900"/>
              </a:xfrm>
              <a:custGeom>
                <a:avLst/>
                <a:gdLst/>
                <a:ahLst/>
                <a:cxnLst/>
                <a:rect l="l" t="t" r="r" b="b"/>
                <a:pathLst>
                  <a:path w="95725" h="72900" extrusionOk="0">
                    <a:moveTo>
                      <a:pt x="73" y="4259"/>
                    </a:moveTo>
                    <a:cubicBezTo>
                      <a:pt x="3693" y="23309"/>
                      <a:pt x="10741" y="65219"/>
                      <a:pt x="34363" y="70553"/>
                    </a:cubicBezTo>
                    <a:cubicBezTo>
                      <a:pt x="62367" y="76840"/>
                      <a:pt x="58842" y="27500"/>
                      <a:pt x="56652" y="13213"/>
                    </a:cubicBezTo>
                    <a:cubicBezTo>
                      <a:pt x="55890" y="8450"/>
                      <a:pt x="47793" y="9498"/>
                      <a:pt x="48174" y="14356"/>
                    </a:cubicBezTo>
                    <a:cubicBezTo>
                      <a:pt x="49317" y="27310"/>
                      <a:pt x="56366" y="88556"/>
                      <a:pt x="81988" y="69125"/>
                    </a:cubicBezTo>
                    <a:cubicBezTo>
                      <a:pt x="97228" y="57504"/>
                      <a:pt x="98085" y="18737"/>
                      <a:pt x="92751" y="2545"/>
                    </a:cubicBezTo>
                    <a:cubicBezTo>
                      <a:pt x="91513" y="-1170"/>
                      <a:pt x="84941" y="-789"/>
                      <a:pt x="85512" y="3497"/>
                    </a:cubicBezTo>
                    <a:cubicBezTo>
                      <a:pt x="87227" y="17309"/>
                      <a:pt x="86846" y="31120"/>
                      <a:pt x="83798" y="44741"/>
                    </a:cubicBezTo>
                    <a:cubicBezTo>
                      <a:pt x="83322" y="46931"/>
                      <a:pt x="83036" y="49979"/>
                      <a:pt x="81893" y="51980"/>
                    </a:cubicBezTo>
                    <a:cubicBezTo>
                      <a:pt x="73701" y="66362"/>
                      <a:pt x="67415" y="58742"/>
                      <a:pt x="64367" y="50265"/>
                    </a:cubicBezTo>
                    <a:cubicBezTo>
                      <a:pt x="60176" y="38645"/>
                      <a:pt x="57985" y="26643"/>
                      <a:pt x="56747" y="14356"/>
                    </a:cubicBezTo>
                    <a:cubicBezTo>
                      <a:pt x="53889" y="14737"/>
                      <a:pt x="51127" y="15118"/>
                      <a:pt x="48270" y="15499"/>
                    </a:cubicBezTo>
                    <a:cubicBezTo>
                      <a:pt x="49889" y="25500"/>
                      <a:pt x="51889" y="36740"/>
                      <a:pt x="49317" y="46836"/>
                    </a:cubicBezTo>
                    <a:cubicBezTo>
                      <a:pt x="47317" y="54742"/>
                      <a:pt x="39697" y="61790"/>
                      <a:pt x="30553" y="58457"/>
                    </a:cubicBezTo>
                    <a:cubicBezTo>
                      <a:pt x="27029" y="57123"/>
                      <a:pt x="23695" y="49503"/>
                      <a:pt x="22076" y="46455"/>
                    </a:cubicBezTo>
                    <a:cubicBezTo>
                      <a:pt x="14646" y="32739"/>
                      <a:pt x="9598" y="17785"/>
                      <a:pt x="5693" y="2831"/>
                    </a:cubicBezTo>
                    <a:cubicBezTo>
                      <a:pt x="4740" y="-979"/>
                      <a:pt x="-689" y="545"/>
                      <a:pt x="73" y="4259"/>
                    </a:cubicBezTo>
                    <a:lnTo>
                      <a:pt x="73" y="4259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8" name="Google Shape;368;p2"/>
              <p:cNvSpPr/>
              <p:nvPr/>
            </p:nvSpPr>
            <p:spPr>
              <a:xfrm>
                <a:off x="6202870" y="3447954"/>
                <a:ext cx="95059" cy="268042"/>
              </a:xfrm>
              <a:custGeom>
                <a:avLst/>
                <a:gdLst/>
                <a:ahLst/>
                <a:cxnLst/>
                <a:rect l="l" t="t" r="r" b="b"/>
                <a:pathLst>
                  <a:path w="95059" h="268042" extrusionOk="0">
                    <a:moveTo>
                      <a:pt x="0" y="254127"/>
                    </a:moveTo>
                    <a:lnTo>
                      <a:pt x="29908" y="58769"/>
                    </a:lnTo>
                    <a:lnTo>
                      <a:pt x="74486" y="0"/>
                    </a:lnTo>
                    <a:lnTo>
                      <a:pt x="95059" y="69152"/>
                    </a:lnTo>
                    <a:lnTo>
                      <a:pt x="75629" y="264795"/>
                    </a:lnTo>
                    <a:cubicBezTo>
                      <a:pt x="75533" y="264795"/>
                      <a:pt x="30956" y="276987"/>
                      <a:pt x="0" y="254127"/>
                    </a:cubicBez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9" name="Google Shape;369;p2"/>
              <p:cNvSpPr/>
              <p:nvPr/>
            </p:nvSpPr>
            <p:spPr>
              <a:xfrm>
                <a:off x="6232683" y="3474909"/>
                <a:ext cx="65151" cy="42195"/>
              </a:xfrm>
              <a:custGeom>
                <a:avLst/>
                <a:gdLst/>
                <a:ahLst/>
                <a:cxnLst/>
                <a:rect l="l" t="t" r="r" b="b"/>
                <a:pathLst>
                  <a:path w="65151" h="42195" extrusionOk="0">
                    <a:moveTo>
                      <a:pt x="24098" y="0"/>
                    </a:moveTo>
                    <a:lnTo>
                      <a:pt x="52959" y="2762"/>
                    </a:lnTo>
                    <a:lnTo>
                      <a:pt x="65151" y="42196"/>
                    </a:lnTo>
                    <a:lnTo>
                      <a:pt x="0" y="3171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0" name="Google Shape;370;p2"/>
              <p:cNvSpPr/>
              <p:nvPr/>
            </p:nvSpPr>
            <p:spPr>
              <a:xfrm>
                <a:off x="6202870" y="3685663"/>
                <a:ext cx="74961" cy="31845"/>
              </a:xfrm>
              <a:custGeom>
                <a:avLst/>
                <a:gdLst/>
                <a:ahLst/>
                <a:cxnLst/>
                <a:rect l="l" t="t" r="r" b="b"/>
                <a:pathLst>
                  <a:path w="74961" h="31845" extrusionOk="0">
                    <a:moveTo>
                      <a:pt x="74962" y="27371"/>
                    </a:moveTo>
                    <a:cubicBezTo>
                      <a:pt x="69247" y="13560"/>
                      <a:pt x="56102" y="3082"/>
                      <a:pt x="41434" y="511"/>
                    </a:cubicBezTo>
                    <a:cubicBezTo>
                      <a:pt x="26765" y="-2061"/>
                      <a:pt x="10192" y="5368"/>
                      <a:pt x="0" y="16322"/>
                    </a:cubicBezTo>
                    <a:cubicBezTo>
                      <a:pt x="0" y="16322"/>
                      <a:pt x="8954" y="27181"/>
                      <a:pt x="37814" y="30895"/>
                    </a:cubicBezTo>
                    <a:cubicBezTo>
                      <a:pt x="63151" y="34324"/>
                      <a:pt x="74962" y="27371"/>
                      <a:pt x="74962" y="27371"/>
                    </a:cubicBez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1" name="Google Shape;371;p2"/>
              <p:cNvSpPr/>
              <p:nvPr/>
            </p:nvSpPr>
            <p:spPr>
              <a:xfrm>
                <a:off x="6220774" y="3507771"/>
                <a:ext cx="29070" cy="182765"/>
              </a:xfrm>
              <a:custGeom>
                <a:avLst/>
                <a:gdLst/>
                <a:ahLst/>
                <a:cxnLst/>
                <a:rect l="l" t="t" r="r" b="b"/>
                <a:pathLst>
                  <a:path w="29070" h="182765" extrusionOk="0">
                    <a:moveTo>
                      <a:pt x="2384" y="181928"/>
                    </a:moveTo>
                    <a:cubicBezTo>
                      <a:pt x="12576" y="122110"/>
                      <a:pt x="21148" y="61817"/>
                      <a:pt x="29054" y="1714"/>
                    </a:cubicBezTo>
                    <a:cubicBezTo>
                      <a:pt x="29340" y="-571"/>
                      <a:pt x="25816" y="-571"/>
                      <a:pt x="25435" y="1714"/>
                    </a:cubicBezTo>
                    <a:cubicBezTo>
                      <a:pt x="17434" y="61722"/>
                      <a:pt x="7432" y="121539"/>
                      <a:pt x="3" y="181642"/>
                    </a:cubicBezTo>
                    <a:cubicBezTo>
                      <a:pt x="-92" y="182880"/>
                      <a:pt x="2194" y="183261"/>
                      <a:pt x="2384" y="181928"/>
                    </a:cubicBezTo>
                    <a:lnTo>
                      <a:pt x="2384" y="18192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2" name="Google Shape;372;p2"/>
              <p:cNvSpPr/>
              <p:nvPr/>
            </p:nvSpPr>
            <p:spPr>
              <a:xfrm>
                <a:off x="6245444" y="3513490"/>
                <a:ext cx="29072" cy="177768"/>
              </a:xfrm>
              <a:custGeom>
                <a:avLst/>
                <a:gdLst/>
                <a:ahLst/>
                <a:cxnLst/>
                <a:rect l="l" t="t" r="r" b="b"/>
                <a:pathLst>
                  <a:path w="29072" h="177768" extrusionOk="0">
                    <a:moveTo>
                      <a:pt x="2384" y="176970"/>
                    </a:moveTo>
                    <a:cubicBezTo>
                      <a:pt x="12385" y="118867"/>
                      <a:pt x="19720" y="60193"/>
                      <a:pt x="29054" y="1996"/>
                    </a:cubicBezTo>
                    <a:cubicBezTo>
                      <a:pt x="29340" y="-4"/>
                      <a:pt x="26197" y="-862"/>
                      <a:pt x="25911" y="1138"/>
                    </a:cubicBezTo>
                    <a:cubicBezTo>
                      <a:pt x="17720" y="59717"/>
                      <a:pt x="7528" y="118010"/>
                      <a:pt x="3" y="176684"/>
                    </a:cubicBezTo>
                    <a:cubicBezTo>
                      <a:pt x="-92" y="177923"/>
                      <a:pt x="2099" y="178208"/>
                      <a:pt x="2384" y="176970"/>
                    </a:cubicBezTo>
                    <a:lnTo>
                      <a:pt x="2384" y="17697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3" name="Google Shape;373;p2"/>
              <p:cNvSpPr/>
              <p:nvPr/>
            </p:nvSpPr>
            <p:spPr>
              <a:xfrm>
                <a:off x="6269637" y="3515581"/>
                <a:ext cx="24213" cy="190846"/>
              </a:xfrm>
              <a:custGeom>
                <a:avLst/>
                <a:gdLst/>
                <a:ahLst/>
                <a:cxnLst/>
                <a:rect l="l" t="t" r="r" b="b"/>
                <a:pathLst>
                  <a:path w="24213" h="190846" extrusionOk="0">
                    <a:moveTo>
                      <a:pt x="1909" y="190119"/>
                    </a:moveTo>
                    <a:cubicBezTo>
                      <a:pt x="11148" y="127635"/>
                      <a:pt x="16863" y="64484"/>
                      <a:pt x="24197" y="1714"/>
                    </a:cubicBezTo>
                    <a:cubicBezTo>
                      <a:pt x="24483" y="-571"/>
                      <a:pt x="20863" y="-571"/>
                      <a:pt x="20673" y="1714"/>
                    </a:cubicBezTo>
                    <a:cubicBezTo>
                      <a:pt x="14005" y="64389"/>
                      <a:pt x="5147" y="126968"/>
                      <a:pt x="4" y="189833"/>
                    </a:cubicBezTo>
                    <a:cubicBezTo>
                      <a:pt x="-92" y="190976"/>
                      <a:pt x="1718" y="191262"/>
                      <a:pt x="1909" y="190119"/>
                    </a:cubicBezTo>
                    <a:lnTo>
                      <a:pt x="1909" y="190119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4" name="Google Shape;374;p2"/>
              <p:cNvSpPr/>
              <p:nvPr/>
            </p:nvSpPr>
            <p:spPr>
              <a:xfrm>
                <a:off x="6176676" y="3552907"/>
                <a:ext cx="110595" cy="113645"/>
              </a:xfrm>
              <a:custGeom>
                <a:avLst/>
                <a:gdLst/>
                <a:ahLst/>
                <a:cxnLst/>
                <a:rect l="l" t="t" r="r" b="b"/>
                <a:pathLst>
                  <a:path w="110595" h="113645" extrusionOk="0">
                    <a:moveTo>
                      <a:pt x="0" y="51733"/>
                    </a:moveTo>
                    <a:lnTo>
                      <a:pt x="36767" y="37255"/>
                    </a:lnTo>
                    <a:lnTo>
                      <a:pt x="43529" y="394"/>
                    </a:lnTo>
                    <a:cubicBezTo>
                      <a:pt x="58102" y="-4464"/>
                      <a:pt x="52292" y="37255"/>
                      <a:pt x="52292" y="37255"/>
                    </a:cubicBezTo>
                    <a:cubicBezTo>
                      <a:pt x="52292" y="37255"/>
                      <a:pt x="98774" y="-4464"/>
                      <a:pt x="100775" y="4299"/>
                    </a:cubicBezTo>
                    <a:cubicBezTo>
                      <a:pt x="102679" y="13062"/>
                      <a:pt x="70771" y="49066"/>
                      <a:pt x="70771" y="49066"/>
                    </a:cubicBezTo>
                    <a:cubicBezTo>
                      <a:pt x="70771" y="49066"/>
                      <a:pt x="118205" y="5823"/>
                      <a:pt x="109538" y="25825"/>
                    </a:cubicBezTo>
                    <a:cubicBezTo>
                      <a:pt x="100775" y="45923"/>
                      <a:pt x="72771" y="70117"/>
                      <a:pt x="72771" y="70117"/>
                    </a:cubicBezTo>
                    <a:cubicBezTo>
                      <a:pt x="72771" y="70117"/>
                      <a:pt x="109538" y="42018"/>
                      <a:pt x="103727" y="55543"/>
                    </a:cubicBezTo>
                    <a:cubicBezTo>
                      <a:pt x="97917" y="69069"/>
                      <a:pt x="15526" y="113646"/>
                      <a:pt x="15526" y="113646"/>
                    </a:cubicBezTo>
                    <a:lnTo>
                      <a:pt x="0" y="51733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5" name="Google Shape;375;p2"/>
              <p:cNvSpPr/>
              <p:nvPr/>
            </p:nvSpPr>
            <p:spPr>
              <a:xfrm>
                <a:off x="5955717" y="3341035"/>
                <a:ext cx="242391" cy="407830"/>
              </a:xfrm>
              <a:custGeom>
                <a:avLst/>
                <a:gdLst/>
                <a:ahLst/>
                <a:cxnLst/>
                <a:rect l="l" t="t" r="r" b="b"/>
                <a:pathLst>
                  <a:path w="242391" h="407830" extrusionOk="0">
                    <a:moveTo>
                      <a:pt x="123614" y="6811"/>
                    </a:moveTo>
                    <a:cubicBezTo>
                      <a:pt x="123614" y="6811"/>
                      <a:pt x="3409" y="216837"/>
                      <a:pt x="361" y="294466"/>
                    </a:cubicBezTo>
                    <a:cubicBezTo>
                      <a:pt x="-2687" y="372094"/>
                      <a:pt x="12553" y="422291"/>
                      <a:pt x="85609" y="404098"/>
                    </a:cubicBezTo>
                    <a:cubicBezTo>
                      <a:pt x="158666" y="385810"/>
                      <a:pt x="242391" y="341710"/>
                      <a:pt x="242391" y="341710"/>
                    </a:cubicBezTo>
                    <a:lnTo>
                      <a:pt x="214959" y="256461"/>
                    </a:lnTo>
                    <a:lnTo>
                      <a:pt x="138854" y="257985"/>
                    </a:lnTo>
                    <a:lnTo>
                      <a:pt x="224103" y="113395"/>
                    </a:lnTo>
                    <a:cubicBezTo>
                      <a:pt x="224103" y="113395"/>
                      <a:pt x="245439" y="-32813"/>
                      <a:pt x="123614" y="6811"/>
                    </a:cubicBez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6" name="Google Shape;376;p2"/>
              <p:cNvSpPr/>
              <p:nvPr/>
            </p:nvSpPr>
            <p:spPr>
              <a:xfrm>
                <a:off x="5950819" y="3292497"/>
                <a:ext cx="250859" cy="461861"/>
              </a:xfrm>
              <a:custGeom>
                <a:avLst/>
                <a:gdLst/>
                <a:ahLst/>
                <a:cxnLst/>
                <a:rect l="l" t="t" r="r" b="b"/>
                <a:pathLst>
                  <a:path w="250859" h="461861" extrusionOk="0">
                    <a:moveTo>
                      <a:pt x="225857" y="160029"/>
                    </a:moveTo>
                    <a:cubicBezTo>
                      <a:pt x="197472" y="208225"/>
                      <a:pt x="168993" y="256422"/>
                      <a:pt x="140608" y="304618"/>
                    </a:cubicBezTo>
                    <a:cubicBezTo>
                      <a:pt x="139275" y="307000"/>
                      <a:pt x="140989" y="310143"/>
                      <a:pt x="143751" y="310048"/>
                    </a:cubicBezTo>
                    <a:cubicBezTo>
                      <a:pt x="160039" y="309762"/>
                      <a:pt x="204045" y="300808"/>
                      <a:pt x="217761" y="308524"/>
                    </a:cubicBezTo>
                    <a:cubicBezTo>
                      <a:pt x="222618" y="311286"/>
                      <a:pt x="236525" y="361864"/>
                      <a:pt x="238144" y="373389"/>
                    </a:cubicBezTo>
                    <a:cubicBezTo>
                      <a:pt x="240525" y="390724"/>
                      <a:pt x="243669" y="382723"/>
                      <a:pt x="239001" y="390343"/>
                    </a:cubicBezTo>
                    <a:cubicBezTo>
                      <a:pt x="231572" y="402535"/>
                      <a:pt x="191186" y="412822"/>
                      <a:pt x="178613" y="418061"/>
                    </a:cubicBezTo>
                    <a:cubicBezTo>
                      <a:pt x="118701" y="443207"/>
                      <a:pt x="21165" y="483879"/>
                      <a:pt x="10211" y="387676"/>
                    </a:cubicBezTo>
                    <a:cubicBezTo>
                      <a:pt x="781" y="304809"/>
                      <a:pt x="43929" y="225942"/>
                      <a:pt x="80029" y="154123"/>
                    </a:cubicBezTo>
                    <a:cubicBezTo>
                      <a:pt x="106128" y="102117"/>
                      <a:pt x="132131" y="31346"/>
                      <a:pt x="190138" y="7248"/>
                    </a:cubicBezTo>
                    <a:cubicBezTo>
                      <a:pt x="194424" y="5533"/>
                      <a:pt x="192519" y="-1515"/>
                      <a:pt x="188233" y="295"/>
                    </a:cubicBezTo>
                    <a:cubicBezTo>
                      <a:pt x="142323" y="19345"/>
                      <a:pt x="122987" y="56968"/>
                      <a:pt x="100889" y="98212"/>
                    </a:cubicBezTo>
                    <a:cubicBezTo>
                      <a:pt x="64980" y="165268"/>
                      <a:pt x="25260" y="236705"/>
                      <a:pt x="7068" y="311095"/>
                    </a:cubicBezTo>
                    <a:cubicBezTo>
                      <a:pt x="-3219" y="353291"/>
                      <a:pt x="-9125" y="434254"/>
                      <a:pt x="39738" y="455780"/>
                    </a:cubicBezTo>
                    <a:cubicBezTo>
                      <a:pt x="97746" y="481307"/>
                      <a:pt x="198139" y="419871"/>
                      <a:pt x="249098" y="393391"/>
                    </a:cubicBezTo>
                    <a:cubicBezTo>
                      <a:pt x="250431" y="392725"/>
                      <a:pt x="251193" y="390724"/>
                      <a:pt x="250717" y="389296"/>
                    </a:cubicBezTo>
                    <a:cubicBezTo>
                      <a:pt x="241573" y="360911"/>
                      <a:pt x="232429" y="332431"/>
                      <a:pt x="223285" y="304047"/>
                    </a:cubicBezTo>
                    <a:cubicBezTo>
                      <a:pt x="222809" y="302523"/>
                      <a:pt x="221380" y="301380"/>
                      <a:pt x="219761" y="301380"/>
                    </a:cubicBezTo>
                    <a:cubicBezTo>
                      <a:pt x="202425" y="301761"/>
                      <a:pt x="166707" y="309857"/>
                      <a:pt x="151562" y="302713"/>
                    </a:cubicBezTo>
                    <a:cubicBezTo>
                      <a:pt x="138894" y="296808"/>
                      <a:pt x="149657" y="312143"/>
                      <a:pt x="148990" y="304618"/>
                    </a:cubicBezTo>
                    <a:cubicBezTo>
                      <a:pt x="148514" y="299380"/>
                      <a:pt x="161182" y="284044"/>
                      <a:pt x="163754" y="279663"/>
                    </a:cubicBezTo>
                    <a:cubicBezTo>
                      <a:pt x="186519" y="240991"/>
                      <a:pt x="209283" y="202415"/>
                      <a:pt x="232143" y="163744"/>
                    </a:cubicBezTo>
                    <a:cubicBezTo>
                      <a:pt x="234525" y="159648"/>
                      <a:pt x="228238" y="156028"/>
                      <a:pt x="225857" y="160029"/>
                    </a:cubicBezTo>
                    <a:lnTo>
                      <a:pt x="225857" y="160029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7" name="Google Shape;377;p2"/>
              <p:cNvSpPr/>
              <p:nvPr/>
            </p:nvSpPr>
            <p:spPr>
              <a:xfrm>
                <a:off x="6039706" y="3595876"/>
                <a:ext cx="65075" cy="11436"/>
              </a:xfrm>
              <a:custGeom>
                <a:avLst/>
                <a:gdLst/>
                <a:ahLst/>
                <a:cxnLst/>
                <a:rect l="l" t="t" r="r" b="b"/>
                <a:pathLst>
                  <a:path w="65075" h="11436" extrusionOk="0">
                    <a:moveTo>
                      <a:pt x="2572" y="11431"/>
                    </a:moveTo>
                    <a:cubicBezTo>
                      <a:pt x="22479" y="10479"/>
                      <a:pt x="42768" y="9621"/>
                      <a:pt x="62580" y="6859"/>
                    </a:cubicBezTo>
                    <a:cubicBezTo>
                      <a:pt x="66485" y="6288"/>
                      <a:pt x="65533" y="-94"/>
                      <a:pt x="61627" y="1"/>
                    </a:cubicBezTo>
                    <a:cubicBezTo>
                      <a:pt x="41910" y="858"/>
                      <a:pt x="22099" y="3525"/>
                      <a:pt x="2572" y="6097"/>
                    </a:cubicBezTo>
                    <a:cubicBezTo>
                      <a:pt x="-762" y="6573"/>
                      <a:pt x="-952" y="11622"/>
                      <a:pt x="2572" y="11431"/>
                    </a:cubicBezTo>
                    <a:lnTo>
                      <a:pt x="2572" y="11431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8" name="Google Shape;378;p2"/>
              <p:cNvSpPr/>
              <p:nvPr/>
            </p:nvSpPr>
            <p:spPr>
              <a:xfrm>
                <a:off x="6148750" y="3594190"/>
                <a:ext cx="31594" cy="102069"/>
              </a:xfrm>
              <a:custGeom>
                <a:avLst/>
                <a:gdLst/>
                <a:ahLst/>
                <a:cxnLst/>
                <a:rect l="l" t="t" r="r" b="b"/>
                <a:pathLst>
                  <a:path w="31594" h="102069" extrusionOk="0">
                    <a:moveTo>
                      <a:pt x="18" y="2449"/>
                    </a:moveTo>
                    <a:cubicBezTo>
                      <a:pt x="4686" y="35024"/>
                      <a:pt x="15163" y="67790"/>
                      <a:pt x="24212" y="99413"/>
                    </a:cubicBezTo>
                    <a:cubicBezTo>
                      <a:pt x="25545" y="104080"/>
                      <a:pt x="32689" y="102080"/>
                      <a:pt x="31451" y="97413"/>
                    </a:cubicBezTo>
                    <a:cubicBezTo>
                      <a:pt x="23355" y="65504"/>
                      <a:pt x="16020" y="31976"/>
                      <a:pt x="3733" y="1401"/>
                    </a:cubicBezTo>
                    <a:cubicBezTo>
                      <a:pt x="2876" y="-980"/>
                      <a:pt x="-267" y="-123"/>
                      <a:pt x="18" y="2449"/>
                    </a:cubicBezTo>
                    <a:lnTo>
                      <a:pt x="18" y="2449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9" name="Google Shape;379;p2"/>
              <p:cNvSpPr/>
              <p:nvPr/>
            </p:nvSpPr>
            <p:spPr>
              <a:xfrm>
                <a:off x="6015079" y="3883340"/>
                <a:ext cx="388412" cy="14330"/>
              </a:xfrm>
              <a:custGeom>
                <a:avLst/>
                <a:gdLst/>
                <a:ahLst/>
                <a:cxnLst/>
                <a:rect l="l" t="t" r="r" b="b"/>
                <a:pathLst>
                  <a:path w="388412" h="14330" extrusionOk="0">
                    <a:moveTo>
                      <a:pt x="1768" y="4859"/>
                    </a:moveTo>
                    <a:cubicBezTo>
                      <a:pt x="127403" y="24767"/>
                      <a:pt x="257419" y="5907"/>
                      <a:pt x="384197" y="13337"/>
                    </a:cubicBezTo>
                    <a:cubicBezTo>
                      <a:pt x="389912" y="13622"/>
                      <a:pt x="389721" y="5050"/>
                      <a:pt x="384197" y="4573"/>
                    </a:cubicBezTo>
                    <a:cubicBezTo>
                      <a:pt x="257324" y="-6380"/>
                      <a:pt x="129689" y="8384"/>
                      <a:pt x="2435" y="1"/>
                    </a:cubicBezTo>
                    <a:cubicBezTo>
                      <a:pt x="-327" y="-94"/>
                      <a:pt x="-994" y="4478"/>
                      <a:pt x="1768" y="4859"/>
                    </a:cubicBezTo>
                    <a:lnTo>
                      <a:pt x="1768" y="4859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0" name="Google Shape;380;p2"/>
              <p:cNvSpPr/>
              <p:nvPr/>
            </p:nvSpPr>
            <p:spPr>
              <a:xfrm>
                <a:off x="6013980" y="3750087"/>
                <a:ext cx="9916" cy="138112"/>
              </a:xfrm>
              <a:custGeom>
                <a:avLst/>
                <a:gdLst/>
                <a:ahLst/>
                <a:cxnLst/>
                <a:rect l="l" t="t" r="r" b="b"/>
                <a:pathLst>
                  <a:path w="9916" h="138112" extrusionOk="0">
                    <a:moveTo>
                      <a:pt x="7058" y="135255"/>
                    </a:moveTo>
                    <a:cubicBezTo>
                      <a:pt x="10297" y="91821"/>
                      <a:pt x="9249" y="47815"/>
                      <a:pt x="9916" y="4286"/>
                    </a:cubicBezTo>
                    <a:cubicBezTo>
                      <a:pt x="10011" y="-1429"/>
                      <a:pt x="1057" y="-1429"/>
                      <a:pt x="1057" y="4286"/>
                    </a:cubicBezTo>
                    <a:cubicBezTo>
                      <a:pt x="772" y="47815"/>
                      <a:pt x="-1229" y="91821"/>
                      <a:pt x="1153" y="135255"/>
                    </a:cubicBezTo>
                    <a:cubicBezTo>
                      <a:pt x="1248" y="139065"/>
                      <a:pt x="6772" y="139065"/>
                      <a:pt x="7058" y="135255"/>
                    </a:cubicBezTo>
                    <a:lnTo>
                      <a:pt x="7058" y="135255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81" name="Google Shape;381;p2"/>
            <p:cNvGrpSpPr/>
            <p:nvPr/>
          </p:nvGrpSpPr>
          <p:grpSpPr>
            <a:xfrm>
              <a:off x="5438757" y="2547978"/>
              <a:ext cx="1245899" cy="1746321"/>
              <a:chOff x="5438757" y="2547978"/>
              <a:chExt cx="1245899" cy="1746321"/>
            </a:xfrm>
          </p:grpSpPr>
          <p:sp>
            <p:nvSpPr>
              <p:cNvPr id="382" name="Google Shape;382;p2"/>
              <p:cNvSpPr/>
              <p:nvPr/>
            </p:nvSpPr>
            <p:spPr>
              <a:xfrm>
                <a:off x="5438757" y="3109013"/>
                <a:ext cx="1245899" cy="173777"/>
              </a:xfrm>
              <a:custGeom>
                <a:avLst/>
                <a:gdLst/>
                <a:ahLst/>
                <a:cxnLst/>
                <a:rect l="l" t="t" r="r" b="b"/>
                <a:pathLst>
                  <a:path w="1245899" h="173777" extrusionOk="0">
                    <a:moveTo>
                      <a:pt x="2875" y="123867"/>
                    </a:moveTo>
                    <a:cubicBezTo>
                      <a:pt x="44023" y="55096"/>
                      <a:pt x="124890" y="14234"/>
                      <a:pt x="205186" y="29855"/>
                    </a:cubicBezTo>
                    <a:cubicBezTo>
                      <a:pt x="266813" y="41761"/>
                      <a:pt x="311104" y="87767"/>
                      <a:pt x="359205" y="124248"/>
                    </a:cubicBezTo>
                    <a:cubicBezTo>
                      <a:pt x="449026" y="192351"/>
                      <a:pt x="537704" y="185874"/>
                      <a:pt x="634097" y="131296"/>
                    </a:cubicBezTo>
                    <a:cubicBezTo>
                      <a:pt x="698581" y="94720"/>
                      <a:pt x="755731" y="44714"/>
                      <a:pt x="825930" y="18806"/>
                    </a:cubicBezTo>
                    <a:cubicBezTo>
                      <a:pt x="918323" y="-15198"/>
                      <a:pt x="983188" y="21663"/>
                      <a:pt x="1062055" y="64621"/>
                    </a:cubicBezTo>
                    <a:cubicBezTo>
                      <a:pt x="1119872" y="96149"/>
                      <a:pt x="1207502" y="115389"/>
                      <a:pt x="1245697" y="45762"/>
                    </a:cubicBezTo>
                    <a:cubicBezTo>
                      <a:pt x="1246649" y="44047"/>
                      <a:pt x="1243982" y="42523"/>
                      <a:pt x="1243125" y="44238"/>
                    </a:cubicBezTo>
                    <a:cubicBezTo>
                      <a:pt x="1195976" y="130153"/>
                      <a:pt x="1091963" y="78242"/>
                      <a:pt x="1031003" y="42904"/>
                    </a:cubicBezTo>
                    <a:cubicBezTo>
                      <a:pt x="984617" y="16044"/>
                      <a:pt x="939849" y="-4626"/>
                      <a:pt x="884890" y="899"/>
                    </a:cubicBezTo>
                    <a:cubicBezTo>
                      <a:pt x="751540" y="14424"/>
                      <a:pt x="664862" y="141869"/>
                      <a:pt x="536275" y="168539"/>
                    </a:cubicBezTo>
                    <a:cubicBezTo>
                      <a:pt x="387018" y="199590"/>
                      <a:pt x="334916" y="51477"/>
                      <a:pt x="205948" y="26902"/>
                    </a:cubicBezTo>
                    <a:cubicBezTo>
                      <a:pt x="124033" y="11281"/>
                      <a:pt x="42308" y="52048"/>
                      <a:pt x="208" y="122343"/>
                    </a:cubicBezTo>
                    <a:cubicBezTo>
                      <a:pt x="-745" y="123962"/>
                      <a:pt x="1827" y="125486"/>
                      <a:pt x="2875" y="123867"/>
                    </a:cubicBezTo>
                    <a:lnTo>
                      <a:pt x="2875" y="123867"/>
                    </a:lnTo>
                    <a:close/>
                  </a:path>
                </a:pathLst>
              </a:custGeom>
              <a:solidFill>
                <a:srgbClr val="F5D4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83" name="Google Shape;383;p2"/>
              <p:cNvGrpSpPr/>
              <p:nvPr/>
            </p:nvGrpSpPr>
            <p:grpSpPr>
              <a:xfrm>
                <a:off x="6369843" y="4156614"/>
                <a:ext cx="158429" cy="105346"/>
                <a:chOff x="6369843" y="4156614"/>
                <a:chExt cx="158429" cy="105346"/>
              </a:xfrm>
            </p:grpSpPr>
            <p:sp>
              <p:nvSpPr>
                <p:cNvPr id="384" name="Google Shape;384;p2"/>
                <p:cNvSpPr/>
                <p:nvPr/>
              </p:nvSpPr>
              <p:spPr>
                <a:xfrm>
                  <a:off x="6369843" y="4156614"/>
                  <a:ext cx="158037" cy="105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37" h="105346" extrusionOk="0">
                      <a:moveTo>
                        <a:pt x="0" y="43243"/>
                      </a:moveTo>
                      <a:lnTo>
                        <a:pt x="36576" y="105346"/>
                      </a:lnTo>
                      <a:cubicBezTo>
                        <a:pt x="36576" y="105346"/>
                        <a:pt x="156019" y="80200"/>
                        <a:pt x="157925" y="74962"/>
                      </a:cubicBezTo>
                      <a:cubicBezTo>
                        <a:pt x="159734" y="69723"/>
                        <a:pt x="139732" y="49530"/>
                        <a:pt x="102965" y="45053"/>
                      </a:cubicBezTo>
                      <a:lnTo>
                        <a:pt x="86868" y="46577"/>
                      </a:lnTo>
                      <a:lnTo>
                        <a:pt x="66961" y="0"/>
                      </a:lnTo>
                      <a:lnTo>
                        <a:pt x="0" y="43243"/>
                      </a:lnTo>
                      <a:close/>
                    </a:path>
                  </a:pathLst>
                </a:custGeom>
                <a:solidFill>
                  <a:srgbClr val="F4CB5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5" name="Google Shape;385;p2"/>
                <p:cNvSpPr/>
                <p:nvPr/>
              </p:nvSpPr>
              <p:spPr>
                <a:xfrm>
                  <a:off x="6447538" y="4199721"/>
                  <a:ext cx="12027" cy="17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27" h="17622" extrusionOk="0">
                      <a:moveTo>
                        <a:pt x="2982" y="16615"/>
                      </a:moveTo>
                      <a:cubicBezTo>
                        <a:pt x="5173" y="11471"/>
                        <a:pt x="8030" y="6899"/>
                        <a:pt x="11650" y="2613"/>
                      </a:cubicBezTo>
                      <a:cubicBezTo>
                        <a:pt x="12888" y="1184"/>
                        <a:pt x="10793" y="-1007"/>
                        <a:pt x="9554" y="517"/>
                      </a:cubicBezTo>
                      <a:cubicBezTo>
                        <a:pt x="5554" y="5185"/>
                        <a:pt x="2506" y="10233"/>
                        <a:pt x="125" y="15853"/>
                      </a:cubicBezTo>
                      <a:cubicBezTo>
                        <a:pt x="-637" y="17567"/>
                        <a:pt x="2315" y="18424"/>
                        <a:pt x="2982" y="16615"/>
                      </a:cubicBezTo>
                      <a:lnTo>
                        <a:pt x="2982" y="166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6" name="Google Shape;386;p2"/>
                <p:cNvSpPr/>
                <p:nvPr/>
              </p:nvSpPr>
              <p:spPr>
                <a:xfrm>
                  <a:off x="6434426" y="4189172"/>
                  <a:ext cx="17893" cy="15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93" h="15259" extrusionOk="0">
                      <a:moveTo>
                        <a:pt x="2474" y="14781"/>
                      </a:moveTo>
                      <a:cubicBezTo>
                        <a:pt x="6665" y="9828"/>
                        <a:pt x="11522" y="5923"/>
                        <a:pt x="17142" y="2780"/>
                      </a:cubicBezTo>
                      <a:cubicBezTo>
                        <a:pt x="18857" y="1827"/>
                        <a:pt x="17332" y="-744"/>
                        <a:pt x="15618" y="208"/>
                      </a:cubicBezTo>
                      <a:cubicBezTo>
                        <a:pt x="9713" y="3542"/>
                        <a:pt x="4759" y="7638"/>
                        <a:pt x="378" y="12686"/>
                      </a:cubicBezTo>
                      <a:cubicBezTo>
                        <a:pt x="-860" y="14115"/>
                        <a:pt x="1235" y="16210"/>
                        <a:pt x="2474" y="14781"/>
                      </a:cubicBezTo>
                      <a:lnTo>
                        <a:pt x="2474" y="1478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7" name="Google Shape;387;p2"/>
                <p:cNvSpPr/>
                <p:nvPr/>
              </p:nvSpPr>
              <p:spPr>
                <a:xfrm>
                  <a:off x="6465821" y="4202595"/>
                  <a:ext cx="8757" cy="18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7" h="18435" extrusionOk="0">
                      <a:moveTo>
                        <a:pt x="2891" y="17360"/>
                      </a:moveTo>
                      <a:cubicBezTo>
                        <a:pt x="3653" y="11740"/>
                        <a:pt x="5463" y="6977"/>
                        <a:pt x="8511" y="2215"/>
                      </a:cubicBezTo>
                      <a:cubicBezTo>
                        <a:pt x="9559" y="596"/>
                        <a:pt x="6987" y="-928"/>
                        <a:pt x="5939" y="691"/>
                      </a:cubicBezTo>
                      <a:cubicBezTo>
                        <a:pt x="2796" y="5644"/>
                        <a:pt x="796" y="10788"/>
                        <a:pt x="34" y="16598"/>
                      </a:cubicBezTo>
                      <a:cubicBezTo>
                        <a:pt x="-347" y="18407"/>
                        <a:pt x="2606" y="19265"/>
                        <a:pt x="2891" y="17360"/>
                      </a:cubicBezTo>
                      <a:lnTo>
                        <a:pt x="2891" y="1736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8" name="Google Shape;388;p2"/>
                <p:cNvSpPr/>
                <p:nvPr/>
              </p:nvSpPr>
              <p:spPr>
                <a:xfrm>
                  <a:off x="6482233" y="4203262"/>
                  <a:ext cx="10666" cy="167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66" h="16742" extrusionOk="0">
                      <a:moveTo>
                        <a:pt x="3053" y="15740"/>
                      </a:moveTo>
                      <a:cubicBezTo>
                        <a:pt x="5053" y="10978"/>
                        <a:pt x="7529" y="6501"/>
                        <a:pt x="10387" y="2215"/>
                      </a:cubicBezTo>
                      <a:cubicBezTo>
                        <a:pt x="11530" y="596"/>
                        <a:pt x="8863" y="-928"/>
                        <a:pt x="7815" y="691"/>
                      </a:cubicBezTo>
                      <a:cubicBezTo>
                        <a:pt x="4767" y="5168"/>
                        <a:pt x="2196" y="9930"/>
                        <a:pt x="100" y="14883"/>
                      </a:cubicBezTo>
                      <a:cubicBezTo>
                        <a:pt x="-567" y="16693"/>
                        <a:pt x="2291" y="17550"/>
                        <a:pt x="3053" y="15740"/>
                      </a:cubicBezTo>
                      <a:lnTo>
                        <a:pt x="3053" y="1574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9" name="Google Shape;389;p2"/>
                <p:cNvSpPr/>
                <p:nvPr/>
              </p:nvSpPr>
              <p:spPr>
                <a:xfrm>
                  <a:off x="6389419" y="4225635"/>
                  <a:ext cx="51744" cy="244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744" h="24406" extrusionOk="0">
                      <a:moveTo>
                        <a:pt x="2141" y="9560"/>
                      </a:moveTo>
                      <a:cubicBezTo>
                        <a:pt x="18905" y="-2822"/>
                        <a:pt x="42241" y="2702"/>
                        <a:pt x="48718" y="23372"/>
                      </a:cubicBezTo>
                      <a:cubicBezTo>
                        <a:pt x="49290" y="25181"/>
                        <a:pt x="52243" y="24419"/>
                        <a:pt x="51671" y="22610"/>
                      </a:cubicBezTo>
                      <a:cubicBezTo>
                        <a:pt x="44718" y="226"/>
                        <a:pt x="19096" y="-6632"/>
                        <a:pt x="712" y="6989"/>
                      </a:cubicBezTo>
                      <a:cubicBezTo>
                        <a:pt x="-907" y="8036"/>
                        <a:pt x="522" y="10703"/>
                        <a:pt x="2141" y="9560"/>
                      </a:cubicBezTo>
                      <a:lnTo>
                        <a:pt x="2141" y="956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0" name="Google Shape;390;p2"/>
                <p:cNvSpPr/>
                <p:nvPr/>
              </p:nvSpPr>
              <p:spPr>
                <a:xfrm>
                  <a:off x="6402798" y="4230476"/>
                  <a:ext cx="125474" cy="293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474" h="29313" extrusionOk="0">
                      <a:moveTo>
                        <a:pt x="1907" y="29294"/>
                      </a:moveTo>
                      <a:cubicBezTo>
                        <a:pt x="43150" y="22245"/>
                        <a:pt x="83917" y="13482"/>
                        <a:pt x="124398" y="3005"/>
                      </a:cubicBezTo>
                      <a:cubicBezTo>
                        <a:pt x="126303" y="2528"/>
                        <a:pt x="125446" y="-424"/>
                        <a:pt x="123636" y="52"/>
                      </a:cubicBezTo>
                      <a:cubicBezTo>
                        <a:pt x="83155" y="10529"/>
                        <a:pt x="42388" y="19292"/>
                        <a:pt x="1145" y="26341"/>
                      </a:cubicBezTo>
                      <a:cubicBezTo>
                        <a:pt x="-856" y="26722"/>
                        <a:pt x="2" y="29579"/>
                        <a:pt x="1907" y="29294"/>
                      </a:cubicBezTo>
                      <a:lnTo>
                        <a:pt x="1907" y="2929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91" name="Google Shape;391;p2"/>
              <p:cNvGrpSpPr/>
              <p:nvPr/>
            </p:nvGrpSpPr>
            <p:grpSpPr>
              <a:xfrm>
                <a:off x="5872275" y="4157090"/>
                <a:ext cx="108974" cy="137209"/>
                <a:chOff x="5872275" y="4157090"/>
                <a:chExt cx="108974" cy="137209"/>
              </a:xfrm>
            </p:grpSpPr>
            <p:sp>
              <p:nvSpPr>
                <p:cNvPr id="392" name="Google Shape;392;p2"/>
                <p:cNvSpPr/>
                <p:nvPr/>
              </p:nvSpPr>
              <p:spPr>
                <a:xfrm>
                  <a:off x="5872543" y="4157090"/>
                  <a:ext cx="108706" cy="136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706" h="136262" extrusionOk="0">
                      <a:moveTo>
                        <a:pt x="19717" y="0"/>
                      </a:moveTo>
                      <a:lnTo>
                        <a:pt x="0" y="69342"/>
                      </a:lnTo>
                      <a:cubicBezTo>
                        <a:pt x="0" y="69342"/>
                        <a:pt x="100584" y="138493"/>
                        <a:pt x="105727" y="136208"/>
                      </a:cubicBezTo>
                      <a:cubicBezTo>
                        <a:pt x="110871" y="133921"/>
                        <a:pt x="111538" y="105442"/>
                        <a:pt x="89535" y="75819"/>
                      </a:cubicBezTo>
                      <a:lnTo>
                        <a:pt x="77343" y="65246"/>
                      </a:lnTo>
                      <a:lnTo>
                        <a:pt x="97345" y="18669"/>
                      </a:lnTo>
                      <a:lnTo>
                        <a:pt x="19717" y="0"/>
                      </a:lnTo>
                      <a:close/>
                    </a:path>
                  </a:pathLst>
                </a:custGeom>
                <a:solidFill>
                  <a:srgbClr val="F4CB5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3" name="Google Shape;393;p2"/>
                <p:cNvSpPr/>
                <p:nvPr/>
              </p:nvSpPr>
              <p:spPr>
                <a:xfrm>
                  <a:off x="5933808" y="4220429"/>
                  <a:ext cx="19697" cy="66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7" h="6671" extrusionOk="0">
                      <a:moveTo>
                        <a:pt x="1886" y="6574"/>
                      </a:moveTo>
                      <a:cubicBezTo>
                        <a:pt x="7315" y="4574"/>
                        <a:pt x="12554" y="3431"/>
                        <a:pt x="18269" y="3050"/>
                      </a:cubicBezTo>
                      <a:cubicBezTo>
                        <a:pt x="20174" y="2955"/>
                        <a:pt x="20174" y="-93"/>
                        <a:pt x="18269" y="2"/>
                      </a:cubicBezTo>
                      <a:cubicBezTo>
                        <a:pt x="12268" y="383"/>
                        <a:pt x="6649" y="1526"/>
                        <a:pt x="1029" y="3622"/>
                      </a:cubicBezTo>
                      <a:cubicBezTo>
                        <a:pt x="-781" y="4288"/>
                        <a:pt x="-19" y="7241"/>
                        <a:pt x="1886" y="6574"/>
                      </a:cubicBezTo>
                      <a:lnTo>
                        <a:pt x="1886" y="657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4" name="Google Shape;394;p2"/>
                <p:cNvSpPr/>
                <p:nvPr/>
              </p:nvSpPr>
              <p:spPr>
                <a:xfrm>
                  <a:off x="5934158" y="4205287"/>
                  <a:ext cx="22070" cy="55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70" h="5501" extrusionOk="0">
                      <a:moveTo>
                        <a:pt x="1441" y="3143"/>
                      </a:moveTo>
                      <a:cubicBezTo>
                        <a:pt x="7918" y="2762"/>
                        <a:pt x="14014" y="3524"/>
                        <a:pt x="20205" y="5429"/>
                      </a:cubicBezTo>
                      <a:cubicBezTo>
                        <a:pt x="22110" y="6000"/>
                        <a:pt x="22872" y="3048"/>
                        <a:pt x="20967" y="2476"/>
                      </a:cubicBezTo>
                      <a:cubicBezTo>
                        <a:pt x="14490" y="476"/>
                        <a:pt x="8108" y="-286"/>
                        <a:pt x="1346" y="95"/>
                      </a:cubicBezTo>
                      <a:cubicBezTo>
                        <a:pt x="-464" y="190"/>
                        <a:pt x="-464" y="3238"/>
                        <a:pt x="1441" y="3143"/>
                      </a:cubicBezTo>
                      <a:lnTo>
                        <a:pt x="1441" y="314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5" name="Google Shape;395;p2"/>
                <p:cNvSpPr/>
                <p:nvPr/>
              </p:nvSpPr>
              <p:spPr>
                <a:xfrm>
                  <a:off x="5943730" y="4233079"/>
                  <a:ext cx="18117" cy="9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17" h="9640" extrusionOk="0">
                      <a:moveTo>
                        <a:pt x="2155" y="9355"/>
                      </a:moveTo>
                      <a:cubicBezTo>
                        <a:pt x="6727" y="6116"/>
                        <a:pt x="11490" y="4021"/>
                        <a:pt x="17014" y="2973"/>
                      </a:cubicBezTo>
                      <a:cubicBezTo>
                        <a:pt x="18919" y="2592"/>
                        <a:pt x="18157" y="-266"/>
                        <a:pt x="16252" y="20"/>
                      </a:cubicBezTo>
                      <a:cubicBezTo>
                        <a:pt x="10537" y="1163"/>
                        <a:pt x="5394" y="3259"/>
                        <a:pt x="631" y="6688"/>
                      </a:cubicBezTo>
                      <a:cubicBezTo>
                        <a:pt x="-893" y="7926"/>
                        <a:pt x="631" y="10498"/>
                        <a:pt x="2155" y="9355"/>
                      </a:cubicBezTo>
                      <a:lnTo>
                        <a:pt x="2155" y="935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6" name="Google Shape;396;p2"/>
                <p:cNvSpPr/>
                <p:nvPr/>
              </p:nvSpPr>
              <p:spPr>
                <a:xfrm>
                  <a:off x="5955831" y="4246891"/>
                  <a:ext cx="18208" cy="7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08" h="7167" extrusionOk="0">
                      <a:moveTo>
                        <a:pt x="1865" y="7068"/>
                      </a:moveTo>
                      <a:cubicBezTo>
                        <a:pt x="6818" y="5163"/>
                        <a:pt x="11867" y="3830"/>
                        <a:pt x="17105" y="2972"/>
                      </a:cubicBezTo>
                      <a:cubicBezTo>
                        <a:pt x="19010" y="2686"/>
                        <a:pt x="18248" y="-266"/>
                        <a:pt x="16343" y="19"/>
                      </a:cubicBezTo>
                      <a:cubicBezTo>
                        <a:pt x="11105" y="877"/>
                        <a:pt x="6056" y="2210"/>
                        <a:pt x="1103" y="4115"/>
                      </a:cubicBezTo>
                      <a:cubicBezTo>
                        <a:pt x="-802" y="4877"/>
                        <a:pt x="-40" y="7735"/>
                        <a:pt x="1865" y="7068"/>
                      </a:cubicBezTo>
                      <a:lnTo>
                        <a:pt x="1865" y="706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7" name="Google Shape;397;p2"/>
                <p:cNvSpPr/>
                <p:nvPr/>
              </p:nvSpPr>
              <p:spPr>
                <a:xfrm>
                  <a:off x="5880516" y="4194217"/>
                  <a:ext cx="29968" cy="48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68" h="48396" extrusionOk="0">
                      <a:moveTo>
                        <a:pt x="1076" y="2878"/>
                      </a:moveTo>
                      <a:cubicBezTo>
                        <a:pt x="21555" y="6307"/>
                        <a:pt x="33652" y="27166"/>
                        <a:pt x="23174" y="46121"/>
                      </a:cubicBezTo>
                      <a:cubicBezTo>
                        <a:pt x="22222" y="47836"/>
                        <a:pt x="24793" y="49360"/>
                        <a:pt x="25746" y="47645"/>
                      </a:cubicBezTo>
                      <a:cubicBezTo>
                        <a:pt x="37081" y="27262"/>
                        <a:pt x="24412" y="3735"/>
                        <a:pt x="1838" y="20"/>
                      </a:cubicBezTo>
                      <a:cubicBezTo>
                        <a:pt x="28" y="-266"/>
                        <a:pt x="-829" y="2592"/>
                        <a:pt x="1076" y="2878"/>
                      </a:cubicBezTo>
                      <a:lnTo>
                        <a:pt x="1076" y="28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8" name="Google Shape;398;p2"/>
                <p:cNvSpPr/>
                <p:nvPr/>
              </p:nvSpPr>
              <p:spPr>
                <a:xfrm>
                  <a:off x="5872275" y="4220716"/>
                  <a:ext cx="106400" cy="735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0" h="73583" extrusionOk="0">
                      <a:moveTo>
                        <a:pt x="649" y="2858"/>
                      </a:moveTo>
                      <a:cubicBezTo>
                        <a:pt x="34177" y="27814"/>
                        <a:pt x="68657" y="51340"/>
                        <a:pt x="104186" y="73343"/>
                      </a:cubicBezTo>
                      <a:cubicBezTo>
                        <a:pt x="105805" y="74391"/>
                        <a:pt x="107329" y="71724"/>
                        <a:pt x="105710" y="70771"/>
                      </a:cubicBezTo>
                      <a:cubicBezTo>
                        <a:pt x="70181" y="48769"/>
                        <a:pt x="35701" y="25242"/>
                        <a:pt x="2173" y="286"/>
                      </a:cubicBezTo>
                      <a:cubicBezTo>
                        <a:pt x="554" y="-857"/>
                        <a:pt x="-875" y="1715"/>
                        <a:pt x="649" y="2858"/>
                      </a:cubicBezTo>
                      <a:lnTo>
                        <a:pt x="649" y="285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99" name="Google Shape;399;p2"/>
              <p:cNvGrpSpPr/>
              <p:nvPr/>
            </p:nvGrpSpPr>
            <p:grpSpPr>
              <a:xfrm>
                <a:off x="5876067" y="3862672"/>
                <a:ext cx="576167" cy="354711"/>
                <a:chOff x="5876067" y="3862672"/>
                <a:chExt cx="576167" cy="354711"/>
              </a:xfrm>
            </p:grpSpPr>
            <p:sp>
              <p:nvSpPr>
                <p:cNvPr id="400" name="Google Shape;400;p2"/>
                <p:cNvSpPr/>
                <p:nvPr/>
              </p:nvSpPr>
              <p:spPr>
                <a:xfrm>
                  <a:off x="5876067" y="3862672"/>
                  <a:ext cx="282606" cy="3547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06" h="354711" extrusionOk="0">
                      <a:moveTo>
                        <a:pt x="92297" y="0"/>
                      </a:moveTo>
                      <a:lnTo>
                        <a:pt x="0" y="333375"/>
                      </a:lnTo>
                      <a:lnTo>
                        <a:pt x="92774" y="354711"/>
                      </a:lnTo>
                      <a:lnTo>
                        <a:pt x="282607" y="0"/>
                      </a:lnTo>
                      <a:close/>
                    </a:path>
                  </a:pathLst>
                </a:custGeom>
                <a:solidFill>
                  <a:srgbClr val="8D745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1" name="Google Shape;401;p2"/>
                <p:cNvSpPr/>
                <p:nvPr/>
              </p:nvSpPr>
              <p:spPr>
                <a:xfrm>
                  <a:off x="6125527" y="3862672"/>
                  <a:ext cx="326707" cy="3547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707" h="354711" extrusionOk="0">
                      <a:moveTo>
                        <a:pt x="0" y="0"/>
                      </a:moveTo>
                      <a:lnTo>
                        <a:pt x="240506" y="354711"/>
                      </a:lnTo>
                      <a:lnTo>
                        <a:pt x="326708" y="310420"/>
                      </a:lnTo>
                      <a:lnTo>
                        <a:pt x="187547" y="8668"/>
                      </a:lnTo>
                      <a:close/>
                    </a:path>
                  </a:pathLst>
                </a:custGeom>
                <a:solidFill>
                  <a:srgbClr val="8D745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2" name="Google Shape;402;p2"/>
                <p:cNvSpPr/>
                <p:nvPr/>
              </p:nvSpPr>
              <p:spPr>
                <a:xfrm>
                  <a:off x="6153489" y="3876070"/>
                  <a:ext cx="217538" cy="3271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538" h="327133" extrusionOk="0">
                      <a:moveTo>
                        <a:pt x="327" y="3176"/>
                      </a:moveTo>
                      <a:cubicBezTo>
                        <a:pt x="66050" y="112809"/>
                        <a:pt x="136059" y="220060"/>
                        <a:pt x="208830" y="325121"/>
                      </a:cubicBezTo>
                      <a:cubicBezTo>
                        <a:pt x="212163" y="329883"/>
                        <a:pt x="220069" y="325311"/>
                        <a:pt x="216735" y="320549"/>
                      </a:cubicBezTo>
                      <a:cubicBezTo>
                        <a:pt x="143298" y="215679"/>
                        <a:pt x="72813" y="108999"/>
                        <a:pt x="4042" y="985"/>
                      </a:cubicBezTo>
                      <a:cubicBezTo>
                        <a:pt x="2518" y="-1301"/>
                        <a:pt x="-1101" y="795"/>
                        <a:pt x="327" y="3176"/>
                      </a:cubicBezTo>
                      <a:lnTo>
                        <a:pt x="327" y="3176"/>
                      </a:lnTo>
                      <a:close/>
                    </a:path>
                  </a:pathLst>
                </a:custGeom>
                <a:solidFill>
                  <a:srgbClr val="8169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3" name="Google Shape;403;p2"/>
                <p:cNvSpPr/>
                <p:nvPr/>
              </p:nvSpPr>
              <p:spPr>
                <a:xfrm>
                  <a:off x="6355794" y="4160356"/>
                  <a:ext cx="89148" cy="44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148" h="44458" extrusionOk="0">
                      <a:moveTo>
                        <a:pt x="1096" y="44454"/>
                      </a:moveTo>
                      <a:cubicBezTo>
                        <a:pt x="14621" y="43977"/>
                        <a:pt x="28147" y="36262"/>
                        <a:pt x="40339" y="30738"/>
                      </a:cubicBezTo>
                      <a:cubicBezTo>
                        <a:pt x="56436" y="23404"/>
                        <a:pt x="72152" y="15117"/>
                        <a:pt x="87487" y="6354"/>
                      </a:cubicBezTo>
                      <a:cubicBezTo>
                        <a:pt x="91297" y="4163"/>
                        <a:pt x="87868" y="-1647"/>
                        <a:pt x="84058" y="448"/>
                      </a:cubicBezTo>
                      <a:cubicBezTo>
                        <a:pt x="69580" y="8640"/>
                        <a:pt x="54817" y="16355"/>
                        <a:pt x="39672" y="23404"/>
                      </a:cubicBezTo>
                      <a:cubicBezTo>
                        <a:pt x="26623" y="29500"/>
                        <a:pt x="11383" y="33309"/>
                        <a:pt x="334" y="42549"/>
                      </a:cubicBezTo>
                      <a:cubicBezTo>
                        <a:pt x="-428" y="43216"/>
                        <a:pt x="238" y="44549"/>
                        <a:pt x="1096" y="44454"/>
                      </a:cubicBezTo>
                      <a:lnTo>
                        <a:pt x="1096" y="44454"/>
                      </a:lnTo>
                      <a:close/>
                    </a:path>
                  </a:pathLst>
                </a:custGeom>
                <a:solidFill>
                  <a:srgbClr val="8169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4" name="Google Shape;404;p2"/>
                <p:cNvSpPr/>
                <p:nvPr/>
              </p:nvSpPr>
              <p:spPr>
                <a:xfrm>
                  <a:off x="5958439" y="3872919"/>
                  <a:ext cx="170225" cy="3043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225" h="304368" extrusionOk="0">
                      <a:moveTo>
                        <a:pt x="3544" y="303317"/>
                      </a:moveTo>
                      <a:cubicBezTo>
                        <a:pt x="57932" y="203304"/>
                        <a:pt x="116987" y="105482"/>
                        <a:pt x="169851" y="4613"/>
                      </a:cubicBezTo>
                      <a:cubicBezTo>
                        <a:pt x="171660" y="1088"/>
                        <a:pt x="166422" y="-1960"/>
                        <a:pt x="164612" y="1565"/>
                      </a:cubicBezTo>
                      <a:cubicBezTo>
                        <a:pt x="111367" y="101863"/>
                        <a:pt x="45168" y="196922"/>
                        <a:pt x="210" y="301316"/>
                      </a:cubicBezTo>
                      <a:cubicBezTo>
                        <a:pt x="-837" y="303602"/>
                        <a:pt x="2306" y="305698"/>
                        <a:pt x="3544" y="303317"/>
                      </a:cubicBezTo>
                      <a:lnTo>
                        <a:pt x="3544" y="303317"/>
                      </a:lnTo>
                      <a:close/>
                    </a:path>
                  </a:pathLst>
                </a:custGeom>
                <a:solidFill>
                  <a:srgbClr val="8169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5" name="Google Shape;405;p2"/>
                <p:cNvSpPr/>
                <p:nvPr/>
              </p:nvSpPr>
              <p:spPr>
                <a:xfrm>
                  <a:off x="5888904" y="4156225"/>
                  <a:ext cx="99263" cy="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263" h="30100" extrusionOk="0">
                      <a:moveTo>
                        <a:pt x="5832" y="2675"/>
                      </a:moveTo>
                      <a:cubicBezTo>
                        <a:pt x="5166" y="2008"/>
                        <a:pt x="4499" y="1436"/>
                        <a:pt x="3832" y="770"/>
                      </a:cubicBezTo>
                      <a:cubicBezTo>
                        <a:pt x="3070" y="2008"/>
                        <a:pt x="2403" y="3246"/>
                        <a:pt x="1641" y="4484"/>
                      </a:cubicBezTo>
                      <a:cubicBezTo>
                        <a:pt x="32312" y="14486"/>
                        <a:pt x="64506" y="19915"/>
                        <a:pt x="95272" y="29916"/>
                      </a:cubicBezTo>
                      <a:cubicBezTo>
                        <a:pt x="99273" y="31250"/>
                        <a:pt x="100987" y="24963"/>
                        <a:pt x="96987" y="23630"/>
                      </a:cubicBezTo>
                      <a:cubicBezTo>
                        <a:pt x="66792" y="13628"/>
                        <a:pt x="34026" y="2294"/>
                        <a:pt x="2213" y="8"/>
                      </a:cubicBezTo>
                      <a:cubicBezTo>
                        <a:pt x="117" y="-183"/>
                        <a:pt x="-930" y="3246"/>
                        <a:pt x="1070" y="4199"/>
                      </a:cubicBezTo>
                      <a:cubicBezTo>
                        <a:pt x="1927" y="4580"/>
                        <a:pt x="2784" y="4961"/>
                        <a:pt x="3642" y="5342"/>
                      </a:cubicBezTo>
                      <a:cubicBezTo>
                        <a:pt x="5451" y="6104"/>
                        <a:pt x="7356" y="4199"/>
                        <a:pt x="5832" y="2675"/>
                      </a:cubicBezTo>
                      <a:lnTo>
                        <a:pt x="5832" y="2675"/>
                      </a:lnTo>
                      <a:close/>
                    </a:path>
                  </a:pathLst>
                </a:custGeom>
                <a:solidFill>
                  <a:srgbClr val="8169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406" name="Google Shape;406;p2"/>
              <p:cNvSpPr/>
              <p:nvPr/>
            </p:nvSpPr>
            <p:spPr>
              <a:xfrm>
                <a:off x="6199060" y="3045468"/>
                <a:ext cx="396360" cy="404866"/>
              </a:xfrm>
              <a:custGeom>
                <a:avLst/>
                <a:gdLst/>
                <a:ahLst/>
                <a:cxnLst/>
                <a:rect l="l" t="t" r="r" b="b"/>
                <a:pathLst>
                  <a:path w="396360" h="404866" extrusionOk="0">
                    <a:moveTo>
                      <a:pt x="0" y="259039"/>
                    </a:moveTo>
                    <a:cubicBezTo>
                      <a:pt x="0" y="259039"/>
                      <a:pt x="94679" y="238370"/>
                      <a:pt x="206788" y="152264"/>
                    </a:cubicBezTo>
                    <a:cubicBezTo>
                      <a:pt x="239554" y="127118"/>
                      <a:pt x="280321" y="78731"/>
                      <a:pt x="280321" y="78731"/>
                    </a:cubicBezTo>
                    <a:cubicBezTo>
                      <a:pt x="280321" y="78731"/>
                      <a:pt x="260414" y="11103"/>
                      <a:pt x="280321" y="5198"/>
                    </a:cubicBezTo>
                    <a:cubicBezTo>
                      <a:pt x="300228" y="-803"/>
                      <a:pt x="395573" y="-8709"/>
                      <a:pt x="395573" y="27105"/>
                    </a:cubicBezTo>
                    <a:cubicBezTo>
                      <a:pt x="395573" y="62919"/>
                      <a:pt x="402431" y="114640"/>
                      <a:pt x="375666" y="120545"/>
                    </a:cubicBezTo>
                    <a:cubicBezTo>
                      <a:pt x="361569" y="123689"/>
                      <a:pt x="323279" y="276660"/>
                      <a:pt x="67151" y="404867"/>
                    </a:cubicBezTo>
                    <a:lnTo>
                      <a:pt x="0" y="259039"/>
                    </a:lnTo>
                    <a:close/>
                  </a:path>
                </a:pathLst>
              </a:custGeom>
              <a:solidFill>
                <a:srgbClr val="F5D4BF"/>
              </a:solidFill>
              <a:ln w="9525" cap="flat" cmpd="sng">
                <a:solidFill>
                  <a:srgbClr val="35353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7" name="Google Shape;407;p2"/>
              <p:cNvSpPr/>
              <p:nvPr/>
            </p:nvSpPr>
            <p:spPr>
              <a:xfrm>
                <a:off x="5952077" y="3273170"/>
                <a:ext cx="380523" cy="595979"/>
              </a:xfrm>
              <a:custGeom>
                <a:avLst/>
                <a:gdLst/>
                <a:ahLst/>
                <a:cxnLst/>
                <a:rect l="l" t="t" r="r" b="b"/>
                <a:pathLst>
                  <a:path w="380523" h="595979" extrusionOk="0">
                    <a:moveTo>
                      <a:pt x="149162" y="0"/>
                    </a:moveTo>
                    <a:cubicBezTo>
                      <a:pt x="149162" y="0"/>
                      <a:pt x="68485" y="14478"/>
                      <a:pt x="41053" y="84487"/>
                    </a:cubicBezTo>
                    <a:cubicBezTo>
                      <a:pt x="13621" y="154496"/>
                      <a:pt x="0" y="595979"/>
                      <a:pt x="0" y="595979"/>
                    </a:cubicBezTo>
                    <a:lnTo>
                      <a:pt x="380524" y="595979"/>
                    </a:lnTo>
                    <a:cubicBezTo>
                      <a:pt x="380524" y="595979"/>
                      <a:pt x="367094" y="37910"/>
                      <a:pt x="206978" y="0"/>
                    </a:cubicBezTo>
                    <a:lnTo>
                      <a:pt x="149162" y="0"/>
                    </a:lnTo>
                    <a:close/>
                  </a:path>
                </a:pathLst>
              </a:custGeom>
              <a:solidFill>
                <a:srgbClr val="297D9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08" name="Google Shape;408;p2"/>
              <p:cNvGrpSpPr/>
              <p:nvPr/>
            </p:nvGrpSpPr>
            <p:grpSpPr>
              <a:xfrm>
                <a:off x="5806806" y="2930859"/>
                <a:ext cx="102979" cy="134860"/>
                <a:chOff x="5806806" y="2930859"/>
                <a:chExt cx="102979" cy="134860"/>
              </a:xfrm>
            </p:grpSpPr>
            <p:grpSp>
              <p:nvGrpSpPr>
                <p:cNvPr id="409" name="Google Shape;409;p2"/>
                <p:cNvGrpSpPr/>
                <p:nvPr/>
              </p:nvGrpSpPr>
              <p:grpSpPr>
                <a:xfrm>
                  <a:off x="5806806" y="2930859"/>
                  <a:ext cx="102979" cy="134860"/>
                  <a:chOff x="5806806" y="2930859"/>
                  <a:chExt cx="102979" cy="134860"/>
                </a:xfrm>
              </p:grpSpPr>
              <p:sp>
                <p:nvSpPr>
                  <p:cNvPr id="410" name="Google Shape;410;p2"/>
                  <p:cNvSpPr/>
                  <p:nvPr/>
                </p:nvSpPr>
                <p:spPr>
                  <a:xfrm>
                    <a:off x="5806806" y="2930859"/>
                    <a:ext cx="102979" cy="134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979" h="134860" extrusionOk="0">
                        <a:moveTo>
                          <a:pt x="102980" y="22842"/>
                        </a:moveTo>
                        <a:cubicBezTo>
                          <a:pt x="87835" y="-304"/>
                          <a:pt x="53164" y="-6685"/>
                          <a:pt x="29542" y="7507"/>
                        </a:cubicBezTo>
                        <a:cubicBezTo>
                          <a:pt x="5825" y="21699"/>
                          <a:pt x="-5129" y="53036"/>
                          <a:pt x="2301" y="79706"/>
                        </a:cubicBezTo>
                        <a:cubicBezTo>
                          <a:pt x="9730" y="106376"/>
                          <a:pt x="33447" y="127046"/>
                          <a:pt x="60308" y="133237"/>
                        </a:cubicBezTo>
                        <a:cubicBezTo>
                          <a:pt x="73643" y="136380"/>
                          <a:pt x="89359" y="135523"/>
                          <a:pt x="98884" y="125617"/>
                        </a:cubicBezTo>
                      </a:path>
                    </a:pathLst>
                  </a:custGeom>
                  <a:solidFill>
                    <a:srgbClr val="F5D4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1" name="Google Shape;411;p2"/>
                  <p:cNvSpPr/>
                  <p:nvPr/>
                </p:nvSpPr>
                <p:spPr>
                  <a:xfrm>
                    <a:off x="5842323" y="2953836"/>
                    <a:ext cx="57100" cy="900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00" h="90070" extrusionOk="0">
                        <a:moveTo>
                          <a:pt x="3931" y="6533"/>
                        </a:moveTo>
                        <a:cubicBezTo>
                          <a:pt x="24409" y="6152"/>
                          <a:pt x="41650" y="17296"/>
                          <a:pt x="49651" y="36156"/>
                        </a:cubicBezTo>
                        <a:cubicBezTo>
                          <a:pt x="51556" y="34251"/>
                          <a:pt x="53365" y="32441"/>
                          <a:pt x="55270" y="30536"/>
                        </a:cubicBezTo>
                        <a:cubicBezTo>
                          <a:pt x="37078" y="17391"/>
                          <a:pt x="10884" y="22440"/>
                          <a:pt x="2311" y="44347"/>
                        </a:cubicBezTo>
                        <a:cubicBezTo>
                          <a:pt x="-6071" y="65874"/>
                          <a:pt x="9360" y="89305"/>
                          <a:pt x="32220" y="90067"/>
                        </a:cubicBezTo>
                        <a:cubicBezTo>
                          <a:pt x="36697" y="90258"/>
                          <a:pt x="37649" y="83304"/>
                          <a:pt x="33268" y="82257"/>
                        </a:cubicBezTo>
                        <a:cubicBezTo>
                          <a:pt x="17551" y="78447"/>
                          <a:pt x="2978" y="65016"/>
                          <a:pt x="10693" y="47205"/>
                        </a:cubicBezTo>
                        <a:cubicBezTo>
                          <a:pt x="18028" y="30345"/>
                          <a:pt x="36792" y="27107"/>
                          <a:pt x="51175" y="37489"/>
                        </a:cubicBezTo>
                        <a:cubicBezTo>
                          <a:pt x="54889" y="40251"/>
                          <a:pt x="58128" y="35108"/>
                          <a:pt x="56794" y="31869"/>
                        </a:cubicBezTo>
                        <a:cubicBezTo>
                          <a:pt x="47841" y="10629"/>
                          <a:pt x="26981" y="-1944"/>
                          <a:pt x="4026" y="246"/>
                        </a:cubicBezTo>
                        <a:cubicBezTo>
                          <a:pt x="121" y="723"/>
                          <a:pt x="-70" y="6628"/>
                          <a:pt x="3931" y="6533"/>
                        </a:cubicBezTo>
                        <a:lnTo>
                          <a:pt x="3931" y="6533"/>
                        </a:lnTo>
                        <a:close/>
                      </a:path>
                    </a:pathLst>
                  </a:custGeom>
                  <a:solidFill>
                    <a:srgbClr val="8E5B47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412" name="Google Shape;412;p2"/>
                <p:cNvSpPr/>
                <p:nvPr/>
              </p:nvSpPr>
              <p:spPr>
                <a:xfrm>
                  <a:off x="5824914" y="2962674"/>
                  <a:ext cx="80468" cy="88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68" h="88149" extrusionOk="0">
                      <a:moveTo>
                        <a:pt x="38009" y="9601"/>
                      </a:moveTo>
                      <a:cubicBezTo>
                        <a:pt x="34485" y="1124"/>
                        <a:pt x="23055" y="-2210"/>
                        <a:pt x="14673" y="1505"/>
                      </a:cubicBezTo>
                      <a:cubicBezTo>
                        <a:pt x="6291" y="5220"/>
                        <a:pt x="1147" y="14269"/>
                        <a:pt x="195" y="23413"/>
                      </a:cubicBezTo>
                      <a:cubicBezTo>
                        <a:pt x="-758" y="32557"/>
                        <a:pt x="1909" y="41701"/>
                        <a:pt x="5529" y="50178"/>
                      </a:cubicBezTo>
                      <a:cubicBezTo>
                        <a:pt x="10767" y="62370"/>
                        <a:pt x="18483" y="73990"/>
                        <a:pt x="29627" y="81229"/>
                      </a:cubicBezTo>
                      <a:cubicBezTo>
                        <a:pt x="40771" y="88468"/>
                        <a:pt x="55725" y="90754"/>
                        <a:pt x="67536" y="84563"/>
                      </a:cubicBezTo>
                      <a:cubicBezTo>
                        <a:pt x="74299" y="81039"/>
                        <a:pt x="79728" y="74467"/>
                        <a:pt x="80395" y="66942"/>
                      </a:cubicBezTo>
                      <a:cubicBezTo>
                        <a:pt x="80967" y="60560"/>
                        <a:pt x="78109" y="54274"/>
                        <a:pt x="74966" y="48749"/>
                      </a:cubicBezTo>
                      <a:cubicBezTo>
                        <a:pt x="65631" y="32366"/>
                        <a:pt x="52582" y="18174"/>
                        <a:pt x="37056" y="7506"/>
                      </a:cubicBezTo>
                    </a:path>
                  </a:pathLst>
                </a:custGeom>
                <a:solidFill>
                  <a:srgbClr val="F5D4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13" name="Google Shape;413;p2"/>
              <p:cNvGrpSpPr/>
              <p:nvPr/>
            </p:nvGrpSpPr>
            <p:grpSpPr>
              <a:xfrm>
                <a:off x="5786016" y="2547978"/>
                <a:ext cx="642535" cy="796343"/>
                <a:chOff x="5786016" y="2547978"/>
                <a:chExt cx="642535" cy="796343"/>
              </a:xfrm>
            </p:grpSpPr>
            <p:sp>
              <p:nvSpPr>
                <p:cNvPr id="414" name="Google Shape;414;p2"/>
                <p:cNvSpPr/>
                <p:nvPr/>
              </p:nvSpPr>
              <p:spPr>
                <a:xfrm>
                  <a:off x="5786016" y="2547978"/>
                  <a:ext cx="642535" cy="466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2535" h="466111" extrusionOk="0">
                      <a:moveTo>
                        <a:pt x="582208" y="466112"/>
                      </a:moveTo>
                      <a:cubicBezTo>
                        <a:pt x="583065" y="415248"/>
                        <a:pt x="586113" y="313236"/>
                        <a:pt x="586970" y="262372"/>
                      </a:cubicBezTo>
                      <a:cubicBezTo>
                        <a:pt x="622689" y="255609"/>
                        <a:pt x="648692" y="216462"/>
                        <a:pt x="641263" y="180933"/>
                      </a:cubicBezTo>
                      <a:cubicBezTo>
                        <a:pt x="633738" y="145405"/>
                        <a:pt x="594114" y="120164"/>
                        <a:pt x="558681" y="128355"/>
                      </a:cubicBezTo>
                      <a:cubicBezTo>
                        <a:pt x="577159" y="93684"/>
                        <a:pt x="564777" y="47107"/>
                        <a:pt x="534297" y="22342"/>
                      </a:cubicBezTo>
                      <a:cubicBezTo>
                        <a:pt x="503817" y="-2423"/>
                        <a:pt x="459145" y="-6042"/>
                        <a:pt x="422759" y="8721"/>
                      </a:cubicBezTo>
                      <a:cubicBezTo>
                        <a:pt x="386374" y="23485"/>
                        <a:pt x="358084" y="54822"/>
                        <a:pt x="341797" y="90541"/>
                      </a:cubicBezTo>
                      <a:cubicBezTo>
                        <a:pt x="327700" y="46440"/>
                        <a:pt x="277312" y="17389"/>
                        <a:pt x="232069" y="27390"/>
                      </a:cubicBezTo>
                      <a:cubicBezTo>
                        <a:pt x="186825" y="37392"/>
                        <a:pt x="153297" y="84921"/>
                        <a:pt x="159202" y="130927"/>
                      </a:cubicBezTo>
                      <a:cubicBezTo>
                        <a:pt x="143962" y="99685"/>
                        <a:pt x="107672" y="80159"/>
                        <a:pt x="73192" y="84540"/>
                      </a:cubicBezTo>
                      <a:cubicBezTo>
                        <a:pt x="38711" y="88922"/>
                        <a:pt x="8517" y="116925"/>
                        <a:pt x="1564" y="151025"/>
                      </a:cubicBezTo>
                      <a:cubicBezTo>
                        <a:pt x="-5390" y="185124"/>
                        <a:pt x="11374" y="222653"/>
                        <a:pt x="41378" y="240274"/>
                      </a:cubicBezTo>
                      <a:cubicBezTo>
                        <a:pt x="21376" y="245037"/>
                        <a:pt x="5564" y="263515"/>
                        <a:pt x="3754" y="283994"/>
                      </a:cubicBezTo>
                      <a:cubicBezTo>
                        <a:pt x="2040" y="304473"/>
                        <a:pt x="14518" y="325332"/>
                        <a:pt x="33377" y="333429"/>
                      </a:cubicBezTo>
                      <a:cubicBezTo>
                        <a:pt x="44140" y="338096"/>
                        <a:pt x="56332" y="338763"/>
                        <a:pt x="67286" y="343049"/>
                      </a:cubicBezTo>
                      <a:cubicBezTo>
                        <a:pt x="93575" y="353241"/>
                        <a:pt x="108339" y="386102"/>
                        <a:pt x="98719" y="412581"/>
                      </a:cubicBezTo>
                    </a:path>
                  </a:pathLst>
                </a:custGeom>
                <a:solidFill>
                  <a:srgbClr val="40404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5" name="Google Shape;415;p2"/>
                <p:cNvSpPr/>
                <p:nvPr/>
              </p:nvSpPr>
              <p:spPr>
                <a:xfrm>
                  <a:off x="5888418" y="2708558"/>
                  <a:ext cx="483667" cy="6357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667" h="635763" extrusionOk="0">
                      <a:moveTo>
                        <a:pt x="171958" y="3399"/>
                      </a:moveTo>
                      <a:cubicBezTo>
                        <a:pt x="304450" y="-10793"/>
                        <a:pt x="469423" y="15305"/>
                        <a:pt x="480949" y="161514"/>
                      </a:cubicBezTo>
                      <a:cubicBezTo>
                        <a:pt x="485330" y="217426"/>
                        <a:pt x="485616" y="279814"/>
                        <a:pt x="472662" y="338488"/>
                      </a:cubicBezTo>
                      <a:cubicBezTo>
                        <a:pt x="435800" y="506128"/>
                        <a:pt x="274447" y="524035"/>
                        <a:pt x="274447" y="524035"/>
                      </a:cubicBezTo>
                      <a:lnTo>
                        <a:pt x="276066" y="590710"/>
                      </a:lnTo>
                      <a:cubicBezTo>
                        <a:pt x="276066" y="615571"/>
                        <a:pt x="255873" y="635764"/>
                        <a:pt x="231013" y="635764"/>
                      </a:cubicBezTo>
                      <a:lnTo>
                        <a:pt x="231013" y="635764"/>
                      </a:lnTo>
                      <a:cubicBezTo>
                        <a:pt x="203390" y="635764"/>
                        <a:pt x="182340" y="611094"/>
                        <a:pt x="186531" y="583852"/>
                      </a:cubicBezTo>
                      <a:lnTo>
                        <a:pt x="188626" y="526988"/>
                      </a:lnTo>
                      <a:cubicBezTo>
                        <a:pt x="188626" y="526988"/>
                        <a:pt x="-7493" y="492031"/>
                        <a:pt x="222" y="237428"/>
                      </a:cubicBezTo>
                      <a:cubicBezTo>
                        <a:pt x="6127" y="45595"/>
                        <a:pt x="38227" y="17782"/>
                        <a:pt x="171958" y="3399"/>
                      </a:cubicBezTo>
                      <a:close/>
                    </a:path>
                  </a:pathLst>
                </a:custGeom>
                <a:solidFill>
                  <a:srgbClr val="F5D4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6" name="Google Shape;416;p2"/>
                <p:cNvSpPr/>
                <p:nvPr/>
              </p:nvSpPr>
              <p:spPr>
                <a:xfrm>
                  <a:off x="5990374" y="2883558"/>
                  <a:ext cx="101193" cy="359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193" h="35934" extrusionOk="0">
                      <a:moveTo>
                        <a:pt x="565" y="31758"/>
                      </a:moveTo>
                      <a:cubicBezTo>
                        <a:pt x="-1435" y="28043"/>
                        <a:pt x="1899" y="21566"/>
                        <a:pt x="10185" y="15089"/>
                      </a:cubicBezTo>
                      <a:cubicBezTo>
                        <a:pt x="18472" y="8707"/>
                        <a:pt x="31902" y="2706"/>
                        <a:pt x="47619" y="706"/>
                      </a:cubicBezTo>
                      <a:cubicBezTo>
                        <a:pt x="63335" y="-1294"/>
                        <a:pt x="77908" y="1182"/>
                        <a:pt x="87528" y="5278"/>
                      </a:cubicBezTo>
                      <a:cubicBezTo>
                        <a:pt x="97244" y="9469"/>
                        <a:pt x="102102" y="14898"/>
                        <a:pt x="101054" y="18994"/>
                      </a:cubicBezTo>
                      <a:cubicBezTo>
                        <a:pt x="98577" y="27471"/>
                        <a:pt x="76575" y="28424"/>
                        <a:pt x="51619" y="31853"/>
                      </a:cubicBezTo>
                      <a:cubicBezTo>
                        <a:pt x="26568" y="34806"/>
                        <a:pt x="5042" y="39378"/>
                        <a:pt x="565" y="31758"/>
                      </a:cubicBezTo>
                      <a:close/>
                    </a:path>
                  </a:pathLst>
                </a:custGeom>
                <a:solidFill>
                  <a:srgbClr val="35252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7" name="Google Shape;417;p2"/>
                <p:cNvSpPr/>
                <p:nvPr/>
              </p:nvSpPr>
              <p:spPr>
                <a:xfrm>
                  <a:off x="6236866" y="2884755"/>
                  <a:ext cx="101713" cy="33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713" h="33903" extrusionOk="0">
                      <a:moveTo>
                        <a:pt x="199" y="21131"/>
                      </a:moveTo>
                      <a:cubicBezTo>
                        <a:pt x="-1039" y="17035"/>
                        <a:pt x="3533" y="11416"/>
                        <a:pt x="13058" y="6748"/>
                      </a:cubicBezTo>
                      <a:cubicBezTo>
                        <a:pt x="22487" y="2176"/>
                        <a:pt x="36870" y="-967"/>
                        <a:pt x="52682" y="271"/>
                      </a:cubicBezTo>
                      <a:cubicBezTo>
                        <a:pt x="68493" y="1510"/>
                        <a:pt x="82209" y="6844"/>
                        <a:pt x="90782" y="12844"/>
                      </a:cubicBezTo>
                      <a:cubicBezTo>
                        <a:pt x="99450" y="18845"/>
                        <a:pt x="103069" y="25227"/>
                        <a:pt x="101259" y="29037"/>
                      </a:cubicBezTo>
                      <a:cubicBezTo>
                        <a:pt x="97068" y="36847"/>
                        <a:pt x="75446" y="33323"/>
                        <a:pt x="50205" y="31609"/>
                      </a:cubicBezTo>
                      <a:cubicBezTo>
                        <a:pt x="25059" y="29323"/>
                        <a:pt x="3056" y="29513"/>
                        <a:pt x="199" y="21131"/>
                      </a:cubicBezTo>
                      <a:close/>
                    </a:path>
                  </a:pathLst>
                </a:custGeom>
                <a:solidFill>
                  <a:srgbClr val="35252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8" name="Google Shape;418;p2"/>
                <p:cNvSpPr/>
                <p:nvPr/>
              </p:nvSpPr>
              <p:spPr>
                <a:xfrm>
                  <a:off x="6160732" y="2900171"/>
                  <a:ext cx="62918" cy="177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918" h="177492" extrusionOk="0">
                      <a:moveTo>
                        <a:pt x="20421" y="176403"/>
                      </a:moveTo>
                      <a:cubicBezTo>
                        <a:pt x="34232" y="159734"/>
                        <a:pt x="64998" y="136588"/>
                        <a:pt x="62807" y="112871"/>
                      </a:cubicBezTo>
                      <a:cubicBezTo>
                        <a:pt x="62617" y="110871"/>
                        <a:pt x="61760" y="108299"/>
                        <a:pt x="59664" y="107442"/>
                      </a:cubicBezTo>
                      <a:cubicBezTo>
                        <a:pt x="40709" y="99251"/>
                        <a:pt x="20231" y="113157"/>
                        <a:pt x="3086" y="121920"/>
                      </a:cubicBezTo>
                      <a:cubicBezTo>
                        <a:pt x="6229" y="124301"/>
                        <a:pt x="9372" y="126778"/>
                        <a:pt x="12515" y="129159"/>
                      </a:cubicBezTo>
                      <a:cubicBezTo>
                        <a:pt x="20326" y="88678"/>
                        <a:pt x="26136" y="47911"/>
                        <a:pt x="29946" y="6858"/>
                      </a:cubicBezTo>
                      <a:cubicBezTo>
                        <a:pt x="30803" y="-2286"/>
                        <a:pt x="16421" y="-2286"/>
                        <a:pt x="15659" y="6858"/>
                      </a:cubicBezTo>
                      <a:cubicBezTo>
                        <a:pt x="12611" y="46768"/>
                        <a:pt x="7372" y="86392"/>
                        <a:pt x="133" y="125825"/>
                      </a:cubicBezTo>
                      <a:cubicBezTo>
                        <a:pt x="-915" y="131350"/>
                        <a:pt x="4419" y="135827"/>
                        <a:pt x="9563" y="133064"/>
                      </a:cubicBezTo>
                      <a:cubicBezTo>
                        <a:pt x="20897" y="127159"/>
                        <a:pt x="50330" y="107728"/>
                        <a:pt x="44519" y="129445"/>
                      </a:cubicBezTo>
                      <a:cubicBezTo>
                        <a:pt x="40995" y="142494"/>
                        <a:pt x="22802" y="161163"/>
                        <a:pt x="14992" y="172403"/>
                      </a:cubicBezTo>
                      <a:cubicBezTo>
                        <a:pt x="12992" y="175451"/>
                        <a:pt x="17945" y="179451"/>
                        <a:pt x="20421" y="176403"/>
                      </a:cubicBezTo>
                      <a:lnTo>
                        <a:pt x="20421" y="176403"/>
                      </a:lnTo>
                      <a:close/>
                    </a:path>
                  </a:pathLst>
                </a:custGeom>
                <a:solidFill>
                  <a:srgbClr val="8E5B4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9" name="Google Shape;419;p2"/>
                <p:cNvSpPr/>
                <p:nvPr/>
              </p:nvSpPr>
              <p:spPr>
                <a:xfrm>
                  <a:off x="5965773" y="3022498"/>
                  <a:ext cx="122039" cy="630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039" h="63003" extrusionOk="0">
                      <a:moveTo>
                        <a:pt x="20" y="33598"/>
                      </a:moveTo>
                      <a:cubicBezTo>
                        <a:pt x="-837" y="16262"/>
                        <a:pt x="26023" y="1213"/>
                        <a:pt x="59932" y="70"/>
                      </a:cubicBezTo>
                      <a:cubicBezTo>
                        <a:pt x="93936" y="-1073"/>
                        <a:pt x="121749" y="11976"/>
                        <a:pt x="122035" y="29407"/>
                      </a:cubicBezTo>
                      <a:cubicBezTo>
                        <a:pt x="122416" y="46742"/>
                        <a:pt x="95556" y="61792"/>
                        <a:pt x="62123" y="62935"/>
                      </a:cubicBezTo>
                      <a:cubicBezTo>
                        <a:pt x="28690" y="64078"/>
                        <a:pt x="877" y="50933"/>
                        <a:pt x="20" y="33598"/>
                      </a:cubicBezTo>
                      <a:close/>
                    </a:path>
                  </a:pathLst>
                </a:custGeom>
                <a:solidFill>
                  <a:srgbClr val="F7BDB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0" name="Google Shape;420;p2"/>
                <p:cNvSpPr/>
                <p:nvPr/>
              </p:nvSpPr>
              <p:spPr>
                <a:xfrm>
                  <a:off x="6105332" y="3070305"/>
                  <a:ext cx="112433" cy="55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433" h="55640" extrusionOk="0">
                      <a:moveTo>
                        <a:pt x="109254" y="23700"/>
                      </a:moveTo>
                      <a:cubicBezTo>
                        <a:pt x="96681" y="45131"/>
                        <a:pt x="70296" y="53989"/>
                        <a:pt x="47151" y="45703"/>
                      </a:cubicBezTo>
                      <a:cubicBezTo>
                        <a:pt x="25910" y="38178"/>
                        <a:pt x="15528" y="20652"/>
                        <a:pt x="6003" y="1602"/>
                      </a:cubicBezTo>
                      <a:cubicBezTo>
                        <a:pt x="4288" y="-1732"/>
                        <a:pt x="-760" y="649"/>
                        <a:pt x="97" y="4078"/>
                      </a:cubicBezTo>
                      <a:cubicBezTo>
                        <a:pt x="12194" y="54656"/>
                        <a:pt x="86965" y="79040"/>
                        <a:pt x="112206" y="25414"/>
                      </a:cubicBezTo>
                      <a:cubicBezTo>
                        <a:pt x="113254" y="23414"/>
                        <a:pt x="110397" y="21700"/>
                        <a:pt x="109254" y="23700"/>
                      </a:cubicBezTo>
                      <a:lnTo>
                        <a:pt x="109254" y="23700"/>
                      </a:lnTo>
                      <a:close/>
                    </a:path>
                  </a:pathLst>
                </a:custGeom>
                <a:solidFill>
                  <a:srgbClr val="8E5B4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1" name="Google Shape;421;p2"/>
                <p:cNvSpPr/>
                <p:nvPr/>
              </p:nvSpPr>
              <p:spPr>
                <a:xfrm>
                  <a:off x="6083202" y="3070756"/>
                  <a:ext cx="47192" cy="25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92" h="25312" extrusionOk="0">
                      <a:moveTo>
                        <a:pt x="45658" y="3246"/>
                      </a:moveTo>
                      <a:cubicBezTo>
                        <a:pt x="29275" y="-4660"/>
                        <a:pt x="6606" y="2198"/>
                        <a:pt x="224" y="20296"/>
                      </a:cubicBezTo>
                      <a:cubicBezTo>
                        <a:pt x="-1300" y="24582"/>
                        <a:pt x="5368" y="27344"/>
                        <a:pt x="7558" y="23439"/>
                      </a:cubicBezTo>
                      <a:cubicBezTo>
                        <a:pt x="14702" y="10485"/>
                        <a:pt x="28704" y="3341"/>
                        <a:pt x="43087" y="9247"/>
                      </a:cubicBezTo>
                      <a:cubicBezTo>
                        <a:pt x="46516" y="10485"/>
                        <a:pt x="48897" y="4770"/>
                        <a:pt x="45658" y="3246"/>
                      </a:cubicBezTo>
                      <a:lnTo>
                        <a:pt x="45658" y="3246"/>
                      </a:lnTo>
                      <a:close/>
                    </a:path>
                  </a:pathLst>
                </a:custGeom>
                <a:solidFill>
                  <a:srgbClr val="8E5B4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2" name="Google Shape;422;p2"/>
                <p:cNvSpPr/>
                <p:nvPr/>
              </p:nvSpPr>
              <p:spPr>
                <a:xfrm>
                  <a:off x="6106813" y="3176776"/>
                  <a:ext cx="58259" cy="24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59" h="24607" extrusionOk="0">
                      <a:moveTo>
                        <a:pt x="54242" y="954"/>
                      </a:moveTo>
                      <a:cubicBezTo>
                        <a:pt x="48051" y="9812"/>
                        <a:pt x="39383" y="17051"/>
                        <a:pt x="27858" y="16765"/>
                      </a:cubicBezTo>
                      <a:cubicBezTo>
                        <a:pt x="17190" y="16479"/>
                        <a:pt x="12523" y="9050"/>
                        <a:pt x="3950" y="4764"/>
                      </a:cubicBezTo>
                      <a:cubicBezTo>
                        <a:pt x="1760" y="3716"/>
                        <a:pt x="-336" y="5430"/>
                        <a:pt x="45" y="7812"/>
                      </a:cubicBezTo>
                      <a:cubicBezTo>
                        <a:pt x="2141" y="20099"/>
                        <a:pt x="20048" y="25528"/>
                        <a:pt x="30811" y="24480"/>
                      </a:cubicBezTo>
                      <a:cubicBezTo>
                        <a:pt x="43289" y="23337"/>
                        <a:pt x="54528" y="14670"/>
                        <a:pt x="58148" y="2668"/>
                      </a:cubicBezTo>
                      <a:cubicBezTo>
                        <a:pt x="58910" y="192"/>
                        <a:pt x="55576" y="-951"/>
                        <a:pt x="54242" y="954"/>
                      </a:cubicBezTo>
                      <a:lnTo>
                        <a:pt x="54242" y="954"/>
                      </a:lnTo>
                      <a:close/>
                    </a:path>
                  </a:pathLst>
                </a:custGeom>
                <a:solidFill>
                  <a:srgbClr val="8E5B4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3" name="Google Shape;423;p2"/>
                <p:cNvSpPr/>
                <p:nvPr/>
              </p:nvSpPr>
              <p:spPr>
                <a:xfrm>
                  <a:off x="6267855" y="2955416"/>
                  <a:ext cx="28645" cy="28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45" h="28592" extrusionOk="0">
                      <a:moveTo>
                        <a:pt x="15215" y="0"/>
                      </a:moveTo>
                      <a:cubicBezTo>
                        <a:pt x="22454" y="476"/>
                        <a:pt x="28645" y="7144"/>
                        <a:pt x="28645" y="14383"/>
                      </a:cubicBezTo>
                      <a:cubicBezTo>
                        <a:pt x="28550" y="21622"/>
                        <a:pt x="22264" y="28194"/>
                        <a:pt x="15025" y="28575"/>
                      </a:cubicBezTo>
                      <a:cubicBezTo>
                        <a:pt x="7786" y="28956"/>
                        <a:pt x="832" y="22955"/>
                        <a:pt x="70" y="15811"/>
                      </a:cubicBezTo>
                      <a:cubicBezTo>
                        <a:pt x="-692" y="8668"/>
                        <a:pt x="4833" y="1333"/>
                        <a:pt x="11977" y="191"/>
                      </a:cubicBezTo>
                    </a:path>
                  </a:pathLst>
                </a:custGeom>
                <a:solidFill>
                  <a:srgbClr val="22222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4" name="Google Shape;424;p2"/>
                <p:cNvSpPr/>
                <p:nvPr/>
              </p:nvSpPr>
              <p:spPr>
                <a:xfrm>
                  <a:off x="6039040" y="2955416"/>
                  <a:ext cx="28645" cy="28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45" h="28592" extrusionOk="0">
                      <a:moveTo>
                        <a:pt x="13430" y="0"/>
                      </a:moveTo>
                      <a:cubicBezTo>
                        <a:pt x="6191" y="476"/>
                        <a:pt x="0" y="7144"/>
                        <a:pt x="0" y="14383"/>
                      </a:cubicBezTo>
                      <a:cubicBezTo>
                        <a:pt x="95" y="21622"/>
                        <a:pt x="6382" y="28194"/>
                        <a:pt x="13621" y="28575"/>
                      </a:cubicBezTo>
                      <a:cubicBezTo>
                        <a:pt x="20860" y="28956"/>
                        <a:pt x="27813" y="22955"/>
                        <a:pt x="28575" y="15811"/>
                      </a:cubicBezTo>
                      <a:cubicBezTo>
                        <a:pt x="29337" y="8668"/>
                        <a:pt x="23812" y="1333"/>
                        <a:pt x="16669" y="191"/>
                      </a:cubicBezTo>
                    </a:path>
                  </a:pathLst>
                </a:custGeom>
                <a:solidFill>
                  <a:srgbClr val="22222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425" name="Google Shape;425;p2"/>
              <p:cNvSpPr/>
              <p:nvPr/>
            </p:nvSpPr>
            <p:spPr>
              <a:xfrm>
                <a:off x="5882886" y="2657630"/>
                <a:ext cx="484127" cy="351320"/>
              </a:xfrm>
              <a:custGeom>
                <a:avLst/>
                <a:gdLst/>
                <a:ahLst/>
                <a:cxnLst/>
                <a:rect l="l" t="t" r="r" b="b"/>
                <a:pathLst>
                  <a:path w="484127" h="351320" extrusionOk="0">
                    <a:moveTo>
                      <a:pt x="30424" y="351031"/>
                    </a:moveTo>
                    <a:cubicBezTo>
                      <a:pt x="45092" y="277974"/>
                      <a:pt x="69095" y="214061"/>
                      <a:pt x="50998" y="133385"/>
                    </a:cubicBezTo>
                    <a:cubicBezTo>
                      <a:pt x="74620" y="161293"/>
                      <a:pt x="126722" y="173485"/>
                      <a:pt x="158916" y="170151"/>
                    </a:cubicBezTo>
                    <a:cubicBezTo>
                      <a:pt x="191111" y="166817"/>
                      <a:pt x="220734" y="145196"/>
                      <a:pt x="233688" y="115573"/>
                    </a:cubicBezTo>
                    <a:cubicBezTo>
                      <a:pt x="245689" y="145577"/>
                      <a:pt x="275121" y="167960"/>
                      <a:pt x="307220" y="171580"/>
                    </a:cubicBezTo>
                    <a:cubicBezTo>
                      <a:pt x="339415" y="175199"/>
                      <a:pt x="372943" y="159864"/>
                      <a:pt x="391326" y="133194"/>
                    </a:cubicBezTo>
                    <a:cubicBezTo>
                      <a:pt x="396184" y="156626"/>
                      <a:pt x="421235" y="173866"/>
                      <a:pt x="444857" y="170056"/>
                    </a:cubicBezTo>
                    <a:cubicBezTo>
                      <a:pt x="468479" y="166151"/>
                      <a:pt x="486767" y="141862"/>
                      <a:pt x="483814" y="118049"/>
                    </a:cubicBezTo>
                    <a:cubicBezTo>
                      <a:pt x="482099" y="103667"/>
                      <a:pt x="473813" y="90998"/>
                      <a:pt x="464478" y="79949"/>
                    </a:cubicBezTo>
                    <a:cubicBezTo>
                      <a:pt x="432665" y="42230"/>
                      <a:pt x="386278" y="18608"/>
                      <a:pt x="338082" y="7940"/>
                    </a:cubicBezTo>
                    <a:cubicBezTo>
                      <a:pt x="289885" y="-2728"/>
                      <a:pt x="239688" y="-1394"/>
                      <a:pt x="190730" y="4607"/>
                    </a:cubicBezTo>
                    <a:cubicBezTo>
                      <a:pt x="155392" y="8893"/>
                      <a:pt x="119864" y="15751"/>
                      <a:pt x="87764" y="31277"/>
                    </a:cubicBezTo>
                    <a:cubicBezTo>
                      <a:pt x="55665" y="46802"/>
                      <a:pt x="27185" y="71853"/>
                      <a:pt x="13279" y="104619"/>
                    </a:cubicBezTo>
                    <a:cubicBezTo>
                      <a:pt x="2325" y="130337"/>
                      <a:pt x="992" y="159007"/>
                      <a:pt x="420" y="187010"/>
                    </a:cubicBezTo>
                    <a:cubicBezTo>
                      <a:pt x="-532" y="232635"/>
                      <a:pt x="134" y="278260"/>
                      <a:pt x="2420" y="323885"/>
                    </a:cubicBezTo>
                    <a:cubicBezTo>
                      <a:pt x="2706" y="329028"/>
                      <a:pt x="2992" y="334457"/>
                      <a:pt x="5659" y="338839"/>
                    </a:cubicBezTo>
                    <a:cubicBezTo>
                      <a:pt x="8326" y="343316"/>
                      <a:pt x="25757" y="353126"/>
                      <a:pt x="30424" y="351031"/>
                    </a:cubicBezTo>
                  </a:path>
                </a:pathLst>
              </a:custGeom>
              <a:solidFill>
                <a:srgbClr val="40404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6" name="Google Shape;426;p2"/>
              <p:cNvSpPr/>
              <p:nvPr/>
            </p:nvSpPr>
            <p:spPr>
              <a:xfrm>
                <a:off x="5880184" y="2569133"/>
                <a:ext cx="52653" cy="60263"/>
              </a:xfrm>
              <a:custGeom>
                <a:avLst/>
                <a:gdLst/>
                <a:ahLst/>
                <a:cxnLst/>
                <a:rect l="l" t="t" r="r" b="b"/>
                <a:pathLst>
                  <a:path w="52653" h="60263" extrusionOk="0">
                    <a:moveTo>
                      <a:pt x="52652" y="56813"/>
                    </a:moveTo>
                    <a:cubicBezTo>
                      <a:pt x="52366" y="45098"/>
                      <a:pt x="43603" y="33763"/>
                      <a:pt x="36555" y="25000"/>
                    </a:cubicBezTo>
                    <a:cubicBezTo>
                      <a:pt x="29506" y="16237"/>
                      <a:pt x="18838" y="2616"/>
                      <a:pt x="7408" y="140"/>
                    </a:cubicBezTo>
                    <a:cubicBezTo>
                      <a:pt x="2646" y="-908"/>
                      <a:pt x="-1926" y="4140"/>
                      <a:pt x="836" y="8617"/>
                    </a:cubicBezTo>
                    <a:cubicBezTo>
                      <a:pt x="6456" y="17761"/>
                      <a:pt x="17791" y="23666"/>
                      <a:pt x="25125" y="31858"/>
                    </a:cubicBezTo>
                    <a:cubicBezTo>
                      <a:pt x="32745" y="40335"/>
                      <a:pt x="37984" y="52146"/>
                      <a:pt x="46556" y="59385"/>
                    </a:cubicBezTo>
                    <a:cubicBezTo>
                      <a:pt x="48842" y="61195"/>
                      <a:pt x="52747" y="60147"/>
                      <a:pt x="52652" y="56813"/>
                    </a:cubicBezTo>
                    <a:lnTo>
                      <a:pt x="52652" y="56813"/>
                    </a:lnTo>
                    <a:close/>
                  </a:path>
                </a:pathLst>
              </a:custGeom>
              <a:solidFill>
                <a:srgbClr val="F7BDB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7" name="Google Shape;427;p2"/>
              <p:cNvSpPr/>
              <p:nvPr/>
            </p:nvSpPr>
            <p:spPr>
              <a:xfrm>
                <a:off x="5931054" y="2555696"/>
                <a:ext cx="14834" cy="60046"/>
              </a:xfrm>
              <a:custGeom>
                <a:avLst/>
                <a:gdLst/>
                <a:ahLst/>
                <a:cxnLst/>
                <a:rect l="l" t="t" r="r" b="b"/>
                <a:pathLst>
                  <a:path w="14834" h="60046" extrusionOk="0">
                    <a:moveTo>
                      <a:pt x="8926" y="55868"/>
                    </a:moveTo>
                    <a:cubicBezTo>
                      <a:pt x="9783" y="39008"/>
                      <a:pt x="14355" y="22435"/>
                      <a:pt x="14832" y="5671"/>
                    </a:cubicBezTo>
                    <a:cubicBezTo>
                      <a:pt x="15022" y="-997"/>
                      <a:pt x="5211" y="-2140"/>
                      <a:pt x="3402" y="4147"/>
                    </a:cubicBezTo>
                    <a:cubicBezTo>
                      <a:pt x="-1266" y="20149"/>
                      <a:pt x="163" y="39389"/>
                      <a:pt x="354" y="55868"/>
                    </a:cubicBezTo>
                    <a:cubicBezTo>
                      <a:pt x="354" y="61487"/>
                      <a:pt x="8640" y="61392"/>
                      <a:pt x="8926" y="55868"/>
                    </a:cubicBezTo>
                    <a:lnTo>
                      <a:pt x="8926" y="55868"/>
                    </a:lnTo>
                    <a:close/>
                  </a:path>
                </a:pathLst>
              </a:custGeom>
              <a:solidFill>
                <a:srgbClr val="F7BDB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8" name="Google Shape;428;p2"/>
              <p:cNvSpPr/>
              <p:nvPr/>
            </p:nvSpPr>
            <p:spPr>
              <a:xfrm>
                <a:off x="6066145" y="3267328"/>
                <a:ext cx="111414" cy="80033"/>
              </a:xfrm>
              <a:custGeom>
                <a:avLst/>
                <a:gdLst/>
                <a:ahLst/>
                <a:cxnLst/>
                <a:rect l="l" t="t" r="r" b="b"/>
                <a:pathLst>
                  <a:path w="111414" h="80033" extrusionOk="0">
                    <a:moveTo>
                      <a:pt x="3851" y="10890"/>
                    </a:moveTo>
                    <a:cubicBezTo>
                      <a:pt x="-11389" y="46228"/>
                      <a:pt x="21187" y="78232"/>
                      <a:pt x="56239" y="79947"/>
                    </a:cubicBezTo>
                    <a:cubicBezTo>
                      <a:pt x="99863" y="82138"/>
                      <a:pt x="120437" y="42228"/>
                      <a:pt x="107674" y="4223"/>
                    </a:cubicBezTo>
                    <a:cubicBezTo>
                      <a:pt x="105197" y="-3111"/>
                      <a:pt x="93958" y="-158"/>
                      <a:pt x="96053" y="7461"/>
                    </a:cubicBezTo>
                    <a:cubicBezTo>
                      <a:pt x="103768" y="36036"/>
                      <a:pt x="94815" y="68517"/>
                      <a:pt x="59287" y="68231"/>
                    </a:cubicBezTo>
                    <a:cubicBezTo>
                      <a:pt x="30902" y="68040"/>
                      <a:pt x="1470" y="43847"/>
                      <a:pt x="9471" y="13272"/>
                    </a:cubicBezTo>
                    <a:cubicBezTo>
                      <a:pt x="10328" y="10033"/>
                      <a:pt x="5280" y="7652"/>
                      <a:pt x="3851" y="10890"/>
                    </a:cubicBezTo>
                    <a:lnTo>
                      <a:pt x="3851" y="10890"/>
                    </a:lnTo>
                    <a:close/>
                  </a:path>
                </a:pathLst>
              </a:custGeom>
              <a:solidFill>
                <a:srgbClr val="56531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9" name="Google Shape;429;p2"/>
              <p:cNvSpPr/>
              <p:nvPr/>
            </p:nvSpPr>
            <p:spPr>
              <a:xfrm>
                <a:off x="6190068" y="3178396"/>
                <a:ext cx="374847" cy="285153"/>
              </a:xfrm>
              <a:custGeom>
                <a:avLst/>
                <a:gdLst/>
                <a:ahLst/>
                <a:cxnLst/>
                <a:rect l="l" t="t" r="r" b="b"/>
                <a:pathLst>
                  <a:path w="374847" h="285153" extrusionOk="0">
                    <a:moveTo>
                      <a:pt x="8992" y="126111"/>
                    </a:moveTo>
                    <a:cubicBezTo>
                      <a:pt x="95098" y="95631"/>
                      <a:pt x="169774" y="54578"/>
                      <a:pt x="229591" y="0"/>
                    </a:cubicBezTo>
                    <a:lnTo>
                      <a:pt x="374847" y="476"/>
                    </a:lnTo>
                    <a:cubicBezTo>
                      <a:pt x="374847" y="476"/>
                      <a:pt x="318078" y="160020"/>
                      <a:pt x="87192" y="273653"/>
                    </a:cubicBezTo>
                    <a:cubicBezTo>
                      <a:pt x="-39109" y="335756"/>
                      <a:pt x="8992" y="126111"/>
                      <a:pt x="8992" y="126111"/>
                    </a:cubicBezTo>
                    <a:close/>
                  </a:path>
                </a:pathLst>
              </a:custGeom>
              <a:solidFill>
                <a:srgbClr val="297D9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0" name="Google Shape;430;p2"/>
              <p:cNvSpPr/>
              <p:nvPr/>
            </p:nvSpPr>
            <p:spPr>
              <a:xfrm>
                <a:off x="6166966" y="3268214"/>
                <a:ext cx="168016" cy="603185"/>
              </a:xfrm>
              <a:custGeom>
                <a:avLst/>
                <a:gdLst/>
                <a:ahLst/>
                <a:cxnLst/>
                <a:rect l="l" t="t" r="r" b="b"/>
                <a:pathLst>
                  <a:path w="168016" h="603185" extrusionOk="0">
                    <a:moveTo>
                      <a:pt x="756" y="3527"/>
                    </a:moveTo>
                    <a:cubicBezTo>
                      <a:pt x="53239" y="49438"/>
                      <a:pt x="82671" y="113922"/>
                      <a:pt x="103436" y="179359"/>
                    </a:cubicBezTo>
                    <a:cubicBezTo>
                      <a:pt x="146489" y="315471"/>
                      <a:pt x="154681" y="459489"/>
                      <a:pt x="163348" y="600935"/>
                    </a:cubicBezTo>
                    <a:cubicBezTo>
                      <a:pt x="163539" y="603888"/>
                      <a:pt x="168111" y="603983"/>
                      <a:pt x="168015" y="600935"/>
                    </a:cubicBezTo>
                    <a:cubicBezTo>
                      <a:pt x="164015" y="456822"/>
                      <a:pt x="151347" y="304612"/>
                      <a:pt x="105531" y="166881"/>
                    </a:cubicBezTo>
                    <a:cubicBezTo>
                      <a:pt x="85053" y="105349"/>
                      <a:pt x="55906" y="41437"/>
                      <a:pt x="3804" y="479"/>
                    </a:cubicBezTo>
                    <a:cubicBezTo>
                      <a:pt x="1614" y="-1140"/>
                      <a:pt x="-1434" y="1717"/>
                      <a:pt x="756" y="3527"/>
                    </a:cubicBezTo>
                    <a:lnTo>
                      <a:pt x="756" y="3527"/>
                    </a:lnTo>
                    <a:close/>
                  </a:path>
                </a:pathLst>
              </a:custGeom>
              <a:solidFill>
                <a:srgbClr val="56531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1" name="Google Shape;431;p2"/>
              <p:cNvSpPr/>
              <p:nvPr/>
            </p:nvSpPr>
            <p:spPr>
              <a:xfrm>
                <a:off x="6197723" y="3176308"/>
                <a:ext cx="224813" cy="124440"/>
              </a:xfrm>
              <a:custGeom>
                <a:avLst/>
                <a:gdLst/>
                <a:ahLst/>
                <a:cxnLst/>
                <a:rect l="l" t="t" r="r" b="b"/>
                <a:pathLst>
                  <a:path w="224813" h="124440" extrusionOk="0">
                    <a:moveTo>
                      <a:pt x="2004" y="124389"/>
                    </a:moveTo>
                    <a:cubicBezTo>
                      <a:pt x="49057" y="113816"/>
                      <a:pt x="92777" y="92385"/>
                      <a:pt x="135163" y="69716"/>
                    </a:cubicBezTo>
                    <a:cubicBezTo>
                      <a:pt x="167072" y="52666"/>
                      <a:pt x="205362" y="37235"/>
                      <a:pt x="224412" y="4755"/>
                    </a:cubicBezTo>
                    <a:cubicBezTo>
                      <a:pt x="226127" y="1802"/>
                      <a:pt x="221936" y="-1722"/>
                      <a:pt x="219555" y="945"/>
                    </a:cubicBezTo>
                    <a:cubicBezTo>
                      <a:pt x="168120" y="60381"/>
                      <a:pt x="72679" y="94100"/>
                      <a:pt x="1241" y="121151"/>
                    </a:cubicBezTo>
                    <a:cubicBezTo>
                      <a:pt x="-854" y="121913"/>
                      <a:pt x="-92" y="124865"/>
                      <a:pt x="2004" y="124389"/>
                    </a:cubicBezTo>
                    <a:lnTo>
                      <a:pt x="2004" y="124389"/>
                    </a:lnTo>
                    <a:close/>
                  </a:path>
                </a:pathLst>
              </a:custGeom>
              <a:solidFill>
                <a:srgbClr val="56531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32" name="Google Shape;432;p2"/>
              <p:cNvGrpSpPr/>
              <p:nvPr/>
            </p:nvGrpSpPr>
            <p:grpSpPr>
              <a:xfrm>
                <a:off x="6412151" y="3071132"/>
                <a:ext cx="270969" cy="107740"/>
                <a:chOff x="6412151" y="3071132"/>
                <a:chExt cx="270969" cy="107740"/>
              </a:xfrm>
            </p:grpSpPr>
            <p:sp>
              <p:nvSpPr>
                <p:cNvPr id="433" name="Google Shape;433;p2"/>
                <p:cNvSpPr/>
                <p:nvPr/>
              </p:nvSpPr>
              <p:spPr>
                <a:xfrm>
                  <a:off x="6428585" y="3071132"/>
                  <a:ext cx="58606" cy="526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06" h="52604" extrusionOk="0">
                      <a:moveTo>
                        <a:pt x="49367" y="11348"/>
                      </a:moveTo>
                      <a:cubicBezTo>
                        <a:pt x="42414" y="17063"/>
                        <a:pt x="31269" y="16968"/>
                        <a:pt x="24412" y="11157"/>
                      </a:cubicBezTo>
                      <a:cubicBezTo>
                        <a:pt x="21935" y="9062"/>
                        <a:pt x="20030" y="6300"/>
                        <a:pt x="17649" y="4014"/>
                      </a:cubicBezTo>
                      <a:cubicBezTo>
                        <a:pt x="15267" y="1728"/>
                        <a:pt x="12219" y="-177"/>
                        <a:pt x="8981" y="13"/>
                      </a:cubicBezTo>
                      <a:cubicBezTo>
                        <a:pt x="4504" y="204"/>
                        <a:pt x="980" y="4395"/>
                        <a:pt x="218" y="8776"/>
                      </a:cubicBezTo>
                      <a:cubicBezTo>
                        <a:pt x="-544" y="13158"/>
                        <a:pt x="790" y="17634"/>
                        <a:pt x="2694" y="21730"/>
                      </a:cubicBezTo>
                      <a:cubicBezTo>
                        <a:pt x="7838" y="32970"/>
                        <a:pt x="16792" y="42495"/>
                        <a:pt x="27745" y="48210"/>
                      </a:cubicBezTo>
                      <a:cubicBezTo>
                        <a:pt x="32794" y="50877"/>
                        <a:pt x="38318" y="52782"/>
                        <a:pt x="44033" y="52591"/>
                      </a:cubicBezTo>
                      <a:cubicBezTo>
                        <a:pt x="49653" y="52401"/>
                        <a:pt x="55463" y="49829"/>
                        <a:pt x="58606" y="45066"/>
                      </a:cubicBezTo>
                    </a:path>
                  </a:pathLst>
                </a:custGeom>
                <a:solidFill>
                  <a:srgbClr val="F5D4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4" name="Google Shape;434;p2"/>
                <p:cNvSpPr/>
                <p:nvPr/>
              </p:nvSpPr>
              <p:spPr>
                <a:xfrm>
                  <a:off x="6413231" y="3102101"/>
                  <a:ext cx="269889" cy="76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889" h="76771" extrusionOk="0">
                      <a:moveTo>
                        <a:pt x="9761" y="0"/>
                      </a:moveTo>
                      <a:lnTo>
                        <a:pt x="207119" y="10858"/>
                      </a:lnTo>
                      <a:lnTo>
                        <a:pt x="269889" y="49625"/>
                      </a:lnTo>
                      <a:lnTo>
                        <a:pt x="203024" y="76771"/>
                      </a:lnTo>
                      <a:lnTo>
                        <a:pt x="6428" y="76295"/>
                      </a:lnTo>
                      <a:cubicBezTo>
                        <a:pt x="6428" y="76200"/>
                        <a:pt x="-10051" y="33052"/>
                        <a:pt x="9761" y="0"/>
                      </a:cubicBezTo>
                      <a:close/>
                    </a:path>
                  </a:pathLst>
                </a:custGeom>
                <a:solidFill>
                  <a:srgbClr val="616E9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5" name="Google Shape;435;p2"/>
                <p:cNvSpPr/>
                <p:nvPr/>
              </p:nvSpPr>
              <p:spPr>
                <a:xfrm>
                  <a:off x="6616255" y="3112959"/>
                  <a:ext cx="38100" cy="65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00" h="65912" extrusionOk="0">
                      <a:moveTo>
                        <a:pt x="38100" y="20955"/>
                      </a:moveTo>
                      <a:lnTo>
                        <a:pt x="38100" y="49911"/>
                      </a:lnTo>
                      <a:lnTo>
                        <a:pt x="0" y="65913"/>
                      </a:lnTo>
                      <a:lnTo>
                        <a:pt x="4191" y="0"/>
                      </a:lnTo>
                      <a:close/>
                    </a:path>
                  </a:pathLst>
                </a:custGeom>
                <a:solidFill>
                  <a:srgbClr val="E8A18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6" name="Google Shape;436;p2"/>
                <p:cNvSpPr/>
                <p:nvPr/>
              </p:nvSpPr>
              <p:spPr>
                <a:xfrm>
                  <a:off x="6412151" y="3102006"/>
                  <a:ext cx="30751" cy="75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51" h="75723" extrusionOk="0">
                      <a:moveTo>
                        <a:pt x="7127" y="75724"/>
                      </a:moveTo>
                      <a:cubicBezTo>
                        <a:pt x="20272" y="68675"/>
                        <a:pt x="29416" y="54674"/>
                        <a:pt x="30654" y="39719"/>
                      </a:cubicBezTo>
                      <a:cubicBezTo>
                        <a:pt x="31797" y="24860"/>
                        <a:pt x="22748" y="9049"/>
                        <a:pt x="10937" y="0"/>
                      </a:cubicBezTo>
                      <a:cubicBezTo>
                        <a:pt x="10937" y="0"/>
                        <a:pt x="1031" y="10001"/>
                        <a:pt x="79" y="39053"/>
                      </a:cubicBezTo>
                      <a:cubicBezTo>
                        <a:pt x="-874" y="64675"/>
                        <a:pt x="7127" y="75724"/>
                        <a:pt x="7127" y="75724"/>
                      </a:cubicBezTo>
                      <a:close/>
                    </a:path>
                  </a:pathLst>
                </a:custGeom>
                <a:solidFill>
                  <a:srgbClr val="3E4C7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437" name="Google Shape;437;p2"/>
              <p:cNvSpPr/>
              <p:nvPr/>
            </p:nvSpPr>
            <p:spPr>
              <a:xfrm>
                <a:off x="6435661" y="3161494"/>
                <a:ext cx="182665" cy="7894"/>
              </a:xfrm>
              <a:custGeom>
                <a:avLst/>
                <a:gdLst/>
                <a:ahLst/>
                <a:cxnLst/>
                <a:rect l="l" t="t" r="r" b="b"/>
                <a:pathLst>
                  <a:path w="182665" h="7894" extrusionOk="0">
                    <a:moveTo>
                      <a:pt x="857" y="2329"/>
                    </a:moveTo>
                    <a:cubicBezTo>
                      <a:pt x="60389" y="4329"/>
                      <a:pt x="121063" y="9378"/>
                      <a:pt x="180594" y="7473"/>
                    </a:cubicBezTo>
                    <a:cubicBezTo>
                      <a:pt x="183356" y="7377"/>
                      <a:pt x="183356" y="3377"/>
                      <a:pt x="180594" y="3282"/>
                    </a:cubicBezTo>
                    <a:cubicBezTo>
                      <a:pt x="121063" y="805"/>
                      <a:pt x="60389" y="-909"/>
                      <a:pt x="857" y="519"/>
                    </a:cubicBezTo>
                    <a:cubicBezTo>
                      <a:pt x="-286" y="519"/>
                      <a:pt x="-286" y="2234"/>
                      <a:pt x="857" y="2329"/>
                    </a:cubicBezTo>
                    <a:lnTo>
                      <a:pt x="857" y="2329"/>
                    </a:lnTo>
                    <a:close/>
                  </a:path>
                </a:pathLst>
              </a:custGeom>
              <a:solidFill>
                <a:srgbClr val="3E4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8" name="Google Shape;438;p2"/>
              <p:cNvSpPr/>
              <p:nvPr/>
            </p:nvSpPr>
            <p:spPr>
              <a:xfrm>
                <a:off x="6440173" y="3129626"/>
                <a:ext cx="181606" cy="9528"/>
              </a:xfrm>
              <a:custGeom>
                <a:avLst/>
                <a:gdLst/>
                <a:ahLst/>
                <a:cxnLst/>
                <a:rect l="l" t="t" r="r" b="b"/>
                <a:pathLst>
                  <a:path w="181606" h="9528" extrusionOk="0">
                    <a:moveTo>
                      <a:pt x="1108" y="2288"/>
                    </a:moveTo>
                    <a:cubicBezTo>
                      <a:pt x="60448" y="6574"/>
                      <a:pt x="120170" y="7622"/>
                      <a:pt x="179606" y="9527"/>
                    </a:cubicBezTo>
                    <a:cubicBezTo>
                      <a:pt x="182273" y="9622"/>
                      <a:pt x="182273" y="5527"/>
                      <a:pt x="179606" y="5431"/>
                    </a:cubicBezTo>
                    <a:cubicBezTo>
                      <a:pt x="120170" y="3050"/>
                      <a:pt x="60544" y="-93"/>
                      <a:pt x="1108" y="2"/>
                    </a:cubicBezTo>
                    <a:cubicBezTo>
                      <a:pt x="-416" y="2"/>
                      <a:pt x="-321" y="2193"/>
                      <a:pt x="1108" y="2288"/>
                    </a:cubicBezTo>
                    <a:lnTo>
                      <a:pt x="1108" y="2288"/>
                    </a:lnTo>
                    <a:close/>
                  </a:path>
                </a:pathLst>
              </a:custGeom>
              <a:solidFill>
                <a:srgbClr val="3E4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9" name="Google Shape;439;p2"/>
              <p:cNvSpPr/>
              <p:nvPr/>
            </p:nvSpPr>
            <p:spPr>
              <a:xfrm>
                <a:off x="6486620" y="3098291"/>
                <a:ext cx="87837" cy="64664"/>
              </a:xfrm>
              <a:custGeom>
                <a:avLst/>
                <a:gdLst/>
                <a:ahLst/>
                <a:cxnLst/>
                <a:rect l="l" t="t" r="r" b="b"/>
                <a:pathLst>
                  <a:path w="87837" h="64664" extrusionOk="0">
                    <a:moveTo>
                      <a:pt x="0" y="0"/>
                    </a:moveTo>
                    <a:cubicBezTo>
                      <a:pt x="3524" y="15907"/>
                      <a:pt x="14859" y="39433"/>
                      <a:pt x="22860" y="53721"/>
                    </a:cubicBezTo>
                    <a:cubicBezTo>
                      <a:pt x="25051" y="57626"/>
                      <a:pt x="27718" y="61722"/>
                      <a:pt x="32004" y="62865"/>
                    </a:cubicBezTo>
                    <a:cubicBezTo>
                      <a:pt x="37719" y="64389"/>
                      <a:pt x="43434" y="59817"/>
                      <a:pt x="46387" y="54674"/>
                    </a:cubicBezTo>
                    <a:cubicBezTo>
                      <a:pt x="54007" y="41815"/>
                      <a:pt x="51911" y="25718"/>
                      <a:pt x="49530" y="10954"/>
                    </a:cubicBezTo>
                    <a:cubicBezTo>
                      <a:pt x="50482" y="25718"/>
                      <a:pt x="53816" y="40291"/>
                      <a:pt x="59341" y="54007"/>
                    </a:cubicBezTo>
                    <a:cubicBezTo>
                      <a:pt x="61150" y="58674"/>
                      <a:pt x="64103" y="63818"/>
                      <a:pt x="69056" y="64579"/>
                    </a:cubicBezTo>
                    <a:cubicBezTo>
                      <a:pt x="74867" y="65437"/>
                      <a:pt x="79534" y="59627"/>
                      <a:pt x="81820" y="54197"/>
                    </a:cubicBezTo>
                    <a:cubicBezTo>
                      <a:pt x="86868" y="42386"/>
                      <a:pt x="89821" y="12478"/>
                      <a:pt x="86296" y="95"/>
                    </a:cubicBezTo>
                  </a:path>
                </a:pathLst>
              </a:custGeom>
              <a:solidFill>
                <a:srgbClr val="F5D4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0" name="Google Shape;440;p2"/>
              <p:cNvSpPr/>
              <p:nvPr/>
            </p:nvSpPr>
            <p:spPr>
              <a:xfrm>
                <a:off x="6483784" y="3094794"/>
                <a:ext cx="95725" cy="72900"/>
              </a:xfrm>
              <a:custGeom>
                <a:avLst/>
                <a:gdLst/>
                <a:ahLst/>
                <a:cxnLst/>
                <a:rect l="l" t="t" r="r" b="b"/>
                <a:pathLst>
                  <a:path w="95725" h="72900" extrusionOk="0">
                    <a:moveTo>
                      <a:pt x="73" y="4259"/>
                    </a:moveTo>
                    <a:cubicBezTo>
                      <a:pt x="3693" y="23309"/>
                      <a:pt x="10741" y="65219"/>
                      <a:pt x="34363" y="70553"/>
                    </a:cubicBezTo>
                    <a:cubicBezTo>
                      <a:pt x="62367" y="76840"/>
                      <a:pt x="58842" y="27500"/>
                      <a:pt x="56652" y="13213"/>
                    </a:cubicBezTo>
                    <a:cubicBezTo>
                      <a:pt x="55890" y="8450"/>
                      <a:pt x="47793" y="9498"/>
                      <a:pt x="48174" y="14356"/>
                    </a:cubicBezTo>
                    <a:cubicBezTo>
                      <a:pt x="49317" y="27310"/>
                      <a:pt x="56366" y="88556"/>
                      <a:pt x="81988" y="69125"/>
                    </a:cubicBezTo>
                    <a:cubicBezTo>
                      <a:pt x="97228" y="57504"/>
                      <a:pt x="98085" y="18737"/>
                      <a:pt x="92751" y="2545"/>
                    </a:cubicBezTo>
                    <a:cubicBezTo>
                      <a:pt x="91513" y="-1170"/>
                      <a:pt x="84941" y="-789"/>
                      <a:pt x="85512" y="3497"/>
                    </a:cubicBezTo>
                    <a:cubicBezTo>
                      <a:pt x="87227" y="17309"/>
                      <a:pt x="86846" y="31120"/>
                      <a:pt x="83798" y="44741"/>
                    </a:cubicBezTo>
                    <a:cubicBezTo>
                      <a:pt x="83322" y="46931"/>
                      <a:pt x="83036" y="49979"/>
                      <a:pt x="81893" y="51980"/>
                    </a:cubicBezTo>
                    <a:cubicBezTo>
                      <a:pt x="73701" y="66362"/>
                      <a:pt x="67415" y="58742"/>
                      <a:pt x="64367" y="50265"/>
                    </a:cubicBezTo>
                    <a:cubicBezTo>
                      <a:pt x="60176" y="38645"/>
                      <a:pt x="57985" y="26643"/>
                      <a:pt x="56747" y="14356"/>
                    </a:cubicBezTo>
                    <a:cubicBezTo>
                      <a:pt x="53889" y="14737"/>
                      <a:pt x="51127" y="15118"/>
                      <a:pt x="48270" y="15499"/>
                    </a:cubicBezTo>
                    <a:cubicBezTo>
                      <a:pt x="49889" y="25500"/>
                      <a:pt x="51889" y="36740"/>
                      <a:pt x="49317" y="46836"/>
                    </a:cubicBezTo>
                    <a:cubicBezTo>
                      <a:pt x="47317" y="54742"/>
                      <a:pt x="39697" y="61790"/>
                      <a:pt x="30553" y="58457"/>
                    </a:cubicBezTo>
                    <a:cubicBezTo>
                      <a:pt x="27029" y="57123"/>
                      <a:pt x="23695" y="49503"/>
                      <a:pt x="22076" y="46455"/>
                    </a:cubicBezTo>
                    <a:cubicBezTo>
                      <a:pt x="14646" y="32739"/>
                      <a:pt x="9598" y="17785"/>
                      <a:pt x="5693" y="2831"/>
                    </a:cubicBezTo>
                    <a:cubicBezTo>
                      <a:pt x="4740" y="-979"/>
                      <a:pt x="-689" y="545"/>
                      <a:pt x="73" y="4259"/>
                    </a:cubicBezTo>
                    <a:lnTo>
                      <a:pt x="73" y="4259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41" name="Google Shape;441;p2"/>
              <p:cNvGrpSpPr/>
              <p:nvPr/>
            </p:nvGrpSpPr>
            <p:grpSpPr>
              <a:xfrm>
                <a:off x="5884144" y="3273447"/>
                <a:ext cx="347110" cy="461861"/>
                <a:chOff x="5884144" y="3273447"/>
                <a:chExt cx="347110" cy="461861"/>
              </a:xfrm>
            </p:grpSpPr>
            <p:grpSp>
              <p:nvGrpSpPr>
                <p:cNvPr id="442" name="Google Shape;442;p2"/>
                <p:cNvGrpSpPr/>
                <p:nvPr/>
              </p:nvGrpSpPr>
              <p:grpSpPr>
                <a:xfrm>
                  <a:off x="6136195" y="3428904"/>
                  <a:ext cx="95059" cy="269554"/>
                  <a:chOff x="6136195" y="3428904"/>
                  <a:chExt cx="95059" cy="269554"/>
                </a:xfrm>
              </p:grpSpPr>
              <p:sp>
                <p:nvSpPr>
                  <p:cNvPr id="443" name="Google Shape;443;p2"/>
                  <p:cNvSpPr/>
                  <p:nvPr/>
                </p:nvSpPr>
                <p:spPr>
                  <a:xfrm>
                    <a:off x="6136195" y="3428904"/>
                    <a:ext cx="95059" cy="2680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059" h="268042" extrusionOk="0">
                        <a:moveTo>
                          <a:pt x="0" y="254127"/>
                        </a:moveTo>
                        <a:lnTo>
                          <a:pt x="29908" y="58769"/>
                        </a:lnTo>
                        <a:lnTo>
                          <a:pt x="74486" y="0"/>
                        </a:lnTo>
                        <a:lnTo>
                          <a:pt x="95059" y="69152"/>
                        </a:lnTo>
                        <a:lnTo>
                          <a:pt x="75629" y="264795"/>
                        </a:lnTo>
                        <a:cubicBezTo>
                          <a:pt x="75533" y="264795"/>
                          <a:pt x="30956" y="276987"/>
                          <a:pt x="0" y="254127"/>
                        </a:cubicBezTo>
                        <a:close/>
                      </a:path>
                    </a:pathLst>
                  </a:custGeom>
                  <a:solidFill>
                    <a:srgbClr val="8C235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4" name="Google Shape;444;p2"/>
                  <p:cNvSpPr/>
                  <p:nvPr/>
                </p:nvSpPr>
                <p:spPr>
                  <a:xfrm>
                    <a:off x="6166008" y="3455859"/>
                    <a:ext cx="65151" cy="421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151" h="42195" extrusionOk="0">
                        <a:moveTo>
                          <a:pt x="24098" y="0"/>
                        </a:moveTo>
                        <a:lnTo>
                          <a:pt x="52959" y="2762"/>
                        </a:lnTo>
                        <a:lnTo>
                          <a:pt x="65151" y="42196"/>
                        </a:lnTo>
                        <a:lnTo>
                          <a:pt x="0" y="31718"/>
                        </a:lnTo>
                        <a:close/>
                      </a:path>
                    </a:pathLst>
                  </a:custGeom>
                  <a:solidFill>
                    <a:srgbClr val="E8A18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5" name="Google Shape;445;p2"/>
                  <p:cNvSpPr/>
                  <p:nvPr/>
                </p:nvSpPr>
                <p:spPr>
                  <a:xfrm>
                    <a:off x="6136195" y="3666613"/>
                    <a:ext cx="74961" cy="318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961" h="31845" extrusionOk="0">
                        <a:moveTo>
                          <a:pt x="74962" y="27371"/>
                        </a:moveTo>
                        <a:cubicBezTo>
                          <a:pt x="69247" y="13560"/>
                          <a:pt x="56102" y="3082"/>
                          <a:pt x="41434" y="511"/>
                        </a:cubicBezTo>
                        <a:cubicBezTo>
                          <a:pt x="26765" y="-2061"/>
                          <a:pt x="10192" y="5368"/>
                          <a:pt x="0" y="16322"/>
                        </a:cubicBezTo>
                        <a:cubicBezTo>
                          <a:pt x="0" y="16322"/>
                          <a:pt x="8954" y="27181"/>
                          <a:pt x="37814" y="30895"/>
                        </a:cubicBezTo>
                        <a:cubicBezTo>
                          <a:pt x="63151" y="34324"/>
                          <a:pt x="74962" y="27371"/>
                          <a:pt x="74962" y="27371"/>
                        </a:cubicBezTo>
                        <a:close/>
                      </a:path>
                    </a:pathLst>
                  </a:custGeom>
                  <a:solidFill>
                    <a:srgbClr val="54174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6" name="Google Shape;446;p2"/>
                  <p:cNvSpPr/>
                  <p:nvPr/>
                </p:nvSpPr>
                <p:spPr>
                  <a:xfrm>
                    <a:off x="6154099" y="3488721"/>
                    <a:ext cx="29070" cy="1827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070" h="182765" extrusionOk="0">
                        <a:moveTo>
                          <a:pt x="2384" y="181928"/>
                        </a:moveTo>
                        <a:cubicBezTo>
                          <a:pt x="12576" y="122110"/>
                          <a:pt x="21148" y="61817"/>
                          <a:pt x="29054" y="1714"/>
                        </a:cubicBezTo>
                        <a:cubicBezTo>
                          <a:pt x="29340" y="-571"/>
                          <a:pt x="25816" y="-571"/>
                          <a:pt x="25435" y="1714"/>
                        </a:cubicBezTo>
                        <a:cubicBezTo>
                          <a:pt x="17434" y="61722"/>
                          <a:pt x="7432" y="121539"/>
                          <a:pt x="3" y="181642"/>
                        </a:cubicBezTo>
                        <a:cubicBezTo>
                          <a:pt x="-92" y="182880"/>
                          <a:pt x="2194" y="183261"/>
                          <a:pt x="2384" y="181928"/>
                        </a:cubicBezTo>
                        <a:lnTo>
                          <a:pt x="2384" y="181928"/>
                        </a:lnTo>
                        <a:close/>
                      </a:path>
                    </a:pathLst>
                  </a:custGeom>
                  <a:solidFill>
                    <a:srgbClr val="54174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7" name="Google Shape;447;p2"/>
                  <p:cNvSpPr/>
                  <p:nvPr/>
                </p:nvSpPr>
                <p:spPr>
                  <a:xfrm>
                    <a:off x="6178769" y="3494440"/>
                    <a:ext cx="29072" cy="1777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072" h="177768" extrusionOk="0">
                        <a:moveTo>
                          <a:pt x="2384" y="176970"/>
                        </a:moveTo>
                        <a:cubicBezTo>
                          <a:pt x="12385" y="118867"/>
                          <a:pt x="19720" y="60193"/>
                          <a:pt x="29054" y="1996"/>
                        </a:cubicBezTo>
                        <a:cubicBezTo>
                          <a:pt x="29340" y="-4"/>
                          <a:pt x="26197" y="-862"/>
                          <a:pt x="25911" y="1138"/>
                        </a:cubicBezTo>
                        <a:cubicBezTo>
                          <a:pt x="17720" y="59717"/>
                          <a:pt x="7528" y="118010"/>
                          <a:pt x="3" y="176684"/>
                        </a:cubicBezTo>
                        <a:cubicBezTo>
                          <a:pt x="-92" y="177923"/>
                          <a:pt x="2099" y="178208"/>
                          <a:pt x="2384" y="176970"/>
                        </a:cubicBezTo>
                        <a:lnTo>
                          <a:pt x="2384" y="176970"/>
                        </a:lnTo>
                        <a:close/>
                      </a:path>
                    </a:pathLst>
                  </a:custGeom>
                  <a:solidFill>
                    <a:srgbClr val="54174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8" name="Google Shape;448;p2"/>
                  <p:cNvSpPr/>
                  <p:nvPr/>
                </p:nvSpPr>
                <p:spPr>
                  <a:xfrm>
                    <a:off x="6202962" y="3496531"/>
                    <a:ext cx="24213" cy="1908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13" h="190846" extrusionOk="0">
                        <a:moveTo>
                          <a:pt x="1909" y="190119"/>
                        </a:moveTo>
                        <a:cubicBezTo>
                          <a:pt x="11148" y="127635"/>
                          <a:pt x="16863" y="64484"/>
                          <a:pt x="24197" y="1714"/>
                        </a:cubicBezTo>
                        <a:cubicBezTo>
                          <a:pt x="24483" y="-571"/>
                          <a:pt x="20863" y="-571"/>
                          <a:pt x="20673" y="1714"/>
                        </a:cubicBezTo>
                        <a:cubicBezTo>
                          <a:pt x="14005" y="64389"/>
                          <a:pt x="5147" y="126968"/>
                          <a:pt x="4" y="189833"/>
                        </a:cubicBezTo>
                        <a:cubicBezTo>
                          <a:pt x="-92" y="190976"/>
                          <a:pt x="1718" y="191262"/>
                          <a:pt x="1909" y="190119"/>
                        </a:cubicBezTo>
                        <a:lnTo>
                          <a:pt x="1909" y="190119"/>
                        </a:lnTo>
                        <a:close/>
                      </a:path>
                    </a:pathLst>
                  </a:custGeom>
                  <a:solidFill>
                    <a:srgbClr val="54174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449" name="Google Shape;449;p2"/>
                <p:cNvSpPr/>
                <p:nvPr/>
              </p:nvSpPr>
              <p:spPr>
                <a:xfrm>
                  <a:off x="6110001" y="3533857"/>
                  <a:ext cx="110595" cy="1136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595" h="113645" extrusionOk="0">
                      <a:moveTo>
                        <a:pt x="0" y="51733"/>
                      </a:moveTo>
                      <a:lnTo>
                        <a:pt x="36767" y="37255"/>
                      </a:lnTo>
                      <a:lnTo>
                        <a:pt x="43529" y="394"/>
                      </a:lnTo>
                      <a:cubicBezTo>
                        <a:pt x="58102" y="-4464"/>
                        <a:pt x="52292" y="37255"/>
                        <a:pt x="52292" y="37255"/>
                      </a:cubicBezTo>
                      <a:cubicBezTo>
                        <a:pt x="52292" y="37255"/>
                        <a:pt x="98774" y="-4464"/>
                        <a:pt x="100775" y="4299"/>
                      </a:cubicBezTo>
                      <a:cubicBezTo>
                        <a:pt x="102679" y="13062"/>
                        <a:pt x="70771" y="49066"/>
                        <a:pt x="70771" y="49066"/>
                      </a:cubicBezTo>
                      <a:cubicBezTo>
                        <a:pt x="70771" y="49066"/>
                        <a:pt x="118205" y="5823"/>
                        <a:pt x="109538" y="25825"/>
                      </a:cubicBezTo>
                      <a:cubicBezTo>
                        <a:pt x="100775" y="45923"/>
                        <a:pt x="72771" y="70117"/>
                        <a:pt x="72771" y="70117"/>
                      </a:cubicBezTo>
                      <a:cubicBezTo>
                        <a:pt x="72771" y="70117"/>
                        <a:pt x="109538" y="42018"/>
                        <a:pt x="103727" y="55543"/>
                      </a:cubicBezTo>
                      <a:cubicBezTo>
                        <a:pt x="97917" y="69069"/>
                        <a:pt x="15526" y="113646"/>
                        <a:pt x="15526" y="113646"/>
                      </a:cubicBezTo>
                      <a:lnTo>
                        <a:pt x="0" y="51733"/>
                      </a:lnTo>
                      <a:close/>
                    </a:path>
                  </a:pathLst>
                </a:custGeom>
                <a:solidFill>
                  <a:srgbClr val="A77C6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450" name="Google Shape;450;p2"/>
                <p:cNvGrpSpPr/>
                <p:nvPr/>
              </p:nvGrpSpPr>
              <p:grpSpPr>
                <a:xfrm>
                  <a:off x="5884144" y="3273447"/>
                  <a:ext cx="250859" cy="461861"/>
                  <a:chOff x="5884144" y="3273447"/>
                  <a:chExt cx="250859" cy="461861"/>
                </a:xfrm>
              </p:grpSpPr>
              <p:sp>
                <p:nvSpPr>
                  <p:cNvPr id="451" name="Google Shape;451;p2"/>
                  <p:cNvSpPr/>
                  <p:nvPr/>
                </p:nvSpPr>
                <p:spPr>
                  <a:xfrm>
                    <a:off x="5889042" y="3321985"/>
                    <a:ext cx="242391" cy="4078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391" h="407830" extrusionOk="0">
                        <a:moveTo>
                          <a:pt x="123614" y="6811"/>
                        </a:moveTo>
                        <a:cubicBezTo>
                          <a:pt x="123614" y="6811"/>
                          <a:pt x="3409" y="216837"/>
                          <a:pt x="361" y="294466"/>
                        </a:cubicBezTo>
                        <a:cubicBezTo>
                          <a:pt x="-2687" y="372094"/>
                          <a:pt x="12553" y="422291"/>
                          <a:pt x="85609" y="404098"/>
                        </a:cubicBezTo>
                        <a:cubicBezTo>
                          <a:pt x="158666" y="385810"/>
                          <a:pt x="242391" y="341710"/>
                          <a:pt x="242391" y="341710"/>
                        </a:cubicBezTo>
                        <a:lnTo>
                          <a:pt x="214959" y="256461"/>
                        </a:lnTo>
                        <a:lnTo>
                          <a:pt x="138854" y="257985"/>
                        </a:lnTo>
                        <a:lnTo>
                          <a:pt x="224103" y="113395"/>
                        </a:lnTo>
                        <a:cubicBezTo>
                          <a:pt x="224103" y="113395"/>
                          <a:pt x="245439" y="-32813"/>
                          <a:pt x="123614" y="6811"/>
                        </a:cubicBezTo>
                        <a:close/>
                      </a:path>
                    </a:pathLst>
                  </a:custGeom>
                  <a:solidFill>
                    <a:srgbClr val="297D9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2" name="Google Shape;452;p2"/>
                  <p:cNvSpPr/>
                  <p:nvPr/>
                </p:nvSpPr>
                <p:spPr>
                  <a:xfrm>
                    <a:off x="5884144" y="3273447"/>
                    <a:ext cx="250859" cy="4618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0859" h="461861" extrusionOk="0">
                        <a:moveTo>
                          <a:pt x="225857" y="160029"/>
                        </a:moveTo>
                        <a:cubicBezTo>
                          <a:pt x="197472" y="208225"/>
                          <a:pt x="168993" y="256422"/>
                          <a:pt x="140608" y="304618"/>
                        </a:cubicBezTo>
                        <a:cubicBezTo>
                          <a:pt x="139275" y="307000"/>
                          <a:pt x="140989" y="310143"/>
                          <a:pt x="143751" y="310048"/>
                        </a:cubicBezTo>
                        <a:cubicBezTo>
                          <a:pt x="160039" y="309762"/>
                          <a:pt x="204045" y="300808"/>
                          <a:pt x="217761" y="308524"/>
                        </a:cubicBezTo>
                        <a:cubicBezTo>
                          <a:pt x="222618" y="311286"/>
                          <a:pt x="236525" y="361864"/>
                          <a:pt x="238144" y="373389"/>
                        </a:cubicBezTo>
                        <a:cubicBezTo>
                          <a:pt x="240525" y="390724"/>
                          <a:pt x="243669" y="382723"/>
                          <a:pt x="239001" y="390343"/>
                        </a:cubicBezTo>
                        <a:cubicBezTo>
                          <a:pt x="231572" y="402535"/>
                          <a:pt x="191186" y="412822"/>
                          <a:pt x="178613" y="418061"/>
                        </a:cubicBezTo>
                        <a:cubicBezTo>
                          <a:pt x="118701" y="443207"/>
                          <a:pt x="21165" y="483879"/>
                          <a:pt x="10211" y="387676"/>
                        </a:cubicBezTo>
                        <a:cubicBezTo>
                          <a:pt x="781" y="304809"/>
                          <a:pt x="43929" y="225942"/>
                          <a:pt x="80029" y="154123"/>
                        </a:cubicBezTo>
                        <a:cubicBezTo>
                          <a:pt x="106128" y="102117"/>
                          <a:pt x="132131" y="31346"/>
                          <a:pt x="190138" y="7248"/>
                        </a:cubicBezTo>
                        <a:cubicBezTo>
                          <a:pt x="194424" y="5533"/>
                          <a:pt x="192519" y="-1515"/>
                          <a:pt x="188233" y="295"/>
                        </a:cubicBezTo>
                        <a:cubicBezTo>
                          <a:pt x="142323" y="19345"/>
                          <a:pt x="122987" y="56968"/>
                          <a:pt x="100889" y="98212"/>
                        </a:cubicBezTo>
                        <a:cubicBezTo>
                          <a:pt x="64980" y="165268"/>
                          <a:pt x="25260" y="236705"/>
                          <a:pt x="7068" y="311095"/>
                        </a:cubicBezTo>
                        <a:cubicBezTo>
                          <a:pt x="-3219" y="353291"/>
                          <a:pt x="-9125" y="434254"/>
                          <a:pt x="39738" y="455780"/>
                        </a:cubicBezTo>
                        <a:cubicBezTo>
                          <a:pt x="97746" y="481307"/>
                          <a:pt x="198139" y="419871"/>
                          <a:pt x="249098" y="393391"/>
                        </a:cubicBezTo>
                        <a:cubicBezTo>
                          <a:pt x="250431" y="392725"/>
                          <a:pt x="251193" y="390724"/>
                          <a:pt x="250717" y="389296"/>
                        </a:cubicBezTo>
                        <a:cubicBezTo>
                          <a:pt x="241573" y="360911"/>
                          <a:pt x="232429" y="332431"/>
                          <a:pt x="223285" y="304047"/>
                        </a:cubicBezTo>
                        <a:cubicBezTo>
                          <a:pt x="222809" y="302523"/>
                          <a:pt x="221380" y="301380"/>
                          <a:pt x="219761" y="301380"/>
                        </a:cubicBezTo>
                        <a:cubicBezTo>
                          <a:pt x="202425" y="301761"/>
                          <a:pt x="166707" y="309857"/>
                          <a:pt x="151562" y="302713"/>
                        </a:cubicBezTo>
                        <a:cubicBezTo>
                          <a:pt x="138894" y="296808"/>
                          <a:pt x="149657" y="312143"/>
                          <a:pt x="148990" y="304618"/>
                        </a:cubicBezTo>
                        <a:cubicBezTo>
                          <a:pt x="148514" y="299380"/>
                          <a:pt x="161182" y="284044"/>
                          <a:pt x="163754" y="279663"/>
                        </a:cubicBezTo>
                        <a:cubicBezTo>
                          <a:pt x="186519" y="240991"/>
                          <a:pt x="209283" y="202415"/>
                          <a:pt x="232143" y="163744"/>
                        </a:cubicBezTo>
                        <a:cubicBezTo>
                          <a:pt x="234525" y="159648"/>
                          <a:pt x="228238" y="156028"/>
                          <a:pt x="225857" y="160029"/>
                        </a:cubicBezTo>
                        <a:lnTo>
                          <a:pt x="225857" y="160029"/>
                        </a:lnTo>
                        <a:close/>
                      </a:path>
                    </a:pathLst>
                  </a:custGeom>
                  <a:solidFill>
                    <a:srgbClr val="56531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3" name="Google Shape;453;p2"/>
                  <p:cNvSpPr/>
                  <p:nvPr/>
                </p:nvSpPr>
                <p:spPr>
                  <a:xfrm>
                    <a:off x="5973031" y="3576826"/>
                    <a:ext cx="65075" cy="114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075" h="11436" extrusionOk="0">
                        <a:moveTo>
                          <a:pt x="2572" y="11431"/>
                        </a:moveTo>
                        <a:cubicBezTo>
                          <a:pt x="22480" y="10479"/>
                          <a:pt x="42768" y="9621"/>
                          <a:pt x="62580" y="6859"/>
                        </a:cubicBezTo>
                        <a:cubicBezTo>
                          <a:pt x="66485" y="6288"/>
                          <a:pt x="65533" y="-94"/>
                          <a:pt x="61627" y="1"/>
                        </a:cubicBezTo>
                        <a:cubicBezTo>
                          <a:pt x="41911" y="858"/>
                          <a:pt x="22098" y="3525"/>
                          <a:pt x="2572" y="6097"/>
                        </a:cubicBezTo>
                        <a:cubicBezTo>
                          <a:pt x="-762" y="6573"/>
                          <a:pt x="-952" y="11622"/>
                          <a:pt x="2572" y="11431"/>
                        </a:cubicBezTo>
                        <a:lnTo>
                          <a:pt x="2572" y="11431"/>
                        </a:lnTo>
                        <a:close/>
                      </a:path>
                    </a:pathLst>
                  </a:custGeom>
                  <a:solidFill>
                    <a:srgbClr val="56531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4" name="Google Shape;454;p2"/>
                  <p:cNvSpPr/>
                  <p:nvPr/>
                </p:nvSpPr>
                <p:spPr>
                  <a:xfrm>
                    <a:off x="6082075" y="3575140"/>
                    <a:ext cx="31594" cy="1020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594" h="102069" extrusionOk="0">
                        <a:moveTo>
                          <a:pt x="18" y="2449"/>
                        </a:moveTo>
                        <a:cubicBezTo>
                          <a:pt x="4686" y="35024"/>
                          <a:pt x="15163" y="67790"/>
                          <a:pt x="24212" y="99413"/>
                        </a:cubicBezTo>
                        <a:cubicBezTo>
                          <a:pt x="25545" y="104080"/>
                          <a:pt x="32689" y="102080"/>
                          <a:pt x="31451" y="97413"/>
                        </a:cubicBezTo>
                        <a:cubicBezTo>
                          <a:pt x="23355" y="65504"/>
                          <a:pt x="16020" y="31976"/>
                          <a:pt x="3733" y="1401"/>
                        </a:cubicBezTo>
                        <a:cubicBezTo>
                          <a:pt x="2876" y="-980"/>
                          <a:pt x="-267" y="-123"/>
                          <a:pt x="18" y="2449"/>
                        </a:cubicBezTo>
                        <a:lnTo>
                          <a:pt x="18" y="2449"/>
                        </a:lnTo>
                        <a:close/>
                      </a:path>
                    </a:pathLst>
                  </a:custGeom>
                  <a:solidFill>
                    <a:srgbClr val="56531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455" name="Google Shape;455;p2"/>
              <p:cNvSpPr/>
              <p:nvPr/>
            </p:nvSpPr>
            <p:spPr>
              <a:xfrm>
                <a:off x="5948404" y="3864290"/>
                <a:ext cx="388412" cy="14330"/>
              </a:xfrm>
              <a:custGeom>
                <a:avLst/>
                <a:gdLst/>
                <a:ahLst/>
                <a:cxnLst/>
                <a:rect l="l" t="t" r="r" b="b"/>
                <a:pathLst>
                  <a:path w="388412" h="14330" extrusionOk="0">
                    <a:moveTo>
                      <a:pt x="1768" y="4859"/>
                    </a:moveTo>
                    <a:cubicBezTo>
                      <a:pt x="127403" y="24767"/>
                      <a:pt x="257419" y="5907"/>
                      <a:pt x="384197" y="13337"/>
                    </a:cubicBezTo>
                    <a:cubicBezTo>
                      <a:pt x="389912" y="13622"/>
                      <a:pt x="389721" y="5050"/>
                      <a:pt x="384197" y="4573"/>
                    </a:cubicBezTo>
                    <a:cubicBezTo>
                      <a:pt x="257324" y="-6380"/>
                      <a:pt x="129689" y="8384"/>
                      <a:pt x="2435" y="1"/>
                    </a:cubicBezTo>
                    <a:cubicBezTo>
                      <a:pt x="-327" y="-94"/>
                      <a:pt x="-994" y="4478"/>
                      <a:pt x="1768" y="4859"/>
                    </a:cubicBezTo>
                    <a:lnTo>
                      <a:pt x="1768" y="4859"/>
                    </a:lnTo>
                    <a:close/>
                  </a:path>
                </a:pathLst>
              </a:custGeom>
              <a:solidFill>
                <a:srgbClr val="56531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6" name="Google Shape;456;p2"/>
              <p:cNvSpPr/>
              <p:nvPr/>
            </p:nvSpPr>
            <p:spPr>
              <a:xfrm>
                <a:off x="5947305" y="3731037"/>
                <a:ext cx="9916" cy="138112"/>
              </a:xfrm>
              <a:custGeom>
                <a:avLst/>
                <a:gdLst/>
                <a:ahLst/>
                <a:cxnLst/>
                <a:rect l="l" t="t" r="r" b="b"/>
                <a:pathLst>
                  <a:path w="9916" h="138112" extrusionOk="0">
                    <a:moveTo>
                      <a:pt x="7058" y="135255"/>
                    </a:moveTo>
                    <a:cubicBezTo>
                      <a:pt x="10297" y="91821"/>
                      <a:pt x="9249" y="47815"/>
                      <a:pt x="9916" y="4286"/>
                    </a:cubicBezTo>
                    <a:cubicBezTo>
                      <a:pt x="10011" y="-1429"/>
                      <a:pt x="1057" y="-1429"/>
                      <a:pt x="1057" y="4286"/>
                    </a:cubicBezTo>
                    <a:cubicBezTo>
                      <a:pt x="772" y="47815"/>
                      <a:pt x="-1229" y="91821"/>
                      <a:pt x="1153" y="135255"/>
                    </a:cubicBezTo>
                    <a:cubicBezTo>
                      <a:pt x="1248" y="139065"/>
                      <a:pt x="6772" y="139065"/>
                      <a:pt x="7058" y="135255"/>
                    </a:cubicBezTo>
                    <a:lnTo>
                      <a:pt x="7058" y="135255"/>
                    </a:lnTo>
                    <a:close/>
                  </a:path>
                </a:pathLst>
              </a:custGeom>
              <a:solidFill>
                <a:srgbClr val="56531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57" name="Google Shape;457;p2"/>
          <p:cNvGrpSpPr/>
          <p:nvPr/>
        </p:nvGrpSpPr>
        <p:grpSpPr>
          <a:xfrm>
            <a:off x="544120" y="4563716"/>
            <a:ext cx="841680" cy="701097"/>
            <a:chOff x="6029366" y="3371852"/>
            <a:chExt cx="130719" cy="112578"/>
          </a:xfrm>
        </p:grpSpPr>
        <p:sp>
          <p:nvSpPr>
            <p:cNvPr id="458" name="Google Shape;458;p2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E9D2A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" name="Google Shape;459;p2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E9D2A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460;p2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E9D2A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2" name="Google Shape;462;p2"/>
          <p:cNvSpPr/>
          <p:nvPr/>
        </p:nvSpPr>
        <p:spPr>
          <a:xfrm>
            <a:off x="10064743" y="2014855"/>
            <a:ext cx="250981" cy="263730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3" name="Google Shape;463;p2"/>
          <p:cNvSpPr/>
          <p:nvPr/>
        </p:nvSpPr>
        <p:spPr>
          <a:xfrm>
            <a:off x="11385208" y="825876"/>
            <a:ext cx="614611" cy="653489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65" name="Google Shape;465;p2"/>
          <p:cNvGrpSpPr/>
          <p:nvPr/>
        </p:nvGrpSpPr>
        <p:grpSpPr>
          <a:xfrm rot="-2675128">
            <a:off x="11085724" y="3967889"/>
            <a:ext cx="1009650" cy="2017713"/>
            <a:chOff x="-29" y="1467"/>
            <a:chExt cx="636" cy="1271"/>
          </a:xfrm>
        </p:grpSpPr>
        <p:sp>
          <p:nvSpPr>
            <p:cNvPr id="466" name="Google Shape;466;p2"/>
            <p:cNvSpPr/>
            <p:nvPr/>
          </p:nvSpPr>
          <p:spPr>
            <a:xfrm>
              <a:off x="-24" y="1472"/>
              <a:ext cx="612" cy="12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467;p2"/>
            <p:cNvSpPr/>
            <p:nvPr/>
          </p:nvSpPr>
          <p:spPr>
            <a:xfrm>
              <a:off x="266" y="2266"/>
              <a:ext cx="341" cy="470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22" y="28"/>
                  </a:moveTo>
                  <a:cubicBezTo>
                    <a:pt x="22" y="28"/>
                    <a:pt x="0" y="62"/>
                    <a:pt x="16" y="93"/>
                  </a:cubicBezTo>
                  <a:cubicBezTo>
                    <a:pt x="35" y="130"/>
                    <a:pt x="103" y="147"/>
                    <a:pt x="97" y="174"/>
                  </a:cubicBezTo>
                  <a:cubicBezTo>
                    <a:pt x="95" y="186"/>
                    <a:pt x="84" y="197"/>
                    <a:pt x="90" y="196"/>
                  </a:cubicBezTo>
                  <a:cubicBezTo>
                    <a:pt x="98" y="196"/>
                    <a:pt x="127" y="175"/>
                    <a:pt x="132" y="144"/>
                  </a:cubicBezTo>
                  <a:cubicBezTo>
                    <a:pt x="142" y="90"/>
                    <a:pt x="125" y="0"/>
                    <a:pt x="50" y="9"/>
                  </a:cubicBezTo>
                  <a:cubicBezTo>
                    <a:pt x="33" y="12"/>
                    <a:pt x="29" y="20"/>
                    <a:pt x="29" y="20"/>
                  </a:cubicBezTo>
                  <a:cubicBezTo>
                    <a:pt x="22" y="28"/>
                    <a:pt x="22" y="28"/>
                    <a:pt x="22" y="28"/>
                  </a:cubicBezTo>
                </a:path>
              </a:pathLst>
            </a:custGeom>
            <a:solidFill>
              <a:srgbClr val="D8E2F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468;p2"/>
            <p:cNvSpPr/>
            <p:nvPr/>
          </p:nvSpPr>
          <p:spPr>
            <a:xfrm>
              <a:off x="482" y="2733"/>
              <a:ext cx="3" cy="0"/>
            </a:xfrm>
            <a:custGeom>
              <a:avLst/>
              <a:gdLst/>
              <a:ahLst/>
              <a:cxnLst/>
              <a:rect l="l" t="t" r="r" b="b"/>
              <a:pathLst>
                <a:path w="1" h="120000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4C8C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" name="Google Shape;469;p2"/>
            <p:cNvSpPr/>
            <p:nvPr/>
          </p:nvSpPr>
          <p:spPr>
            <a:xfrm>
              <a:off x="290" y="2287"/>
              <a:ext cx="281" cy="449"/>
            </a:xfrm>
            <a:custGeom>
              <a:avLst/>
              <a:gdLst/>
              <a:ahLst/>
              <a:cxnLst/>
              <a:rect l="l" t="t" r="r" b="b"/>
              <a:pathLst>
                <a:path w="117" h="188" extrusionOk="0">
                  <a:moveTo>
                    <a:pt x="58" y="0"/>
                  </a:moveTo>
                  <a:cubicBezTo>
                    <a:pt x="59" y="2"/>
                    <a:pt x="59" y="2"/>
                    <a:pt x="59" y="2"/>
                  </a:cubicBezTo>
                  <a:cubicBezTo>
                    <a:pt x="62" y="7"/>
                    <a:pt x="60" y="14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4" y="30"/>
                    <a:pt x="23" y="31"/>
                    <a:pt x="21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17" y="31"/>
                    <a:pt x="13" y="28"/>
                    <a:pt x="11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7" y="27"/>
                    <a:pt x="0" y="42"/>
                    <a:pt x="0" y="59"/>
                  </a:cubicBezTo>
                  <a:cubicBezTo>
                    <a:pt x="0" y="67"/>
                    <a:pt x="2" y="75"/>
                    <a:pt x="6" y="84"/>
                  </a:cubicBezTo>
                  <a:cubicBezTo>
                    <a:pt x="25" y="119"/>
                    <a:pt x="88" y="137"/>
                    <a:pt x="87" y="162"/>
                  </a:cubicBezTo>
                  <a:cubicBezTo>
                    <a:pt x="87" y="163"/>
                    <a:pt x="87" y="164"/>
                    <a:pt x="87" y="165"/>
                  </a:cubicBezTo>
                  <a:cubicBezTo>
                    <a:pt x="85" y="175"/>
                    <a:pt x="78" y="183"/>
                    <a:pt x="78" y="186"/>
                  </a:cubicBezTo>
                  <a:cubicBezTo>
                    <a:pt x="78" y="187"/>
                    <a:pt x="79" y="188"/>
                    <a:pt x="80" y="188"/>
                  </a:cubicBezTo>
                  <a:cubicBezTo>
                    <a:pt x="80" y="188"/>
                    <a:pt x="80" y="188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1" y="187"/>
                    <a:pt x="81" y="187"/>
                  </a:cubicBezTo>
                  <a:cubicBezTo>
                    <a:pt x="81" y="187"/>
                    <a:pt x="81" y="187"/>
                    <a:pt x="81" y="187"/>
                  </a:cubicBezTo>
                  <a:cubicBezTo>
                    <a:pt x="81" y="187"/>
                    <a:pt x="81" y="187"/>
                    <a:pt x="81" y="187"/>
                  </a:cubicBezTo>
                  <a:cubicBezTo>
                    <a:pt x="81" y="187"/>
                    <a:pt x="81" y="187"/>
                    <a:pt x="81" y="187"/>
                  </a:cubicBezTo>
                  <a:cubicBezTo>
                    <a:pt x="81" y="187"/>
                    <a:pt x="81" y="187"/>
                    <a:pt x="81" y="187"/>
                  </a:cubicBezTo>
                  <a:cubicBezTo>
                    <a:pt x="81" y="187"/>
                    <a:pt x="81" y="187"/>
                    <a:pt x="81" y="187"/>
                  </a:cubicBezTo>
                  <a:cubicBezTo>
                    <a:pt x="87" y="186"/>
                    <a:pt x="107" y="172"/>
                    <a:pt x="117" y="151"/>
                  </a:cubicBezTo>
                  <a:cubicBezTo>
                    <a:pt x="97" y="135"/>
                    <a:pt x="64" y="119"/>
                    <a:pt x="51" y="95"/>
                  </a:cubicBezTo>
                  <a:cubicBezTo>
                    <a:pt x="35" y="64"/>
                    <a:pt x="57" y="31"/>
                    <a:pt x="57" y="31"/>
                  </a:cubicBezTo>
                  <a:cubicBezTo>
                    <a:pt x="64" y="23"/>
                    <a:pt x="64" y="23"/>
                    <a:pt x="64" y="23"/>
                  </a:cubicBezTo>
                  <a:cubicBezTo>
                    <a:pt x="64" y="23"/>
                    <a:pt x="69" y="14"/>
                    <a:pt x="86" y="12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0" y="5"/>
                    <a:pt x="70" y="1"/>
                    <a:pt x="58" y="0"/>
                  </a:cubicBezTo>
                </a:path>
              </a:pathLst>
            </a:custGeom>
            <a:solidFill>
              <a:srgbClr val="B3C6E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470;p2"/>
            <p:cNvSpPr/>
            <p:nvPr/>
          </p:nvSpPr>
          <p:spPr>
            <a:xfrm>
              <a:off x="-29" y="1467"/>
              <a:ext cx="468" cy="897"/>
            </a:xfrm>
            <a:custGeom>
              <a:avLst/>
              <a:gdLst/>
              <a:ahLst/>
              <a:cxnLst/>
              <a:rect l="l" t="t" r="r" b="b"/>
              <a:pathLst>
                <a:path w="195" h="376" extrusionOk="0">
                  <a:moveTo>
                    <a:pt x="187" y="361"/>
                  </a:moveTo>
                  <a:cubicBezTo>
                    <a:pt x="159" y="374"/>
                    <a:pt x="159" y="374"/>
                    <a:pt x="159" y="374"/>
                  </a:cubicBezTo>
                  <a:cubicBezTo>
                    <a:pt x="153" y="376"/>
                    <a:pt x="146" y="373"/>
                    <a:pt x="144" y="368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0" y="11"/>
                    <a:pt x="3" y="5"/>
                    <a:pt x="8" y="2"/>
                  </a:cubicBezTo>
                  <a:cubicBezTo>
                    <a:pt x="14" y="0"/>
                    <a:pt x="20" y="2"/>
                    <a:pt x="23" y="8"/>
                  </a:cubicBezTo>
                  <a:cubicBezTo>
                    <a:pt x="192" y="346"/>
                    <a:pt x="192" y="346"/>
                    <a:pt x="192" y="346"/>
                  </a:cubicBezTo>
                  <a:cubicBezTo>
                    <a:pt x="195" y="352"/>
                    <a:pt x="192" y="359"/>
                    <a:pt x="187" y="361"/>
                  </a:cubicBezTo>
                </a:path>
              </a:pathLst>
            </a:custGeom>
            <a:solidFill>
              <a:srgbClr val="DC755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" name="Google Shape;471;p2"/>
            <p:cNvSpPr/>
            <p:nvPr/>
          </p:nvSpPr>
          <p:spPr>
            <a:xfrm>
              <a:off x="149" y="1844"/>
              <a:ext cx="120" cy="222"/>
            </a:xfrm>
            <a:custGeom>
              <a:avLst/>
              <a:gdLst/>
              <a:ahLst/>
              <a:cxnLst/>
              <a:rect l="l" t="t" r="r" b="b"/>
              <a:pathLst>
                <a:path w="50" h="93" extrusionOk="0">
                  <a:moveTo>
                    <a:pt x="35" y="42"/>
                  </a:moveTo>
                  <a:cubicBezTo>
                    <a:pt x="46" y="66"/>
                    <a:pt x="50" y="88"/>
                    <a:pt x="45" y="90"/>
                  </a:cubicBezTo>
                  <a:cubicBezTo>
                    <a:pt x="40" y="93"/>
                    <a:pt x="26" y="75"/>
                    <a:pt x="16" y="51"/>
                  </a:cubicBezTo>
                  <a:cubicBezTo>
                    <a:pt x="5" y="27"/>
                    <a:pt x="0" y="5"/>
                    <a:pt x="6" y="3"/>
                  </a:cubicBezTo>
                  <a:cubicBezTo>
                    <a:pt x="11" y="0"/>
                    <a:pt x="24" y="18"/>
                    <a:pt x="35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" name="Google Shape;472;p2"/>
            <p:cNvSpPr/>
            <p:nvPr/>
          </p:nvSpPr>
          <p:spPr>
            <a:xfrm>
              <a:off x="-24" y="1472"/>
              <a:ext cx="14" cy="26"/>
            </a:xfrm>
            <a:custGeom>
              <a:avLst/>
              <a:gdLst/>
              <a:ahLst/>
              <a:cxnLst/>
              <a:rect l="l" t="t" r="r" b="b"/>
              <a:pathLst>
                <a:path w="6" h="11" extrusionOk="0">
                  <a:moveTo>
                    <a:pt x="6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2" y="2"/>
                    <a:pt x="0" y="6"/>
                    <a:pt x="0" y="11"/>
                  </a:cubicBezTo>
                  <a:cubicBezTo>
                    <a:pt x="0" y="6"/>
                    <a:pt x="2" y="2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2C38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" name="Google Shape;473;p2"/>
            <p:cNvSpPr/>
            <p:nvPr/>
          </p:nvSpPr>
          <p:spPr>
            <a:xfrm>
              <a:off x="317" y="2328"/>
              <a:ext cx="103" cy="33"/>
            </a:xfrm>
            <a:custGeom>
              <a:avLst/>
              <a:gdLst/>
              <a:ahLst/>
              <a:cxnLst/>
              <a:rect l="l" t="t" r="r" b="b"/>
              <a:pathLst>
                <a:path w="43" h="14" extrusionOk="0">
                  <a:moveTo>
                    <a:pt x="10" y="14"/>
                  </a:move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moveTo>
                    <a:pt x="15" y="13"/>
                  </a:moveTo>
                  <a:cubicBezTo>
                    <a:pt x="13" y="13"/>
                    <a:pt x="12" y="14"/>
                    <a:pt x="10" y="14"/>
                  </a:cubicBezTo>
                  <a:cubicBezTo>
                    <a:pt x="12" y="14"/>
                    <a:pt x="13" y="13"/>
                    <a:pt x="15" y="13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00265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" name="Google Shape;474;p2"/>
            <p:cNvSpPr/>
            <p:nvPr/>
          </p:nvSpPr>
          <p:spPr>
            <a:xfrm>
              <a:off x="-24" y="1470"/>
              <a:ext cx="458" cy="891"/>
            </a:xfrm>
            <a:custGeom>
              <a:avLst/>
              <a:gdLst/>
              <a:ahLst/>
              <a:cxnLst/>
              <a:rect l="l" t="t" r="r" b="b"/>
              <a:pathLst>
                <a:path w="191" h="374" extrusionOk="0">
                  <a:moveTo>
                    <a:pt x="11" y="0"/>
                  </a:moveTo>
                  <a:cubicBezTo>
                    <a:pt x="9" y="0"/>
                    <a:pt x="8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2" y="3"/>
                    <a:pt x="0" y="7"/>
                    <a:pt x="0" y="12"/>
                  </a:cubicBezTo>
                  <a:cubicBezTo>
                    <a:pt x="0" y="13"/>
                    <a:pt x="0" y="14"/>
                    <a:pt x="0" y="16"/>
                  </a:cubicBezTo>
                  <a:cubicBezTo>
                    <a:pt x="142" y="367"/>
                    <a:pt x="142" y="367"/>
                    <a:pt x="142" y="367"/>
                  </a:cubicBezTo>
                  <a:cubicBezTo>
                    <a:pt x="142" y="367"/>
                    <a:pt x="142" y="367"/>
                    <a:pt x="142" y="367"/>
                  </a:cubicBezTo>
                  <a:cubicBezTo>
                    <a:pt x="142" y="367"/>
                    <a:pt x="142" y="367"/>
                    <a:pt x="142" y="367"/>
                  </a:cubicBezTo>
                  <a:cubicBezTo>
                    <a:pt x="142" y="367"/>
                    <a:pt x="142" y="367"/>
                    <a:pt x="142" y="367"/>
                  </a:cubicBezTo>
                  <a:cubicBezTo>
                    <a:pt x="142" y="367"/>
                    <a:pt x="142" y="367"/>
                    <a:pt x="142" y="367"/>
                  </a:cubicBezTo>
                  <a:cubicBezTo>
                    <a:pt x="144" y="371"/>
                    <a:pt x="148" y="374"/>
                    <a:pt x="152" y="374"/>
                  </a:cubicBezTo>
                  <a:cubicBezTo>
                    <a:pt x="152" y="374"/>
                    <a:pt x="152" y="374"/>
                    <a:pt x="152" y="374"/>
                  </a:cubicBezTo>
                  <a:cubicBezTo>
                    <a:pt x="152" y="374"/>
                    <a:pt x="152" y="374"/>
                    <a:pt x="152" y="374"/>
                  </a:cubicBezTo>
                  <a:cubicBezTo>
                    <a:pt x="154" y="374"/>
                    <a:pt x="155" y="373"/>
                    <a:pt x="157" y="373"/>
                  </a:cubicBezTo>
                  <a:cubicBezTo>
                    <a:pt x="157" y="373"/>
                    <a:pt x="157" y="373"/>
                    <a:pt x="157" y="373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9" y="357"/>
                    <a:pt x="191" y="353"/>
                    <a:pt x="191" y="349"/>
                  </a:cubicBezTo>
                  <a:cubicBezTo>
                    <a:pt x="168" y="360"/>
                    <a:pt x="168" y="360"/>
                    <a:pt x="168" y="360"/>
                  </a:cubicBezTo>
                  <a:cubicBezTo>
                    <a:pt x="166" y="360"/>
                    <a:pt x="165" y="361"/>
                    <a:pt x="163" y="361"/>
                  </a:cubicBezTo>
                  <a:cubicBezTo>
                    <a:pt x="159" y="361"/>
                    <a:pt x="155" y="358"/>
                    <a:pt x="153" y="354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02" y="235"/>
                    <a:pt x="94" y="223"/>
                    <a:pt x="88" y="208"/>
                  </a:cubicBezTo>
                  <a:cubicBezTo>
                    <a:pt x="78" y="187"/>
                    <a:pt x="74" y="169"/>
                    <a:pt x="76" y="162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2"/>
                    <a:pt x="11" y="1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E1812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" name="Google Shape;475;p2"/>
            <p:cNvSpPr/>
            <p:nvPr/>
          </p:nvSpPr>
          <p:spPr>
            <a:xfrm>
              <a:off x="154" y="1856"/>
              <a:ext cx="81" cy="191"/>
            </a:xfrm>
            <a:custGeom>
              <a:avLst/>
              <a:gdLst/>
              <a:ahLst/>
              <a:cxnLst/>
              <a:rect l="l" t="t" r="r" b="b"/>
              <a:pathLst>
                <a:path w="34" h="80" extrusionOk="0">
                  <a:moveTo>
                    <a:pt x="2" y="0"/>
                  </a:moveTo>
                  <a:cubicBezTo>
                    <a:pt x="0" y="7"/>
                    <a:pt x="4" y="25"/>
                    <a:pt x="14" y="46"/>
                  </a:cubicBezTo>
                  <a:cubicBezTo>
                    <a:pt x="20" y="61"/>
                    <a:pt x="28" y="73"/>
                    <a:pt x="34" y="8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F2C38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6" name="Google Shape;476;p2"/>
          <p:cNvGrpSpPr/>
          <p:nvPr/>
        </p:nvGrpSpPr>
        <p:grpSpPr>
          <a:xfrm rot="16449642">
            <a:off x="7286412" y="542085"/>
            <a:ext cx="1834856" cy="1827065"/>
            <a:chOff x="9297121" y="4956135"/>
            <a:chExt cx="1834856" cy="1827065"/>
          </a:xfrm>
        </p:grpSpPr>
        <p:grpSp>
          <p:nvGrpSpPr>
            <p:cNvPr id="477" name="Google Shape;477;p2"/>
            <p:cNvGrpSpPr/>
            <p:nvPr/>
          </p:nvGrpSpPr>
          <p:grpSpPr>
            <a:xfrm>
              <a:off x="9328898" y="5003504"/>
              <a:ext cx="1803080" cy="1779696"/>
              <a:chOff x="5748327" y="3124191"/>
              <a:chExt cx="696662" cy="611618"/>
            </a:xfrm>
          </p:grpSpPr>
          <p:grpSp>
            <p:nvGrpSpPr>
              <p:cNvPr id="478" name="Google Shape;478;p2"/>
              <p:cNvGrpSpPr/>
              <p:nvPr/>
            </p:nvGrpSpPr>
            <p:grpSpPr>
              <a:xfrm>
                <a:off x="6032547" y="3282867"/>
                <a:ext cx="412442" cy="452942"/>
                <a:chOff x="6032547" y="3282867"/>
                <a:chExt cx="412442" cy="452942"/>
              </a:xfrm>
            </p:grpSpPr>
            <p:sp>
              <p:nvSpPr>
                <p:cNvPr id="479" name="Google Shape;479;p2"/>
                <p:cNvSpPr/>
                <p:nvPr/>
              </p:nvSpPr>
              <p:spPr>
                <a:xfrm>
                  <a:off x="6032547" y="3336353"/>
                  <a:ext cx="369776" cy="3994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9776" h="399456" extrusionOk="0">
                      <a:moveTo>
                        <a:pt x="364252" y="77978"/>
                      </a:moveTo>
                      <a:lnTo>
                        <a:pt x="84978" y="392207"/>
                      </a:lnTo>
                      <a:cubicBezTo>
                        <a:pt x="77073" y="401161"/>
                        <a:pt x="63452" y="401923"/>
                        <a:pt x="54403" y="393922"/>
                      </a:cubicBezTo>
                      <a:lnTo>
                        <a:pt x="7350" y="352107"/>
                      </a:lnTo>
                      <a:cubicBezTo>
                        <a:pt x="-1699" y="344106"/>
                        <a:pt x="-2461" y="330485"/>
                        <a:pt x="5445" y="321532"/>
                      </a:cubicBezTo>
                      <a:lnTo>
                        <a:pt x="284718" y="7302"/>
                      </a:lnTo>
                      <a:cubicBezTo>
                        <a:pt x="292624" y="-1651"/>
                        <a:pt x="306340" y="-2509"/>
                        <a:pt x="315388" y="5492"/>
                      </a:cubicBezTo>
                      <a:lnTo>
                        <a:pt x="362442" y="47307"/>
                      </a:lnTo>
                      <a:cubicBezTo>
                        <a:pt x="371490" y="55308"/>
                        <a:pt x="372252" y="69024"/>
                        <a:pt x="364252" y="77978"/>
                      </a:cubicBez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0" name="Google Shape;480;p2"/>
                <p:cNvSpPr/>
                <p:nvPr/>
              </p:nvSpPr>
              <p:spPr>
                <a:xfrm>
                  <a:off x="6032633" y="3336392"/>
                  <a:ext cx="338924" cy="372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924" h="372928" extrusionOk="0">
                      <a:moveTo>
                        <a:pt x="315302" y="5454"/>
                      </a:moveTo>
                      <a:cubicBezTo>
                        <a:pt x="306349" y="-2452"/>
                        <a:pt x="292633" y="-1690"/>
                        <a:pt x="284727" y="7264"/>
                      </a:cubicBezTo>
                      <a:lnTo>
                        <a:pt x="5454" y="321398"/>
                      </a:lnTo>
                      <a:cubicBezTo>
                        <a:pt x="-2452" y="330352"/>
                        <a:pt x="-1690" y="344068"/>
                        <a:pt x="7264" y="351974"/>
                      </a:cubicBezTo>
                      <a:lnTo>
                        <a:pt x="30886" y="372929"/>
                      </a:lnTo>
                      <a:lnTo>
                        <a:pt x="338924" y="26314"/>
                      </a:lnTo>
                      <a:lnTo>
                        <a:pt x="315302" y="5454"/>
                      </a:ln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481" name="Google Shape;481;p2"/>
                <p:cNvGrpSpPr/>
                <p:nvPr/>
              </p:nvGrpSpPr>
              <p:grpSpPr>
                <a:xfrm>
                  <a:off x="6344125" y="3282867"/>
                  <a:ext cx="100864" cy="104413"/>
                  <a:chOff x="6344125" y="3282867"/>
                  <a:chExt cx="100864" cy="104413"/>
                </a:xfrm>
              </p:grpSpPr>
              <p:sp>
                <p:nvSpPr>
                  <p:cNvPr id="482" name="Google Shape;482;p2"/>
                  <p:cNvSpPr/>
                  <p:nvPr/>
                </p:nvSpPr>
                <p:spPr>
                  <a:xfrm>
                    <a:off x="6344125" y="3282867"/>
                    <a:ext cx="100864" cy="1044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64" h="104413" extrusionOk="0">
                        <a:moveTo>
                          <a:pt x="93250" y="5734"/>
                        </a:moveTo>
                        <a:lnTo>
                          <a:pt x="93250" y="5734"/>
                        </a:lnTo>
                        <a:cubicBezTo>
                          <a:pt x="86201" y="-457"/>
                          <a:pt x="76105" y="-1790"/>
                          <a:pt x="67818" y="2496"/>
                        </a:cubicBezTo>
                        <a:lnTo>
                          <a:pt x="52864" y="10211"/>
                        </a:lnTo>
                        <a:cubicBezTo>
                          <a:pt x="40100" y="16783"/>
                          <a:pt x="28670" y="25642"/>
                          <a:pt x="19145" y="36405"/>
                        </a:cubicBezTo>
                        <a:lnTo>
                          <a:pt x="0" y="57931"/>
                        </a:lnTo>
                        <a:lnTo>
                          <a:pt x="26194" y="81172"/>
                        </a:lnTo>
                        <a:lnTo>
                          <a:pt x="52388" y="104413"/>
                        </a:lnTo>
                        <a:lnTo>
                          <a:pt x="71533" y="82887"/>
                        </a:lnTo>
                        <a:cubicBezTo>
                          <a:pt x="81058" y="72124"/>
                          <a:pt x="88487" y="59741"/>
                          <a:pt x="93536" y="46311"/>
                        </a:cubicBezTo>
                        <a:lnTo>
                          <a:pt x="99441" y="30499"/>
                        </a:lnTo>
                        <a:cubicBezTo>
                          <a:pt x="102680" y="21927"/>
                          <a:pt x="100298" y="12021"/>
                          <a:pt x="93250" y="5734"/>
                        </a:cubicBezTo>
                        <a:close/>
                      </a:path>
                    </a:pathLst>
                  </a:custGeom>
                  <a:solidFill>
                    <a:srgbClr val="75707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3" name="Google Shape;483;p2"/>
                  <p:cNvSpPr/>
                  <p:nvPr/>
                </p:nvSpPr>
                <p:spPr>
                  <a:xfrm>
                    <a:off x="6344125" y="3282929"/>
                    <a:ext cx="100795" cy="81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795" h="81300" extrusionOk="0">
                        <a:moveTo>
                          <a:pt x="100774" y="23579"/>
                        </a:moveTo>
                        <a:cubicBezTo>
                          <a:pt x="98393" y="23865"/>
                          <a:pt x="96203" y="24627"/>
                          <a:pt x="94012" y="25770"/>
                        </a:cubicBezTo>
                        <a:lnTo>
                          <a:pt x="79057" y="33580"/>
                        </a:lnTo>
                        <a:cubicBezTo>
                          <a:pt x="66294" y="40152"/>
                          <a:pt x="54864" y="49011"/>
                          <a:pt x="45339" y="59774"/>
                        </a:cubicBezTo>
                        <a:lnTo>
                          <a:pt x="26194" y="81300"/>
                        </a:lnTo>
                        <a:lnTo>
                          <a:pt x="0" y="57964"/>
                        </a:lnTo>
                        <a:lnTo>
                          <a:pt x="19145" y="36438"/>
                        </a:lnTo>
                        <a:cubicBezTo>
                          <a:pt x="28670" y="25770"/>
                          <a:pt x="40005" y="16816"/>
                          <a:pt x="52864" y="10244"/>
                        </a:cubicBezTo>
                        <a:lnTo>
                          <a:pt x="67913" y="2529"/>
                        </a:lnTo>
                        <a:cubicBezTo>
                          <a:pt x="76200" y="-1758"/>
                          <a:pt x="86297" y="-519"/>
                          <a:pt x="93345" y="5672"/>
                        </a:cubicBezTo>
                        <a:lnTo>
                          <a:pt x="93440" y="5767"/>
                        </a:lnTo>
                        <a:cubicBezTo>
                          <a:pt x="98489" y="10339"/>
                          <a:pt x="101060" y="16911"/>
                          <a:pt x="100774" y="23579"/>
                        </a:cubicBezTo>
                        <a:close/>
                      </a:path>
                    </a:pathLst>
                  </a:custGeom>
                  <a:solidFill>
                    <a:srgbClr val="75707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84" name="Google Shape;484;p2"/>
                <p:cNvGrpSpPr/>
                <p:nvPr/>
              </p:nvGrpSpPr>
              <p:grpSpPr>
                <a:xfrm>
                  <a:off x="6047111" y="3351416"/>
                  <a:ext cx="342765" cy="366930"/>
                  <a:chOff x="6047111" y="3351416"/>
                  <a:chExt cx="342765" cy="366930"/>
                </a:xfrm>
              </p:grpSpPr>
              <p:grpSp>
                <p:nvGrpSpPr>
                  <p:cNvPr id="485" name="Google Shape;485;p2"/>
                  <p:cNvGrpSpPr/>
                  <p:nvPr/>
                </p:nvGrpSpPr>
                <p:grpSpPr>
                  <a:xfrm>
                    <a:off x="6168200" y="3351416"/>
                    <a:ext cx="221676" cy="238365"/>
                    <a:chOff x="6168200" y="3351416"/>
                    <a:chExt cx="221676" cy="238365"/>
                  </a:xfrm>
                </p:grpSpPr>
                <p:sp>
                  <p:nvSpPr>
                    <p:cNvPr id="486" name="Google Shape;486;p2"/>
                    <p:cNvSpPr/>
                    <p:nvPr/>
                  </p:nvSpPr>
                  <p:spPr>
                    <a:xfrm rot="-2902359">
                      <a:off x="6332119" y="3341638"/>
                      <a:ext cx="21622" cy="10639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2" h="106396" extrusionOk="0">
                          <a:moveTo>
                            <a:pt x="0" y="0"/>
                          </a:moveTo>
                          <a:lnTo>
                            <a:pt x="21622" y="0"/>
                          </a:lnTo>
                          <a:lnTo>
                            <a:pt x="21622" y="106397"/>
                          </a:lnTo>
                          <a:lnTo>
                            <a:pt x="0" y="106397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87" name="Google Shape;487;p2"/>
                    <p:cNvSpPr/>
                    <p:nvPr/>
                  </p:nvSpPr>
                  <p:spPr>
                    <a:xfrm rot="-2902359">
                      <a:off x="6302778" y="3374623"/>
                      <a:ext cx="21622" cy="10639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2" h="106396" extrusionOk="0">
                          <a:moveTo>
                            <a:pt x="0" y="0"/>
                          </a:moveTo>
                          <a:lnTo>
                            <a:pt x="21622" y="0"/>
                          </a:lnTo>
                          <a:lnTo>
                            <a:pt x="21622" y="106397"/>
                          </a:lnTo>
                          <a:lnTo>
                            <a:pt x="0" y="106397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88" name="Google Shape;488;p2"/>
                    <p:cNvSpPr/>
                    <p:nvPr/>
                  </p:nvSpPr>
                  <p:spPr>
                    <a:xfrm>
                      <a:off x="6168200" y="3473766"/>
                      <a:ext cx="106009" cy="11601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6009" h="116015" extrusionOk="0">
                          <a:moveTo>
                            <a:pt x="73150" y="75915"/>
                          </a:moveTo>
                          <a:cubicBezTo>
                            <a:pt x="46099" y="106395"/>
                            <a:pt x="15143" y="123064"/>
                            <a:pt x="3999" y="113158"/>
                          </a:cubicBezTo>
                          <a:cubicBezTo>
                            <a:pt x="-7145" y="103252"/>
                            <a:pt x="5808" y="70581"/>
                            <a:pt x="32859" y="40101"/>
                          </a:cubicBezTo>
                          <a:cubicBezTo>
                            <a:pt x="59910" y="9621"/>
                            <a:pt x="90867" y="-7048"/>
                            <a:pt x="102011" y="2858"/>
                          </a:cubicBezTo>
                          <a:cubicBezTo>
                            <a:pt x="113155" y="12764"/>
                            <a:pt x="100201" y="45435"/>
                            <a:pt x="73150" y="75915"/>
                          </a:cubicBez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489" name="Google Shape;489;p2"/>
                  <p:cNvGrpSpPr/>
                  <p:nvPr/>
                </p:nvGrpSpPr>
                <p:grpSpPr>
                  <a:xfrm>
                    <a:off x="6047111" y="3598485"/>
                    <a:ext cx="123187" cy="119862"/>
                    <a:chOff x="6047111" y="3598485"/>
                    <a:chExt cx="123187" cy="119862"/>
                  </a:xfrm>
                </p:grpSpPr>
                <p:sp>
                  <p:nvSpPr>
                    <p:cNvPr id="490" name="Google Shape;490;p2"/>
                    <p:cNvSpPr/>
                    <p:nvPr/>
                  </p:nvSpPr>
                  <p:spPr>
                    <a:xfrm rot="-2902130">
                      <a:off x="6112547" y="3588709"/>
                      <a:ext cx="21620" cy="10638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0" h="106388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89"/>
                          </a:lnTo>
                          <a:lnTo>
                            <a:pt x="0" y="106389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91" name="Google Shape;491;p2"/>
                    <p:cNvSpPr/>
                    <p:nvPr/>
                  </p:nvSpPr>
                  <p:spPr>
                    <a:xfrm rot="-2901873">
                      <a:off x="6083242" y="3621724"/>
                      <a:ext cx="21622" cy="10639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2" h="106396" extrusionOk="0">
                          <a:moveTo>
                            <a:pt x="0" y="0"/>
                          </a:moveTo>
                          <a:lnTo>
                            <a:pt x="21622" y="0"/>
                          </a:lnTo>
                          <a:lnTo>
                            <a:pt x="21622" y="106396"/>
                          </a:lnTo>
                          <a:lnTo>
                            <a:pt x="0" y="106396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  <p:grpSp>
            <p:nvGrpSpPr>
              <p:cNvPr id="492" name="Google Shape;492;p2"/>
              <p:cNvGrpSpPr/>
              <p:nvPr/>
            </p:nvGrpSpPr>
            <p:grpSpPr>
              <a:xfrm>
                <a:off x="5748327" y="3124191"/>
                <a:ext cx="551475" cy="220228"/>
                <a:chOff x="5748327" y="3124191"/>
                <a:chExt cx="551475" cy="220228"/>
              </a:xfrm>
            </p:grpSpPr>
            <p:sp>
              <p:nvSpPr>
                <p:cNvPr id="493" name="Google Shape;493;p2"/>
                <p:cNvSpPr/>
                <p:nvPr/>
              </p:nvSpPr>
              <p:spPr>
                <a:xfrm>
                  <a:off x="5748327" y="3124191"/>
                  <a:ext cx="464823" cy="220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823" h="220228" extrusionOk="0">
                      <a:moveTo>
                        <a:pt x="449113" y="103069"/>
                      </a:moveTo>
                      <a:lnTo>
                        <a:pt x="45063" y="219370"/>
                      </a:lnTo>
                      <a:cubicBezTo>
                        <a:pt x="33633" y="222703"/>
                        <a:pt x="21631" y="216036"/>
                        <a:pt x="18297" y="204511"/>
                      </a:cubicBezTo>
                      <a:lnTo>
                        <a:pt x="867" y="143932"/>
                      </a:lnTo>
                      <a:cubicBezTo>
                        <a:pt x="-2467" y="132311"/>
                        <a:pt x="4105" y="120405"/>
                        <a:pt x="15630" y="117071"/>
                      </a:cubicBezTo>
                      <a:lnTo>
                        <a:pt x="419681" y="866"/>
                      </a:lnTo>
                      <a:cubicBezTo>
                        <a:pt x="431111" y="-2468"/>
                        <a:pt x="443208" y="4105"/>
                        <a:pt x="446541" y="15725"/>
                      </a:cubicBezTo>
                      <a:lnTo>
                        <a:pt x="463972" y="76304"/>
                      </a:lnTo>
                      <a:cubicBezTo>
                        <a:pt x="467306" y="87829"/>
                        <a:pt x="460543" y="99831"/>
                        <a:pt x="449113" y="103069"/>
                      </a:cubicBez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4" name="Google Shape;494;p2"/>
                <p:cNvSpPr/>
                <p:nvPr/>
              </p:nvSpPr>
              <p:spPr>
                <a:xfrm>
                  <a:off x="5748369" y="3124232"/>
                  <a:ext cx="455167" cy="174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167" h="174180" extrusionOk="0">
                      <a:moveTo>
                        <a:pt x="446405" y="15684"/>
                      </a:moveTo>
                      <a:cubicBezTo>
                        <a:pt x="443071" y="4159"/>
                        <a:pt x="431069" y="-2413"/>
                        <a:pt x="419544" y="825"/>
                      </a:cubicBezTo>
                      <a:lnTo>
                        <a:pt x="15684" y="117030"/>
                      </a:lnTo>
                      <a:cubicBezTo>
                        <a:pt x="4159" y="120364"/>
                        <a:pt x="-2413" y="132365"/>
                        <a:pt x="825" y="143891"/>
                      </a:cubicBezTo>
                      <a:lnTo>
                        <a:pt x="9588" y="174180"/>
                      </a:lnTo>
                      <a:lnTo>
                        <a:pt x="455168" y="45974"/>
                      </a:lnTo>
                      <a:lnTo>
                        <a:pt x="446405" y="15684"/>
                      </a:ln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495" name="Google Shape;495;p2"/>
                <p:cNvGrpSpPr/>
                <p:nvPr/>
              </p:nvGrpSpPr>
              <p:grpSpPr>
                <a:xfrm>
                  <a:off x="6192106" y="3124420"/>
                  <a:ext cx="107696" cy="79789"/>
                  <a:chOff x="6192106" y="3124420"/>
                  <a:chExt cx="107696" cy="79789"/>
                </a:xfrm>
              </p:grpSpPr>
              <p:sp>
                <p:nvSpPr>
                  <p:cNvPr id="496" name="Google Shape;496;p2"/>
                  <p:cNvSpPr/>
                  <p:nvPr/>
                </p:nvSpPr>
                <p:spPr>
                  <a:xfrm>
                    <a:off x="6192106" y="3124420"/>
                    <a:ext cx="107647" cy="797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647" h="79789" extrusionOk="0">
                        <a:moveTo>
                          <a:pt x="106775" y="18353"/>
                        </a:moveTo>
                        <a:lnTo>
                          <a:pt x="106775" y="18353"/>
                        </a:lnTo>
                        <a:cubicBezTo>
                          <a:pt x="104203" y="9304"/>
                          <a:pt x="96298" y="2827"/>
                          <a:pt x="86963" y="1970"/>
                        </a:cubicBezTo>
                        <a:lnTo>
                          <a:pt x="70199" y="446"/>
                        </a:lnTo>
                        <a:cubicBezTo>
                          <a:pt x="55912" y="-792"/>
                          <a:pt x="41529" y="541"/>
                          <a:pt x="27718" y="4542"/>
                        </a:cubicBezTo>
                        <a:lnTo>
                          <a:pt x="0" y="12543"/>
                        </a:lnTo>
                        <a:lnTo>
                          <a:pt x="9716" y="46166"/>
                        </a:lnTo>
                        <a:lnTo>
                          <a:pt x="19431" y="79789"/>
                        </a:lnTo>
                        <a:lnTo>
                          <a:pt x="47149" y="71788"/>
                        </a:lnTo>
                        <a:cubicBezTo>
                          <a:pt x="60960" y="67788"/>
                          <a:pt x="73819" y="61311"/>
                          <a:pt x="85249" y="52738"/>
                        </a:cubicBezTo>
                        <a:lnTo>
                          <a:pt x="98679" y="42546"/>
                        </a:lnTo>
                        <a:cubicBezTo>
                          <a:pt x="106108" y="37022"/>
                          <a:pt x="109347" y="27402"/>
                          <a:pt x="106775" y="18353"/>
                        </a:cubicBezTo>
                        <a:close/>
                      </a:path>
                    </a:pathLst>
                  </a:custGeom>
                  <a:solidFill>
                    <a:srgbClr val="75707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7" name="Google Shape;497;p2"/>
                  <p:cNvSpPr/>
                  <p:nvPr/>
                </p:nvSpPr>
                <p:spPr>
                  <a:xfrm>
                    <a:off x="6192201" y="3124476"/>
                    <a:ext cx="107601" cy="462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601" h="46205" extrusionOk="0">
                        <a:moveTo>
                          <a:pt x="103442" y="37443"/>
                        </a:moveTo>
                        <a:cubicBezTo>
                          <a:pt x="101346" y="36395"/>
                          <a:pt x="99060" y="35919"/>
                          <a:pt x="96584" y="35633"/>
                        </a:cubicBezTo>
                        <a:lnTo>
                          <a:pt x="79724" y="34204"/>
                        </a:lnTo>
                        <a:cubicBezTo>
                          <a:pt x="65437" y="32966"/>
                          <a:pt x="51054" y="34395"/>
                          <a:pt x="37243" y="38300"/>
                        </a:cubicBezTo>
                        <a:lnTo>
                          <a:pt x="9620" y="46206"/>
                        </a:lnTo>
                        <a:lnTo>
                          <a:pt x="0" y="12487"/>
                        </a:lnTo>
                        <a:lnTo>
                          <a:pt x="27623" y="4581"/>
                        </a:lnTo>
                        <a:cubicBezTo>
                          <a:pt x="41434" y="581"/>
                          <a:pt x="55817" y="-848"/>
                          <a:pt x="70104" y="486"/>
                        </a:cubicBezTo>
                        <a:lnTo>
                          <a:pt x="86963" y="2010"/>
                        </a:lnTo>
                        <a:cubicBezTo>
                          <a:pt x="96203" y="2772"/>
                          <a:pt x="104108" y="9249"/>
                          <a:pt x="106680" y="18202"/>
                        </a:cubicBezTo>
                        <a:lnTo>
                          <a:pt x="106680" y="18297"/>
                        </a:lnTo>
                        <a:cubicBezTo>
                          <a:pt x="108680" y="24965"/>
                          <a:pt x="107347" y="32013"/>
                          <a:pt x="103442" y="37443"/>
                        </a:cubicBezTo>
                        <a:close/>
                      </a:path>
                    </a:pathLst>
                  </a:custGeom>
                  <a:solidFill>
                    <a:srgbClr val="75707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98" name="Google Shape;498;p2"/>
                <p:cNvGrpSpPr/>
                <p:nvPr/>
              </p:nvGrpSpPr>
              <p:grpSpPr>
                <a:xfrm>
                  <a:off x="5777185" y="3127960"/>
                  <a:ext cx="410155" cy="211732"/>
                  <a:chOff x="5777185" y="3127960"/>
                  <a:chExt cx="410155" cy="211732"/>
                </a:xfrm>
              </p:grpSpPr>
              <p:grpSp>
                <p:nvGrpSpPr>
                  <p:cNvPr id="499" name="Google Shape;499;p2"/>
                  <p:cNvGrpSpPr/>
                  <p:nvPr/>
                </p:nvGrpSpPr>
                <p:grpSpPr>
                  <a:xfrm>
                    <a:off x="5915012" y="3127960"/>
                    <a:ext cx="272327" cy="137711"/>
                    <a:chOff x="5915012" y="3127960"/>
                    <a:chExt cx="272327" cy="137711"/>
                  </a:xfrm>
                </p:grpSpPr>
                <p:sp>
                  <p:nvSpPr>
                    <p:cNvPr id="500" name="Google Shape;500;p2"/>
                    <p:cNvSpPr/>
                    <p:nvPr/>
                  </p:nvSpPr>
                  <p:spPr>
                    <a:xfrm rot="-963099">
                      <a:off x="6151431" y="3128875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01" name="Google Shape;501;p2"/>
                    <p:cNvSpPr/>
                    <p:nvPr/>
                  </p:nvSpPr>
                  <p:spPr>
                    <a:xfrm rot="-963099">
                      <a:off x="6109042" y="3141064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02" name="Google Shape;502;p2"/>
                    <p:cNvSpPr/>
                    <p:nvPr/>
                  </p:nvSpPr>
                  <p:spPr>
                    <a:xfrm>
                      <a:off x="5915012" y="3199737"/>
                      <a:ext cx="142517" cy="6593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2517" h="65934" extrusionOk="0">
                          <a:moveTo>
                            <a:pt x="78688" y="58861"/>
                          </a:moveTo>
                          <a:cubicBezTo>
                            <a:pt x="39541" y="70100"/>
                            <a:pt x="4489" y="67719"/>
                            <a:pt x="393" y="53336"/>
                          </a:cubicBezTo>
                          <a:cubicBezTo>
                            <a:pt x="-3703" y="39049"/>
                            <a:pt x="24682" y="18284"/>
                            <a:pt x="63829" y="7045"/>
                          </a:cubicBezTo>
                          <a:cubicBezTo>
                            <a:pt x="102977" y="-4195"/>
                            <a:pt x="138029" y="-1718"/>
                            <a:pt x="142125" y="12569"/>
                          </a:cubicBezTo>
                          <a:cubicBezTo>
                            <a:pt x="146221" y="26857"/>
                            <a:pt x="117836" y="47621"/>
                            <a:pt x="78688" y="58861"/>
                          </a:cubicBez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03" name="Google Shape;503;p2"/>
                  <p:cNvGrpSpPr/>
                  <p:nvPr/>
                </p:nvGrpSpPr>
                <p:grpSpPr>
                  <a:xfrm>
                    <a:off x="5777185" y="3219280"/>
                    <a:ext cx="92584" cy="120412"/>
                    <a:chOff x="5777185" y="3219280"/>
                    <a:chExt cx="92584" cy="120412"/>
                  </a:xfrm>
                </p:grpSpPr>
                <p:sp>
                  <p:nvSpPr>
                    <p:cNvPr id="504" name="Google Shape;504;p2"/>
                    <p:cNvSpPr/>
                    <p:nvPr/>
                  </p:nvSpPr>
                  <p:spPr>
                    <a:xfrm rot="-963099">
                      <a:off x="5833860" y="3220195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05" name="Google Shape;505;p2"/>
                    <p:cNvSpPr/>
                    <p:nvPr/>
                  </p:nvSpPr>
                  <p:spPr>
                    <a:xfrm rot="-963099">
                      <a:off x="5791472" y="3232385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</p:grpSp>
        <p:grpSp>
          <p:nvGrpSpPr>
            <p:cNvPr id="506" name="Google Shape;506;p2"/>
            <p:cNvGrpSpPr/>
            <p:nvPr/>
          </p:nvGrpSpPr>
          <p:grpSpPr>
            <a:xfrm>
              <a:off x="9297121" y="4956135"/>
              <a:ext cx="1803080" cy="1779696"/>
              <a:chOff x="5748327" y="3124191"/>
              <a:chExt cx="696662" cy="611618"/>
            </a:xfrm>
          </p:grpSpPr>
          <p:grpSp>
            <p:nvGrpSpPr>
              <p:cNvPr id="507" name="Google Shape;507;p2"/>
              <p:cNvGrpSpPr/>
              <p:nvPr/>
            </p:nvGrpSpPr>
            <p:grpSpPr>
              <a:xfrm>
                <a:off x="6032547" y="3282867"/>
                <a:ext cx="412442" cy="452942"/>
                <a:chOff x="6032547" y="3282867"/>
                <a:chExt cx="412442" cy="452942"/>
              </a:xfrm>
            </p:grpSpPr>
            <p:sp>
              <p:nvSpPr>
                <p:cNvPr id="508" name="Google Shape;508;p2"/>
                <p:cNvSpPr/>
                <p:nvPr/>
              </p:nvSpPr>
              <p:spPr>
                <a:xfrm>
                  <a:off x="6032547" y="3336353"/>
                  <a:ext cx="369776" cy="3994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9776" h="399456" extrusionOk="0">
                      <a:moveTo>
                        <a:pt x="364252" y="77978"/>
                      </a:moveTo>
                      <a:lnTo>
                        <a:pt x="84978" y="392207"/>
                      </a:lnTo>
                      <a:cubicBezTo>
                        <a:pt x="77073" y="401161"/>
                        <a:pt x="63452" y="401923"/>
                        <a:pt x="54403" y="393922"/>
                      </a:cubicBezTo>
                      <a:lnTo>
                        <a:pt x="7350" y="352107"/>
                      </a:lnTo>
                      <a:cubicBezTo>
                        <a:pt x="-1699" y="344106"/>
                        <a:pt x="-2461" y="330485"/>
                        <a:pt x="5445" y="321532"/>
                      </a:cubicBezTo>
                      <a:lnTo>
                        <a:pt x="284718" y="7302"/>
                      </a:lnTo>
                      <a:cubicBezTo>
                        <a:pt x="292624" y="-1651"/>
                        <a:pt x="306340" y="-2509"/>
                        <a:pt x="315388" y="5492"/>
                      </a:cubicBezTo>
                      <a:lnTo>
                        <a:pt x="362442" y="47307"/>
                      </a:lnTo>
                      <a:cubicBezTo>
                        <a:pt x="371490" y="55308"/>
                        <a:pt x="372252" y="69024"/>
                        <a:pt x="364252" y="77978"/>
                      </a:cubicBezTo>
                      <a:close/>
                    </a:path>
                  </a:pathLst>
                </a:custGeom>
                <a:solidFill>
                  <a:srgbClr val="008C4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9" name="Google Shape;509;p2"/>
                <p:cNvSpPr/>
                <p:nvPr/>
              </p:nvSpPr>
              <p:spPr>
                <a:xfrm>
                  <a:off x="6032633" y="3336392"/>
                  <a:ext cx="338924" cy="372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924" h="372928" extrusionOk="0">
                      <a:moveTo>
                        <a:pt x="315302" y="5454"/>
                      </a:moveTo>
                      <a:cubicBezTo>
                        <a:pt x="306349" y="-2452"/>
                        <a:pt x="292633" y="-1690"/>
                        <a:pt x="284727" y="7264"/>
                      </a:cubicBezTo>
                      <a:lnTo>
                        <a:pt x="5454" y="321398"/>
                      </a:lnTo>
                      <a:cubicBezTo>
                        <a:pt x="-2452" y="330352"/>
                        <a:pt x="-1690" y="344068"/>
                        <a:pt x="7264" y="351974"/>
                      </a:cubicBezTo>
                      <a:lnTo>
                        <a:pt x="30886" y="372929"/>
                      </a:lnTo>
                      <a:lnTo>
                        <a:pt x="338924" y="26314"/>
                      </a:lnTo>
                      <a:lnTo>
                        <a:pt x="315302" y="5454"/>
                      </a:lnTo>
                      <a:close/>
                    </a:path>
                  </a:pathLst>
                </a:custGeom>
                <a:solidFill>
                  <a:srgbClr val="00B2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510" name="Google Shape;510;p2"/>
                <p:cNvGrpSpPr/>
                <p:nvPr/>
              </p:nvGrpSpPr>
              <p:grpSpPr>
                <a:xfrm>
                  <a:off x="6344125" y="3282867"/>
                  <a:ext cx="100864" cy="104413"/>
                  <a:chOff x="6344125" y="3282867"/>
                  <a:chExt cx="100864" cy="104413"/>
                </a:xfrm>
              </p:grpSpPr>
              <p:sp>
                <p:nvSpPr>
                  <p:cNvPr id="511" name="Google Shape;511;p2"/>
                  <p:cNvSpPr/>
                  <p:nvPr/>
                </p:nvSpPr>
                <p:spPr>
                  <a:xfrm>
                    <a:off x="6344125" y="3282867"/>
                    <a:ext cx="100864" cy="1044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64" h="104413" extrusionOk="0">
                        <a:moveTo>
                          <a:pt x="93250" y="5734"/>
                        </a:moveTo>
                        <a:lnTo>
                          <a:pt x="93250" y="5734"/>
                        </a:lnTo>
                        <a:cubicBezTo>
                          <a:pt x="86201" y="-457"/>
                          <a:pt x="76105" y="-1790"/>
                          <a:pt x="67818" y="2496"/>
                        </a:cubicBezTo>
                        <a:lnTo>
                          <a:pt x="52864" y="10211"/>
                        </a:lnTo>
                        <a:cubicBezTo>
                          <a:pt x="40100" y="16783"/>
                          <a:pt x="28670" y="25642"/>
                          <a:pt x="19145" y="36405"/>
                        </a:cubicBezTo>
                        <a:lnTo>
                          <a:pt x="0" y="57931"/>
                        </a:lnTo>
                        <a:lnTo>
                          <a:pt x="26194" y="81172"/>
                        </a:lnTo>
                        <a:lnTo>
                          <a:pt x="52388" y="104413"/>
                        </a:lnTo>
                        <a:lnTo>
                          <a:pt x="71533" y="82887"/>
                        </a:lnTo>
                        <a:cubicBezTo>
                          <a:pt x="81058" y="72124"/>
                          <a:pt x="88487" y="59741"/>
                          <a:pt x="93536" y="46311"/>
                        </a:cubicBezTo>
                        <a:lnTo>
                          <a:pt x="99441" y="30499"/>
                        </a:lnTo>
                        <a:cubicBezTo>
                          <a:pt x="102680" y="21927"/>
                          <a:pt x="100298" y="12021"/>
                          <a:pt x="93250" y="5734"/>
                        </a:cubicBezTo>
                        <a:close/>
                      </a:path>
                    </a:pathLst>
                  </a:custGeom>
                  <a:solidFill>
                    <a:srgbClr val="008C4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12" name="Google Shape;512;p2"/>
                  <p:cNvSpPr/>
                  <p:nvPr/>
                </p:nvSpPr>
                <p:spPr>
                  <a:xfrm>
                    <a:off x="6344125" y="3282929"/>
                    <a:ext cx="100795" cy="81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795" h="81300" extrusionOk="0">
                        <a:moveTo>
                          <a:pt x="100774" y="23579"/>
                        </a:moveTo>
                        <a:cubicBezTo>
                          <a:pt x="98393" y="23865"/>
                          <a:pt x="96203" y="24627"/>
                          <a:pt x="94012" y="25770"/>
                        </a:cubicBezTo>
                        <a:lnTo>
                          <a:pt x="79057" y="33580"/>
                        </a:lnTo>
                        <a:cubicBezTo>
                          <a:pt x="66294" y="40152"/>
                          <a:pt x="54864" y="49011"/>
                          <a:pt x="45339" y="59774"/>
                        </a:cubicBezTo>
                        <a:lnTo>
                          <a:pt x="26194" y="81300"/>
                        </a:lnTo>
                        <a:lnTo>
                          <a:pt x="0" y="57964"/>
                        </a:lnTo>
                        <a:lnTo>
                          <a:pt x="19145" y="36438"/>
                        </a:lnTo>
                        <a:cubicBezTo>
                          <a:pt x="28670" y="25770"/>
                          <a:pt x="40005" y="16816"/>
                          <a:pt x="52864" y="10244"/>
                        </a:cubicBezTo>
                        <a:lnTo>
                          <a:pt x="67913" y="2529"/>
                        </a:lnTo>
                        <a:cubicBezTo>
                          <a:pt x="76200" y="-1758"/>
                          <a:pt x="86297" y="-519"/>
                          <a:pt x="93345" y="5672"/>
                        </a:cubicBezTo>
                        <a:lnTo>
                          <a:pt x="93440" y="5767"/>
                        </a:lnTo>
                        <a:cubicBezTo>
                          <a:pt x="98489" y="10339"/>
                          <a:pt x="101060" y="16911"/>
                          <a:pt x="100774" y="23579"/>
                        </a:cubicBezTo>
                        <a:close/>
                      </a:path>
                    </a:pathLst>
                  </a:custGeom>
                  <a:solidFill>
                    <a:srgbClr val="00B25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13" name="Google Shape;513;p2"/>
                <p:cNvGrpSpPr/>
                <p:nvPr/>
              </p:nvGrpSpPr>
              <p:grpSpPr>
                <a:xfrm>
                  <a:off x="6047111" y="3351416"/>
                  <a:ext cx="342765" cy="366930"/>
                  <a:chOff x="6047111" y="3351416"/>
                  <a:chExt cx="342765" cy="366930"/>
                </a:xfrm>
              </p:grpSpPr>
              <p:grpSp>
                <p:nvGrpSpPr>
                  <p:cNvPr id="514" name="Google Shape;514;p2"/>
                  <p:cNvGrpSpPr/>
                  <p:nvPr/>
                </p:nvGrpSpPr>
                <p:grpSpPr>
                  <a:xfrm>
                    <a:off x="6168200" y="3351416"/>
                    <a:ext cx="221676" cy="238365"/>
                    <a:chOff x="6168200" y="3351416"/>
                    <a:chExt cx="221676" cy="238365"/>
                  </a:xfrm>
                </p:grpSpPr>
                <p:sp>
                  <p:nvSpPr>
                    <p:cNvPr id="515" name="Google Shape;515;p2"/>
                    <p:cNvSpPr/>
                    <p:nvPr/>
                  </p:nvSpPr>
                  <p:spPr>
                    <a:xfrm rot="-2902359">
                      <a:off x="6332119" y="3341638"/>
                      <a:ext cx="21622" cy="10639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2" h="106396" extrusionOk="0">
                          <a:moveTo>
                            <a:pt x="0" y="0"/>
                          </a:moveTo>
                          <a:lnTo>
                            <a:pt x="21622" y="0"/>
                          </a:lnTo>
                          <a:lnTo>
                            <a:pt x="21622" y="106397"/>
                          </a:lnTo>
                          <a:lnTo>
                            <a:pt x="0" y="106397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16" name="Google Shape;516;p2"/>
                    <p:cNvSpPr/>
                    <p:nvPr/>
                  </p:nvSpPr>
                  <p:spPr>
                    <a:xfrm rot="-2902359">
                      <a:off x="6302778" y="3374623"/>
                      <a:ext cx="21622" cy="10639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2" h="106396" extrusionOk="0">
                          <a:moveTo>
                            <a:pt x="0" y="0"/>
                          </a:moveTo>
                          <a:lnTo>
                            <a:pt x="21622" y="0"/>
                          </a:lnTo>
                          <a:lnTo>
                            <a:pt x="21622" y="106397"/>
                          </a:lnTo>
                          <a:lnTo>
                            <a:pt x="0" y="106397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17" name="Google Shape;517;p2"/>
                    <p:cNvSpPr/>
                    <p:nvPr/>
                  </p:nvSpPr>
                  <p:spPr>
                    <a:xfrm>
                      <a:off x="6168200" y="3473766"/>
                      <a:ext cx="106009" cy="11601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6009" h="116015" extrusionOk="0">
                          <a:moveTo>
                            <a:pt x="73150" y="75915"/>
                          </a:moveTo>
                          <a:cubicBezTo>
                            <a:pt x="46099" y="106395"/>
                            <a:pt x="15143" y="123064"/>
                            <a:pt x="3999" y="113158"/>
                          </a:cubicBezTo>
                          <a:cubicBezTo>
                            <a:pt x="-7145" y="103252"/>
                            <a:pt x="5808" y="70581"/>
                            <a:pt x="32859" y="40101"/>
                          </a:cubicBezTo>
                          <a:cubicBezTo>
                            <a:pt x="59910" y="9621"/>
                            <a:pt x="90867" y="-7048"/>
                            <a:pt x="102011" y="2858"/>
                          </a:cubicBezTo>
                          <a:cubicBezTo>
                            <a:pt x="113155" y="12764"/>
                            <a:pt x="100201" y="45435"/>
                            <a:pt x="73150" y="75915"/>
                          </a:cubicBez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18" name="Google Shape;518;p2"/>
                  <p:cNvGrpSpPr/>
                  <p:nvPr/>
                </p:nvGrpSpPr>
                <p:grpSpPr>
                  <a:xfrm>
                    <a:off x="6047111" y="3598485"/>
                    <a:ext cx="123187" cy="119862"/>
                    <a:chOff x="6047111" y="3598485"/>
                    <a:chExt cx="123187" cy="119862"/>
                  </a:xfrm>
                </p:grpSpPr>
                <p:sp>
                  <p:nvSpPr>
                    <p:cNvPr id="519" name="Google Shape;519;p2"/>
                    <p:cNvSpPr/>
                    <p:nvPr/>
                  </p:nvSpPr>
                  <p:spPr>
                    <a:xfrm rot="-2902130">
                      <a:off x="6112547" y="3588709"/>
                      <a:ext cx="21620" cy="10638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0" h="106388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89"/>
                          </a:lnTo>
                          <a:lnTo>
                            <a:pt x="0" y="106389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20" name="Google Shape;520;p2"/>
                    <p:cNvSpPr/>
                    <p:nvPr/>
                  </p:nvSpPr>
                  <p:spPr>
                    <a:xfrm rot="-2901873">
                      <a:off x="6083242" y="3621724"/>
                      <a:ext cx="21622" cy="10639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2" h="106396" extrusionOk="0">
                          <a:moveTo>
                            <a:pt x="0" y="0"/>
                          </a:moveTo>
                          <a:lnTo>
                            <a:pt x="21622" y="0"/>
                          </a:lnTo>
                          <a:lnTo>
                            <a:pt x="21622" y="106396"/>
                          </a:lnTo>
                          <a:lnTo>
                            <a:pt x="0" y="106396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  <p:grpSp>
            <p:nvGrpSpPr>
              <p:cNvPr id="521" name="Google Shape;521;p2"/>
              <p:cNvGrpSpPr/>
              <p:nvPr/>
            </p:nvGrpSpPr>
            <p:grpSpPr>
              <a:xfrm>
                <a:off x="5748327" y="3124191"/>
                <a:ext cx="551475" cy="220228"/>
                <a:chOff x="5748327" y="3124191"/>
                <a:chExt cx="551475" cy="220228"/>
              </a:xfrm>
            </p:grpSpPr>
            <p:sp>
              <p:nvSpPr>
                <p:cNvPr id="522" name="Google Shape;522;p2"/>
                <p:cNvSpPr/>
                <p:nvPr/>
              </p:nvSpPr>
              <p:spPr>
                <a:xfrm>
                  <a:off x="5748327" y="3124191"/>
                  <a:ext cx="464823" cy="220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823" h="220228" extrusionOk="0">
                      <a:moveTo>
                        <a:pt x="449113" y="103069"/>
                      </a:moveTo>
                      <a:lnTo>
                        <a:pt x="45063" y="219370"/>
                      </a:lnTo>
                      <a:cubicBezTo>
                        <a:pt x="33633" y="222703"/>
                        <a:pt x="21631" y="216036"/>
                        <a:pt x="18297" y="204511"/>
                      </a:cubicBezTo>
                      <a:lnTo>
                        <a:pt x="867" y="143932"/>
                      </a:lnTo>
                      <a:cubicBezTo>
                        <a:pt x="-2467" y="132311"/>
                        <a:pt x="4105" y="120405"/>
                        <a:pt x="15630" y="117071"/>
                      </a:cubicBezTo>
                      <a:lnTo>
                        <a:pt x="419681" y="866"/>
                      </a:lnTo>
                      <a:cubicBezTo>
                        <a:pt x="431111" y="-2468"/>
                        <a:pt x="443208" y="4105"/>
                        <a:pt x="446541" y="15725"/>
                      </a:cubicBezTo>
                      <a:lnTo>
                        <a:pt x="463972" y="76304"/>
                      </a:lnTo>
                      <a:cubicBezTo>
                        <a:pt x="467306" y="87829"/>
                        <a:pt x="460543" y="99831"/>
                        <a:pt x="449113" y="103069"/>
                      </a:cubicBezTo>
                      <a:close/>
                    </a:path>
                  </a:pathLst>
                </a:custGeom>
                <a:solidFill>
                  <a:srgbClr val="AE1E0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23" name="Google Shape;523;p2"/>
                <p:cNvSpPr/>
                <p:nvPr/>
              </p:nvSpPr>
              <p:spPr>
                <a:xfrm>
                  <a:off x="5748369" y="3124232"/>
                  <a:ext cx="455167" cy="174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167" h="174180" extrusionOk="0">
                      <a:moveTo>
                        <a:pt x="446405" y="15684"/>
                      </a:moveTo>
                      <a:cubicBezTo>
                        <a:pt x="443071" y="4159"/>
                        <a:pt x="431069" y="-2413"/>
                        <a:pt x="419544" y="825"/>
                      </a:cubicBezTo>
                      <a:lnTo>
                        <a:pt x="15684" y="117030"/>
                      </a:lnTo>
                      <a:cubicBezTo>
                        <a:pt x="4159" y="120364"/>
                        <a:pt x="-2413" y="132365"/>
                        <a:pt x="825" y="143891"/>
                      </a:cubicBezTo>
                      <a:lnTo>
                        <a:pt x="9588" y="174180"/>
                      </a:lnTo>
                      <a:lnTo>
                        <a:pt x="455168" y="45974"/>
                      </a:lnTo>
                      <a:lnTo>
                        <a:pt x="446405" y="15684"/>
                      </a:lnTo>
                      <a:close/>
                    </a:path>
                  </a:pathLst>
                </a:custGeom>
                <a:solidFill>
                  <a:srgbClr val="FF582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524" name="Google Shape;524;p2"/>
                <p:cNvGrpSpPr/>
                <p:nvPr/>
              </p:nvGrpSpPr>
              <p:grpSpPr>
                <a:xfrm>
                  <a:off x="6192106" y="3124420"/>
                  <a:ext cx="107696" cy="79789"/>
                  <a:chOff x="6192106" y="3124420"/>
                  <a:chExt cx="107696" cy="79789"/>
                </a:xfrm>
              </p:grpSpPr>
              <p:sp>
                <p:nvSpPr>
                  <p:cNvPr id="525" name="Google Shape;525;p2"/>
                  <p:cNvSpPr/>
                  <p:nvPr/>
                </p:nvSpPr>
                <p:spPr>
                  <a:xfrm>
                    <a:off x="6192106" y="3124420"/>
                    <a:ext cx="107647" cy="797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647" h="79789" extrusionOk="0">
                        <a:moveTo>
                          <a:pt x="106775" y="18353"/>
                        </a:moveTo>
                        <a:lnTo>
                          <a:pt x="106775" y="18353"/>
                        </a:lnTo>
                        <a:cubicBezTo>
                          <a:pt x="104203" y="9304"/>
                          <a:pt x="96298" y="2827"/>
                          <a:pt x="86963" y="1970"/>
                        </a:cubicBezTo>
                        <a:lnTo>
                          <a:pt x="70199" y="446"/>
                        </a:lnTo>
                        <a:cubicBezTo>
                          <a:pt x="55912" y="-792"/>
                          <a:pt x="41529" y="541"/>
                          <a:pt x="27718" y="4542"/>
                        </a:cubicBezTo>
                        <a:lnTo>
                          <a:pt x="0" y="12543"/>
                        </a:lnTo>
                        <a:lnTo>
                          <a:pt x="9716" y="46166"/>
                        </a:lnTo>
                        <a:lnTo>
                          <a:pt x="19431" y="79789"/>
                        </a:lnTo>
                        <a:lnTo>
                          <a:pt x="47149" y="71788"/>
                        </a:lnTo>
                        <a:cubicBezTo>
                          <a:pt x="60960" y="67788"/>
                          <a:pt x="73819" y="61311"/>
                          <a:pt x="85249" y="52738"/>
                        </a:cubicBezTo>
                        <a:lnTo>
                          <a:pt x="98679" y="42546"/>
                        </a:lnTo>
                        <a:cubicBezTo>
                          <a:pt x="106108" y="37022"/>
                          <a:pt x="109347" y="27402"/>
                          <a:pt x="106775" y="18353"/>
                        </a:cubicBezTo>
                        <a:close/>
                      </a:path>
                    </a:pathLst>
                  </a:custGeom>
                  <a:solidFill>
                    <a:srgbClr val="AE1E0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6" name="Google Shape;526;p2"/>
                  <p:cNvSpPr/>
                  <p:nvPr/>
                </p:nvSpPr>
                <p:spPr>
                  <a:xfrm>
                    <a:off x="6192201" y="3124476"/>
                    <a:ext cx="107601" cy="462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601" h="46205" extrusionOk="0">
                        <a:moveTo>
                          <a:pt x="103442" y="37443"/>
                        </a:moveTo>
                        <a:cubicBezTo>
                          <a:pt x="101346" y="36395"/>
                          <a:pt x="99060" y="35919"/>
                          <a:pt x="96584" y="35633"/>
                        </a:cubicBezTo>
                        <a:lnTo>
                          <a:pt x="79724" y="34204"/>
                        </a:lnTo>
                        <a:cubicBezTo>
                          <a:pt x="65437" y="32966"/>
                          <a:pt x="51054" y="34395"/>
                          <a:pt x="37243" y="38300"/>
                        </a:cubicBezTo>
                        <a:lnTo>
                          <a:pt x="9620" y="46206"/>
                        </a:lnTo>
                        <a:lnTo>
                          <a:pt x="0" y="12487"/>
                        </a:lnTo>
                        <a:lnTo>
                          <a:pt x="27623" y="4581"/>
                        </a:lnTo>
                        <a:cubicBezTo>
                          <a:pt x="41434" y="581"/>
                          <a:pt x="55817" y="-848"/>
                          <a:pt x="70104" y="486"/>
                        </a:cubicBezTo>
                        <a:lnTo>
                          <a:pt x="86963" y="2010"/>
                        </a:lnTo>
                        <a:cubicBezTo>
                          <a:pt x="96203" y="2772"/>
                          <a:pt x="104108" y="9249"/>
                          <a:pt x="106680" y="18202"/>
                        </a:cubicBezTo>
                        <a:lnTo>
                          <a:pt x="106680" y="18297"/>
                        </a:lnTo>
                        <a:cubicBezTo>
                          <a:pt x="108680" y="24965"/>
                          <a:pt x="107347" y="32013"/>
                          <a:pt x="103442" y="37443"/>
                        </a:cubicBezTo>
                        <a:close/>
                      </a:path>
                    </a:pathLst>
                  </a:custGeom>
                  <a:solidFill>
                    <a:srgbClr val="FF582A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27" name="Google Shape;527;p2"/>
                <p:cNvGrpSpPr/>
                <p:nvPr/>
              </p:nvGrpSpPr>
              <p:grpSpPr>
                <a:xfrm>
                  <a:off x="5777185" y="3127960"/>
                  <a:ext cx="410155" cy="211732"/>
                  <a:chOff x="5777185" y="3127960"/>
                  <a:chExt cx="410155" cy="211732"/>
                </a:xfrm>
              </p:grpSpPr>
              <p:grpSp>
                <p:nvGrpSpPr>
                  <p:cNvPr id="528" name="Google Shape;528;p2"/>
                  <p:cNvGrpSpPr/>
                  <p:nvPr/>
                </p:nvGrpSpPr>
                <p:grpSpPr>
                  <a:xfrm>
                    <a:off x="5915012" y="3127960"/>
                    <a:ext cx="272327" cy="137711"/>
                    <a:chOff x="5915012" y="3127960"/>
                    <a:chExt cx="272327" cy="137711"/>
                  </a:xfrm>
                </p:grpSpPr>
                <p:sp>
                  <p:nvSpPr>
                    <p:cNvPr id="529" name="Google Shape;529;p2"/>
                    <p:cNvSpPr/>
                    <p:nvPr/>
                  </p:nvSpPr>
                  <p:spPr>
                    <a:xfrm rot="-963099">
                      <a:off x="6151431" y="3128875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30" name="Google Shape;530;p2"/>
                    <p:cNvSpPr/>
                    <p:nvPr/>
                  </p:nvSpPr>
                  <p:spPr>
                    <a:xfrm rot="-963099">
                      <a:off x="6109042" y="3141064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31" name="Google Shape;531;p2"/>
                    <p:cNvSpPr/>
                    <p:nvPr/>
                  </p:nvSpPr>
                  <p:spPr>
                    <a:xfrm>
                      <a:off x="5915012" y="3199737"/>
                      <a:ext cx="142517" cy="6593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2517" h="65934" extrusionOk="0">
                          <a:moveTo>
                            <a:pt x="78688" y="58861"/>
                          </a:moveTo>
                          <a:cubicBezTo>
                            <a:pt x="39541" y="70100"/>
                            <a:pt x="4489" y="67719"/>
                            <a:pt x="393" y="53336"/>
                          </a:cubicBezTo>
                          <a:cubicBezTo>
                            <a:pt x="-3703" y="39049"/>
                            <a:pt x="24682" y="18284"/>
                            <a:pt x="63829" y="7045"/>
                          </a:cubicBezTo>
                          <a:cubicBezTo>
                            <a:pt x="102977" y="-4195"/>
                            <a:pt x="138029" y="-1718"/>
                            <a:pt x="142125" y="12569"/>
                          </a:cubicBezTo>
                          <a:cubicBezTo>
                            <a:pt x="146221" y="26857"/>
                            <a:pt x="117836" y="47621"/>
                            <a:pt x="78688" y="58861"/>
                          </a:cubicBez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32" name="Google Shape;532;p2"/>
                  <p:cNvGrpSpPr/>
                  <p:nvPr/>
                </p:nvGrpSpPr>
                <p:grpSpPr>
                  <a:xfrm>
                    <a:off x="5777185" y="3219280"/>
                    <a:ext cx="92584" cy="120412"/>
                    <a:chOff x="5777185" y="3219280"/>
                    <a:chExt cx="92584" cy="120412"/>
                  </a:xfrm>
                </p:grpSpPr>
                <p:sp>
                  <p:nvSpPr>
                    <p:cNvPr id="533" name="Google Shape;533;p2"/>
                    <p:cNvSpPr/>
                    <p:nvPr/>
                  </p:nvSpPr>
                  <p:spPr>
                    <a:xfrm rot="-963099">
                      <a:off x="5833860" y="3220195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34" name="Google Shape;534;p2"/>
                    <p:cNvSpPr/>
                    <p:nvPr/>
                  </p:nvSpPr>
                  <p:spPr>
                    <a:xfrm rot="-963099">
                      <a:off x="5791472" y="3232385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</p:grpSp>
      </p:grpSp>
      <p:sp>
        <p:nvSpPr>
          <p:cNvPr id="639" name="Google Shape;639;p2"/>
          <p:cNvSpPr/>
          <p:nvPr/>
        </p:nvSpPr>
        <p:spPr>
          <a:xfrm>
            <a:off x="2575034" y="3355084"/>
            <a:ext cx="250981" cy="263730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0" name="Google Shape;640;p2"/>
          <p:cNvSpPr/>
          <p:nvPr/>
        </p:nvSpPr>
        <p:spPr>
          <a:xfrm>
            <a:off x="4192232" y="5189340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41" name="Google Shape;641;p2"/>
          <p:cNvGrpSpPr/>
          <p:nvPr/>
        </p:nvGrpSpPr>
        <p:grpSpPr>
          <a:xfrm rot="-1062717">
            <a:off x="9609657" y="316339"/>
            <a:ext cx="1380787" cy="1184465"/>
            <a:chOff x="8203691" y="2074073"/>
            <a:chExt cx="976789" cy="876866"/>
          </a:xfrm>
        </p:grpSpPr>
        <p:sp>
          <p:nvSpPr>
            <p:cNvPr id="642" name="Google Shape;642;p2"/>
            <p:cNvSpPr/>
            <p:nvPr/>
          </p:nvSpPr>
          <p:spPr>
            <a:xfrm>
              <a:off x="8441721" y="2074132"/>
              <a:ext cx="738758" cy="634777"/>
            </a:xfrm>
            <a:custGeom>
              <a:avLst/>
              <a:gdLst/>
              <a:ahLst/>
              <a:cxnLst/>
              <a:rect l="l" t="t" r="r" b="b"/>
              <a:pathLst>
                <a:path w="738758" h="634777" extrusionOk="0">
                  <a:moveTo>
                    <a:pt x="738759" y="6603"/>
                  </a:moveTo>
                  <a:lnTo>
                    <a:pt x="672179" y="1650"/>
                  </a:lnTo>
                  <a:cubicBezTo>
                    <a:pt x="521779" y="-9589"/>
                    <a:pt x="372713" y="36893"/>
                    <a:pt x="255270" y="131476"/>
                  </a:cubicBezTo>
                  <a:lnTo>
                    <a:pt x="0" y="337216"/>
                  </a:lnTo>
                  <a:lnTo>
                    <a:pt x="239839" y="634777"/>
                  </a:lnTo>
                  <a:lnTo>
                    <a:pt x="515683" y="412464"/>
                  </a:lnTo>
                  <a:cubicBezTo>
                    <a:pt x="620744" y="327786"/>
                    <a:pt x="693801" y="209962"/>
                    <a:pt x="722947" y="78231"/>
                  </a:cubicBezTo>
                  <a:lnTo>
                    <a:pt x="738759" y="6603"/>
                  </a:lnTo>
                  <a:close/>
                </a:path>
              </a:pathLst>
            </a:custGeom>
            <a:solidFill>
              <a:srgbClr val="EA5C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3" name="Google Shape;643;p2"/>
            <p:cNvSpPr/>
            <p:nvPr/>
          </p:nvSpPr>
          <p:spPr>
            <a:xfrm>
              <a:off x="8203691" y="2222290"/>
              <a:ext cx="387762" cy="213238"/>
            </a:xfrm>
            <a:custGeom>
              <a:avLst/>
              <a:gdLst/>
              <a:ahLst/>
              <a:cxnLst/>
              <a:rect l="l" t="t" r="r" b="b"/>
              <a:pathLst>
                <a:path w="387762" h="213238" extrusionOk="0">
                  <a:moveTo>
                    <a:pt x="387762" y="68472"/>
                  </a:moveTo>
                  <a:lnTo>
                    <a:pt x="387762" y="68472"/>
                  </a:lnTo>
                  <a:cubicBezTo>
                    <a:pt x="324040" y="-10586"/>
                    <a:pt x="208312" y="-22968"/>
                    <a:pt x="129254" y="40659"/>
                  </a:cubicBezTo>
                  <a:lnTo>
                    <a:pt x="0" y="144767"/>
                  </a:lnTo>
                  <a:lnTo>
                    <a:pt x="0" y="144767"/>
                  </a:lnTo>
                  <a:cubicBezTo>
                    <a:pt x="63722" y="223824"/>
                    <a:pt x="179451" y="236207"/>
                    <a:pt x="258508" y="172580"/>
                  </a:cubicBezTo>
                  <a:lnTo>
                    <a:pt x="387762" y="68472"/>
                  </a:lnTo>
                  <a:close/>
                </a:path>
              </a:pathLst>
            </a:custGeom>
            <a:solidFill>
              <a:srgbClr val="1995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4" name="Google Shape;644;p2"/>
            <p:cNvSpPr/>
            <p:nvPr/>
          </p:nvSpPr>
          <p:spPr>
            <a:xfrm>
              <a:off x="8633527" y="2588323"/>
              <a:ext cx="238464" cy="362616"/>
            </a:xfrm>
            <a:custGeom>
              <a:avLst/>
              <a:gdLst/>
              <a:ahLst/>
              <a:cxnLst/>
              <a:rect l="l" t="t" r="r" b="b"/>
              <a:pathLst>
                <a:path w="238464" h="362616" extrusionOk="0">
                  <a:moveTo>
                    <a:pt x="197766" y="0"/>
                  </a:moveTo>
                  <a:lnTo>
                    <a:pt x="197766" y="0"/>
                  </a:lnTo>
                  <a:cubicBezTo>
                    <a:pt x="261488" y="79057"/>
                    <a:pt x="249010" y="194786"/>
                    <a:pt x="169953" y="258509"/>
                  </a:cubicBezTo>
                  <a:lnTo>
                    <a:pt x="40698" y="362617"/>
                  </a:lnTo>
                  <a:lnTo>
                    <a:pt x="40698" y="362617"/>
                  </a:lnTo>
                  <a:cubicBezTo>
                    <a:pt x="-23024" y="283559"/>
                    <a:pt x="-10546" y="167831"/>
                    <a:pt x="68511" y="104108"/>
                  </a:cubicBezTo>
                  <a:lnTo>
                    <a:pt x="197766" y="0"/>
                  </a:lnTo>
                  <a:close/>
                </a:path>
              </a:pathLst>
            </a:custGeom>
            <a:solidFill>
              <a:srgbClr val="1995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5" name="Google Shape;645;p2"/>
            <p:cNvSpPr/>
            <p:nvPr/>
          </p:nvSpPr>
          <p:spPr>
            <a:xfrm>
              <a:off x="8424529" y="2411349"/>
              <a:ext cx="257031" cy="305186"/>
            </a:xfrm>
            <a:custGeom>
              <a:avLst/>
              <a:gdLst/>
              <a:ahLst/>
              <a:cxnLst/>
              <a:rect l="l" t="t" r="r" b="b"/>
              <a:pathLst>
                <a:path w="257031" h="305186" extrusionOk="0">
                  <a:moveTo>
                    <a:pt x="149399" y="271081"/>
                  </a:moveTo>
                  <a:lnTo>
                    <a:pt x="20240" y="110871"/>
                  </a:lnTo>
                  <a:cubicBezTo>
                    <a:pt x="-5573" y="78772"/>
                    <a:pt x="-6812" y="33433"/>
                    <a:pt x="17192" y="0"/>
                  </a:cubicBezTo>
                  <a:lnTo>
                    <a:pt x="17192" y="0"/>
                  </a:lnTo>
                  <a:lnTo>
                    <a:pt x="257031" y="297561"/>
                  </a:lnTo>
                  <a:lnTo>
                    <a:pt x="257031" y="297561"/>
                  </a:lnTo>
                  <a:cubicBezTo>
                    <a:pt x="219216" y="314039"/>
                    <a:pt x="175211" y="303181"/>
                    <a:pt x="149399" y="271081"/>
                  </a:cubicBezTo>
                  <a:close/>
                </a:path>
              </a:pathLst>
            </a:custGeom>
            <a:solidFill>
              <a:srgbClr val="188FA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6" name="Google Shape;646;p2"/>
            <p:cNvSpPr/>
            <p:nvPr/>
          </p:nvSpPr>
          <p:spPr>
            <a:xfrm>
              <a:off x="8922352" y="2074073"/>
              <a:ext cx="258127" cy="241644"/>
            </a:xfrm>
            <a:custGeom>
              <a:avLst/>
              <a:gdLst/>
              <a:ahLst/>
              <a:cxnLst/>
              <a:rect l="l" t="t" r="r" b="b"/>
              <a:pathLst>
                <a:path w="258127" h="241644" extrusionOk="0">
                  <a:moveTo>
                    <a:pt x="179832" y="241644"/>
                  </a:moveTo>
                  <a:lnTo>
                    <a:pt x="0" y="18569"/>
                  </a:lnTo>
                  <a:cubicBezTo>
                    <a:pt x="61913" y="2662"/>
                    <a:pt x="126588" y="-3148"/>
                    <a:pt x="191548" y="1614"/>
                  </a:cubicBezTo>
                  <a:lnTo>
                    <a:pt x="258128" y="6567"/>
                  </a:lnTo>
                  <a:lnTo>
                    <a:pt x="242221" y="78291"/>
                  </a:lnTo>
                  <a:cubicBezTo>
                    <a:pt x="229458" y="136012"/>
                    <a:pt x="208312" y="191067"/>
                    <a:pt x="179832" y="241644"/>
                  </a:cubicBezTo>
                  <a:close/>
                </a:path>
              </a:pathLst>
            </a:custGeom>
            <a:solidFill>
              <a:srgbClr val="1995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7" name="Google Shape;647;p2"/>
            <p:cNvSpPr/>
            <p:nvPr/>
          </p:nvSpPr>
          <p:spPr>
            <a:xfrm rot="-1912306">
              <a:off x="8749338" y="2168115"/>
              <a:ext cx="275643" cy="275643"/>
            </a:xfrm>
            <a:custGeom>
              <a:avLst/>
              <a:gdLst/>
              <a:ahLst/>
              <a:cxnLst/>
              <a:rect l="l" t="t" r="r" b="b"/>
              <a:pathLst>
                <a:path w="275643" h="275643" extrusionOk="0">
                  <a:moveTo>
                    <a:pt x="275643" y="137822"/>
                  </a:moveTo>
                  <a:cubicBezTo>
                    <a:pt x="275643" y="213938"/>
                    <a:pt x="213938" y="275643"/>
                    <a:pt x="137822" y="275643"/>
                  </a:cubicBezTo>
                  <a:cubicBezTo>
                    <a:pt x="61705" y="275643"/>
                    <a:pt x="1" y="213938"/>
                    <a:pt x="1" y="137822"/>
                  </a:cubicBezTo>
                  <a:cubicBezTo>
                    <a:pt x="1" y="61705"/>
                    <a:pt x="61706" y="0"/>
                    <a:pt x="137822" y="0"/>
                  </a:cubicBezTo>
                  <a:cubicBezTo>
                    <a:pt x="213939" y="0"/>
                    <a:pt x="275643" y="61705"/>
                    <a:pt x="275643" y="137822"/>
                  </a:cubicBezTo>
                  <a:close/>
                </a:path>
              </a:pathLst>
            </a:custGeom>
            <a:solidFill>
              <a:srgbClr val="FC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8" name="Google Shape;648;p2"/>
            <p:cNvSpPr/>
            <p:nvPr/>
          </p:nvSpPr>
          <p:spPr>
            <a:xfrm rot="-3068493">
              <a:off x="8795756" y="2214108"/>
              <a:ext cx="183070" cy="183070"/>
            </a:xfrm>
            <a:custGeom>
              <a:avLst/>
              <a:gdLst/>
              <a:ahLst/>
              <a:cxnLst/>
              <a:rect l="l" t="t" r="r" b="b"/>
              <a:pathLst>
                <a:path w="183070" h="183070" extrusionOk="0">
                  <a:moveTo>
                    <a:pt x="183071" y="91535"/>
                  </a:moveTo>
                  <a:cubicBezTo>
                    <a:pt x="183071" y="142089"/>
                    <a:pt x="142089" y="183071"/>
                    <a:pt x="91535" y="183071"/>
                  </a:cubicBezTo>
                  <a:cubicBezTo>
                    <a:pt x="40982" y="183071"/>
                    <a:pt x="0" y="142089"/>
                    <a:pt x="0" y="91535"/>
                  </a:cubicBezTo>
                  <a:cubicBezTo>
                    <a:pt x="0" y="40982"/>
                    <a:pt x="40982" y="0"/>
                    <a:pt x="91535" y="0"/>
                  </a:cubicBezTo>
                  <a:cubicBezTo>
                    <a:pt x="142089" y="0"/>
                    <a:pt x="183071" y="40982"/>
                    <a:pt x="183071" y="91535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9" name="Google Shape;649;p2"/>
            <p:cNvSpPr/>
            <p:nvPr/>
          </p:nvSpPr>
          <p:spPr>
            <a:xfrm>
              <a:off x="8799289" y="2248376"/>
              <a:ext cx="179548" cy="58578"/>
            </a:xfrm>
            <a:custGeom>
              <a:avLst/>
              <a:gdLst/>
              <a:ahLst/>
              <a:cxnLst/>
              <a:rect l="l" t="t" r="r" b="b"/>
              <a:pathLst>
                <a:path w="179548" h="58578" extrusionOk="0">
                  <a:moveTo>
                    <a:pt x="179546" y="58579"/>
                  </a:moveTo>
                  <a:lnTo>
                    <a:pt x="0" y="32385"/>
                  </a:lnTo>
                  <a:cubicBezTo>
                    <a:pt x="3334" y="20765"/>
                    <a:pt x="8858" y="9811"/>
                    <a:pt x="16669" y="0"/>
                  </a:cubicBezTo>
                  <a:lnTo>
                    <a:pt x="172879" y="22765"/>
                  </a:lnTo>
                  <a:cubicBezTo>
                    <a:pt x="177451" y="34290"/>
                    <a:pt x="179641" y="46482"/>
                    <a:pt x="179546" y="58579"/>
                  </a:cubicBezTo>
                  <a:close/>
                </a:path>
              </a:pathLst>
            </a:custGeom>
            <a:solidFill>
              <a:srgbClr val="FFDA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0" name="Google Shape;650;p2"/>
            <p:cNvSpPr/>
            <p:nvPr/>
          </p:nvSpPr>
          <p:spPr>
            <a:xfrm>
              <a:off x="8795764" y="2305145"/>
              <a:ext cx="179452" cy="75247"/>
            </a:xfrm>
            <a:custGeom>
              <a:avLst/>
              <a:gdLst/>
              <a:ahLst/>
              <a:cxnLst/>
              <a:rect l="l" t="t" r="r" b="b"/>
              <a:pathLst>
                <a:path w="179452" h="75247" extrusionOk="0">
                  <a:moveTo>
                    <a:pt x="148972" y="71819"/>
                  </a:moveTo>
                  <a:cubicBezTo>
                    <a:pt x="147448" y="73057"/>
                    <a:pt x="145924" y="74104"/>
                    <a:pt x="144400" y="75248"/>
                  </a:cubicBezTo>
                  <a:lnTo>
                    <a:pt x="19623" y="57150"/>
                  </a:lnTo>
                  <a:cubicBezTo>
                    <a:pt x="6287" y="40196"/>
                    <a:pt x="-94" y="20002"/>
                    <a:pt x="1" y="0"/>
                  </a:cubicBezTo>
                  <a:lnTo>
                    <a:pt x="179452" y="26098"/>
                  </a:lnTo>
                  <a:cubicBezTo>
                    <a:pt x="174308" y="43434"/>
                    <a:pt x="164117" y="59531"/>
                    <a:pt x="148972" y="71819"/>
                  </a:cubicBezTo>
                  <a:close/>
                </a:path>
              </a:pathLst>
            </a:custGeom>
            <a:solidFill>
              <a:srgbClr val="FFDA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1" name="Google Shape;651;p2"/>
            <p:cNvSpPr/>
            <p:nvPr/>
          </p:nvSpPr>
          <p:spPr>
            <a:xfrm>
              <a:off x="8258237" y="2522220"/>
              <a:ext cx="323405" cy="312396"/>
            </a:xfrm>
            <a:custGeom>
              <a:avLst/>
              <a:gdLst/>
              <a:ahLst/>
              <a:cxnLst/>
              <a:rect l="l" t="t" r="r" b="b"/>
              <a:pathLst>
                <a:path w="323405" h="312396" extrusionOk="0">
                  <a:moveTo>
                    <a:pt x="323406" y="169831"/>
                  </a:moveTo>
                  <a:lnTo>
                    <a:pt x="186532" y="0"/>
                  </a:lnTo>
                  <a:cubicBezTo>
                    <a:pt x="186532" y="0"/>
                    <a:pt x="-51022" y="51435"/>
                    <a:pt x="10033" y="282321"/>
                  </a:cubicBezTo>
                  <a:cubicBezTo>
                    <a:pt x="222726" y="391096"/>
                    <a:pt x="323406" y="169831"/>
                    <a:pt x="323406" y="169831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2" name="Google Shape;652;p2"/>
            <p:cNvSpPr/>
            <p:nvPr/>
          </p:nvSpPr>
          <p:spPr>
            <a:xfrm>
              <a:off x="8325040" y="2557557"/>
              <a:ext cx="228123" cy="205650"/>
            </a:xfrm>
            <a:custGeom>
              <a:avLst/>
              <a:gdLst/>
              <a:ahLst/>
              <a:cxnLst/>
              <a:rect l="l" t="t" r="r" b="b"/>
              <a:pathLst>
                <a:path w="228123" h="205650" extrusionOk="0">
                  <a:moveTo>
                    <a:pt x="0" y="201263"/>
                  </a:moveTo>
                  <a:cubicBezTo>
                    <a:pt x="190" y="160020"/>
                    <a:pt x="12192" y="123635"/>
                    <a:pt x="36290" y="90678"/>
                  </a:cubicBezTo>
                  <a:cubicBezTo>
                    <a:pt x="67342" y="48196"/>
                    <a:pt x="113729" y="18193"/>
                    <a:pt x="148209" y="0"/>
                  </a:cubicBezTo>
                  <a:lnTo>
                    <a:pt x="228123" y="99250"/>
                  </a:lnTo>
                  <a:cubicBezTo>
                    <a:pt x="203073" y="129064"/>
                    <a:pt x="163830" y="167926"/>
                    <a:pt x="115728" y="189357"/>
                  </a:cubicBezTo>
                  <a:cubicBezTo>
                    <a:pt x="78486" y="205835"/>
                    <a:pt x="40291" y="209836"/>
                    <a:pt x="0" y="201263"/>
                  </a:cubicBezTo>
                  <a:close/>
                </a:path>
              </a:pathLst>
            </a:custGeom>
            <a:solidFill>
              <a:srgbClr val="F597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3" name="Google Shape;653;p2"/>
            <p:cNvSpPr/>
            <p:nvPr/>
          </p:nvSpPr>
          <p:spPr>
            <a:xfrm>
              <a:off x="8442954" y="2438775"/>
              <a:ext cx="275663" cy="227943"/>
            </a:xfrm>
            <a:custGeom>
              <a:avLst/>
              <a:gdLst/>
              <a:ahLst/>
              <a:cxnLst/>
              <a:rect l="l" t="t" r="r" b="b"/>
              <a:pathLst>
                <a:path w="275663" h="227943" extrusionOk="0">
                  <a:moveTo>
                    <a:pt x="3339" y="222319"/>
                  </a:moveTo>
                  <a:lnTo>
                    <a:pt x="3339" y="222319"/>
                  </a:lnTo>
                  <a:cubicBezTo>
                    <a:pt x="-1900" y="215842"/>
                    <a:pt x="-852" y="206412"/>
                    <a:pt x="5625" y="201173"/>
                  </a:cubicBezTo>
                  <a:lnTo>
                    <a:pt x="251180" y="3339"/>
                  </a:lnTo>
                  <a:cubicBezTo>
                    <a:pt x="257657" y="-1900"/>
                    <a:pt x="267086" y="-852"/>
                    <a:pt x="272325" y="5625"/>
                  </a:cubicBezTo>
                  <a:lnTo>
                    <a:pt x="272325" y="5625"/>
                  </a:lnTo>
                  <a:cubicBezTo>
                    <a:pt x="277564" y="12102"/>
                    <a:pt x="276516" y="21532"/>
                    <a:pt x="270039" y="26771"/>
                  </a:cubicBezTo>
                  <a:lnTo>
                    <a:pt x="24484" y="224605"/>
                  </a:lnTo>
                  <a:cubicBezTo>
                    <a:pt x="18007" y="229844"/>
                    <a:pt x="8578" y="228796"/>
                    <a:pt x="3339" y="222319"/>
                  </a:cubicBezTo>
                  <a:close/>
                </a:path>
              </a:pathLst>
            </a:custGeom>
            <a:solidFill>
              <a:srgbClr val="1995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54" name="Google Shape;654;p2"/>
          <p:cNvSpPr/>
          <p:nvPr/>
        </p:nvSpPr>
        <p:spPr>
          <a:xfrm rot="9018844">
            <a:off x="6936907" y="3417074"/>
            <a:ext cx="7727288" cy="5913330"/>
          </a:xfrm>
          <a:custGeom>
            <a:avLst/>
            <a:gdLst/>
            <a:ahLst/>
            <a:cxnLst/>
            <a:rect l="l" t="t" r="r" b="b"/>
            <a:pathLst>
              <a:path w="1854041" h="1754790" extrusionOk="0">
                <a:moveTo>
                  <a:pt x="0" y="1754791"/>
                </a:moveTo>
                <a:cubicBezTo>
                  <a:pt x="0" y="1754791"/>
                  <a:pt x="97060" y="1443418"/>
                  <a:pt x="355854" y="1408938"/>
                </a:cubicBezTo>
                <a:cubicBezTo>
                  <a:pt x="653606" y="1369314"/>
                  <a:pt x="814102" y="1827943"/>
                  <a:pt x="1166717" y="1711452"/>
                </a:cubicBezTo>
                <a:cubicBezTo>
                  <a:pt x="1545241" y="1586293"/>
                  <a:pt x="1154049" y="794480"/>
                  <a:pt x="1469231" y="677323"/>
                </a:cubicBezTo>
                <a:cubicBezTo>
                  <a:pt x="1785271" y="559784"/>
                  <a:pt x="1854041" y="1076516"/>
                  <a:pt x="1854041" y="1076516"/>
                </a:cubicBezTo>
                <a:lnTo>
                  <a:pt x="1854041" y="0"/>
                </a:lnTo>
                <a:lnTo>
                  <a:pt x="0" y="0"/>
                </a:lnTo>
                <a:lnTo>
                  <a:pt x="0" y="1754791"/>
                </a:lnTo>
                <a:close/>
              </a:path>
            </a:pathLst>
          </a:custGeom>
          <a:noFill/>
          <a:ln w="38100" cap="rnd" cmpd="sng">
            <a:solidFill>
              <a:srgbClr val="757070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5" name="Google Shape;655;p2"/>
          <p:cNvSpPr/>
          <p:nvPr/>
        </p:nvSpPr>
        <p:spPr>
          <a:xfrm>
            <a:off x="7954699" y="5304240"/>
            <a:ext cx="450166" cy="401523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56" name="Google Shape;656;p2"/>
          <p:cNvGrpSpPr/>
          <p:nvPr/>
        </p:nvGrpSpPr>
        <p:grpSpPr>
          <a:xfrm>
            <a:off x="10760336" y="2230160"/>
            <a:ext cx="1452629" cy="1067443"/>
            <a:chOff x="-403127" y="371217"/>
            <a:chExt cx="1204344" cy="852925"/>
          </a:xfrm>
        </p:grpSpPr>
        <p:grpSp>
          <p:nvGrpSpPr>
            <p:cNvPr id="657" name="Google Shape;657;p2"/>
            <p:cNvGrpSpPr/>
            <p:nvPr/>
          </p:nvGrpSpPr>
          <p:grpSpPr>
            <a:xfrm flipH="1">
              <a:off x="-403127" y="400231"/>
              <a:ext cx="1182052" cy="823911"/>
              <a:chOff x="-380835" y="371217"/>
              <a:chExt cx="1182052" cy="823911"/>
            </a:xfrm>
          </p:grpSpPr>
          <p:grpSp>
            <p:nvGrpSpPr>
              <p:cNvPr id="658" name="Google Shape;658;p2"/>
              <p:cNvGrpSpPr/>
              <p:nvPr/>
            </p:nvGrpSpPr>
            <p:grpSpPr>
              <a:xfrm>
                <a:off x="-276917" y="371217"/>
                <a:ext cx="1078134" cy="565412"/>
                <a:chOff x="-276917" y="371217"/>
                <a:chExt cx="1078134" cy="565412"/>
              </a:xfrm>
            </p:grpSpPr>
            <p:sp>
              <p:nvSpPr>
                <p:cNvPr id="659" name="Google Shape;659;p2"/>
                <p:cNvSpPr/>
                <p:nvPr/>
              </p:nvSpPr>
              <p:spPr>
                <a:xfrm>
                  <a:off x="-3264" y="496851"/>
                  <a:ext cx="599598" cy="439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9598" h="439778" extrusionOk="0">
                      <a:moveTo>
                        <a:pt x="510254" y="0"/>
                      </a:moveTo>
                      <a:lnTo>
                        <a:pt x="0" y="174403"/>
                      </a:lnTo>
                      <a:lnTo>
                        <a:pt x="90106" y="434054"/>
                      </a:lnTo>
                      <a:cubicBezTo>
                        <a:pt x="278511" y="460439"/>
                        <a:pt x="468059" y="394621"/>
                        <a:pt x="599599" y="257270"/>
                      </a:cubicBezTo>
                      <a:lnTo>
                        <a:pt x="510254" y="0"/>
                      </a:ln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0" name="Google Shape;660;p2"/>
                <p:cNvSpPr/>
                <p:nvPr/>
              </p:nvSpPr>
              <p:spPr>
                <a:xfrm>
                  <a:off x="-276917" y="371217"/>
                  <a:ext cx="1078134" cy="458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134" h="458057" extrusionOk="0">
                      <a:moveTo>
                        <a:pt x="1078135" y="41910"/>
                      </a:moveTo>
                      <a:lnTo>
                        <a:pt x="618554" y="458057"/>
                      </a:lnTo>
                      <a:lnTo>
                        <a:pt x="0" y="416147"/>
                      </a:lnTo>
                      <a:lnTo>
                        <a:pt x="64294" y="357950"/>
                      </a:lnTo>
                      <a:lnTo>
                        <a:pt x="98965" y="326517"/>
                      </a:lnTo>
                      <a:lnTo>
                        <a:pt x="459581" y="0"/>
                      </a:lnTo>
                      <a:lnTo>
                        <a:pt x="944975" y="32957"/>
                      </a:lnTo>
                      <a:lnTo>
                        <a:pt x="991553" y="36100"/>
                      </a:ln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1" name="Google Shape;661;p2"/>
                <p:cNvSpPr/>
                <p:nvPr/>
              </p:nvSpPr>
              <p:spPr>
                <a:xfrm>
                  <a:off x="-212623" y="371217"/>
                  <a:ext cx="927258" cy="3939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7258" h="393954" extrusionOk="0">
                      <a:moveTo>
                        <a:pt x="927259" y="36100"/>
                      </a:moveTo>
                      <a:lnTo>
                        <a:pt x="531971" y="393954"/>
                      </a:lnTo>
                      <a:lnTo>
                        <a:pt x="0" y="357950"/>
                      </a:lnTo>
                      <a:lnTo>
                        <a:pt x="34671" y="326517"/>
                      </a:lnTo>
                      <a:lnTo>
                        <a:pt x="395288" y="0"/>
                      </a:lnTo>
                      <a:lnTo>
                        <a:pt x="880682" y="32957"/>
                      </a:ln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662" name="Google Shape;662;p2"/>
              <p:cNvGrpSpPr/>
              <p:nvPr/>
            </p:nvGrpSpPr>
            <p:grpSpPr>
              <a:xfrm>
                <a:off x="-380835" y="555811"/>
                <a:ext cx="644461" cy="639317"/>
                <a:chOff x="-380835" y="555811"/>
                <a:chExt cx="644461" cy="639317"/>
              </a:xfrm>
            </p:grpSpPr>
            <p:sp>
              <p:nvSpPr>
                <p:cNvPr id="663" name="Google Shape;663;p2"/>
                <p:cNvSpPr/>
                <p:nvPr/>
              </p:nvSpPr>
              <p:spPr>
                <a:xfrm>
                  <a:off x="-321494" y="555811"/>
                  <a:ext cx="585120" cy="588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5120" h="588168" extrusionOk="0">
                      <a:moveTo>
                        <a:pt x="24956" y="588169"/>
                      </a:moveTo>
                      <a:lnTo>
                        <a:pt x="0" y="585883"/>
                      </a:lnTo>
                      <a:lnTo>
                        <a:pt x="32766" y="222790"/>
                      </a:lnTo>
                      <a:lnTo>
                        <a:pt x="575596" y="0"/>
                      </a:lnTo>
                      <a:lnTo>
                        <a:pt x="585121" y="23241"/>
                      </a:lnTo>
                      <a:lnTo>
                        <a:pt x="56388" y="240221"/>
                      </a:ln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4" name="Google Shape;664;p2"/>
                <p:cNvSpPr/>
                <p:nvPr/>
              </p:nvSpPr>
              <p:spPr>
                <a:xfrm>
                  <a:off x="-380835" y="1007010"/>
                  <a:ext cx="121695" cy="188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695" h="188118" extrusionOk="0">
                      <a:moveTo>
                        <a:pt x="85058" y="1619"/>
                      </a:moveTo>
                      <a:lnTo>
                        <a:pt x="79915" y="0"/>
                      </a:lnTo>
                      <a:cubicBezTo>
                        <a:pt x="64484" y="5810"/>
                        <a:pt x="10573" y="35814"/>
                        <a:pt x="0" y="170783"/>
                      </a:cubicBezTo>
                      <a:lnTo>
                        <a:pt x="111824" y="188119"/>
                      </a:lnTo>
                      <a:cubicBezTo>
                        <a:pt x="140684" y="56483"/>
                        <a:pt x="98393" y="12002"/>
                        <a:pt x="85058" y="1619"/>
                      </a:cubicBez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665" name="Google Shape;665;p2"/>
            <p:cNvGrpSpPr/>
            <p:nvPr/>
          </p:nvGrpSpPr>
          <p:grpSpPr>
            <a:xfrm flipH="1">
              <a:off x="-380835" y="371217"/>
              <a:ext cx="1182052" cy="823911"/>
              <a:chOff x="-380835" y="371217"/>
              <a:chExt cx="1182052" cy="823911"/>
            </a:xfrm>
          </p:grpSpPr>
          <p:grpSp>
            <p:nvGrpSpPr>
              <p:cNvPr id="666" name="Google Shape;666;p2"/>
              <p:cNvGrpSpPr/>
              <p:nvPr/>
            </p:nvGrpSpPr>
            <p:grpSpPr>
              <a:xfrm>
                <a:off x="-276917" y="371217"/>
                <a:ext cx="1078134" cy="565412"/>
                <a:chOff x="-276917" y="371217"/>
                <a:chExt cx="1078134" cy="565412"/>
              </a:xfrm>
            </p:grpSpPr>
            <p:sp>
              <p:nvSpPr>
                <p:cNvPr id="667" name="Google Shape;667;p2"/>
                <p:cNvSpPr/>
                <p:nvPr/>
              </p:nvSpPr>
              <p:spPr>
                <a:xfrm>
                  <a:off x="-3264" y="496851"/>
                  <a:ext cx="599598" cy="439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9598" h="439778" extrusionOk="0">
                      <a:moveTo>
                        <a:pt x="510254" y="0"/>
                      </a:moveTo>
                      <a:lnTo>
                        <a:pt x="0" y="174403"/>
                      </a:lnTo>
                      <a:lnTo>
                        <a:pt x="90106" y="434054"/>
                      </a:lnTo>
                      <a:cubicBezTo>
                        <a:pt x="278511" y="460439"/>
                        <a:pt x="468059" y="394621"/>
                        <a:pt x="599599" y="257270"/>
                      </a:cubicBezTo>
                      <a:lnTo>
                        <a:pt x="510254" y="0"/>
                      </a:lnTo>
                      <a:close/>
                    </a:path>
                  </a:pathLst>
                </a:custGeom>
                <a:solidFill>
                  <a:srgbClr val="3D405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8" name="Google Shape;668;p2"/>
                <p:cNvSpPr/>
                <p:nvPr/>
              </p:nvSpPr>
              <p:spPr>
                <a:xfrm>
                  <a:off x="-276917" y="371217"/>
                  <a:ext cx="1078134" cy="458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134" h="458057" extrusionOk="0">
                      <a:moveTo>
                        <a:pt x="1078135" y="41910"/>
                      </a:moveTo>
                      <a:lnTo>
                        <a:pt x="618554" y="458057"/>
                      </a:lnTo>
                      <a:lnTo>
                        <a:pt x="0" y="416147"/>
                      </a:lnTo>
                      <a:lnTo>
                        <a:pt x="64294" y="357950"/>
                      </a:lnTo>
                      <a:lnTo>
                        <a:pt x="98965" y="326517"/>
                      </a:lnTo>
                      <a:lnTo>
                        <a:pt x="459581" y="0"/>
                      </a:lnTo>
                      <a:lnTo>
                        <a:pt x="944975" y="32957"/>
                      </a:lnTo>
                      <a:lnTo>
                        <a:pt x="991553" y="36100"/>
                      </a:lnTo>
                      <a:close/>
                    </a:path>
                  </a:pathLst>
                </a:custGeom>
                <a:solidFill>
                  <a:srgbClr val="3D405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9" name="Google Shape;669;p2"/>
                <p:cNvSpPr/>
                <p:nvPr/>
              </p:nvSpPr>
              <p:spPr>
                <a:xfrm>
                  <a:off x="-212623" y="371217"/>
                  <a:ext cx="927258" cy="3939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7258" h="393954" extrusionOk="0">
                      <a:moveTo>
                        <a:pt x="927259" y="36100"/>
                      </a:moveTo>
                      <a:lnTo>
                        <a:pt x="531971" y="393954"/>
                      </a:lnTo>
                      <a:lnTo>
                        <a:pt x="0" y="357950"/>
                      </a:lnTo>
                      <a:lnTo>
                        <a:pt x="34671" y="326517"/>
                      </a:lnTo>
                      <a:lnTo>
                        <a:pt x="395288" y="0"/>
                      </a:lnTo>
                      <a:lnTo>
                        <a:pt x="880682" y="32957"/>
                      </a:lnTo>
                      <a:close/>
                    </a:path>
                  </a:pathLst>
                </a:custGeom>
                <a:solidFill>
                  <a:srgbClr val="484D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670" name="Google Shape;670;p2"/>
              <p:cNvGrpSpPr/>
              <p:nvPr/>
            </p:nvGrpSpPr>
            <p:grpSpPr>
              <a:xfrm>
                <a:off x="-380835" y="555811"/>
                <a:ext cx="644461" cy="639317"/>
                <a:chOff x="-380835" y="555811"/>
                <a:chExt cx="644461" cy="639317"/>
              </a:xfrm>
            </p:grpSpPr>
            <p:sp>
              <p:nvSpPr>
                <p:cNvPr id="671" name="Google Shape;671;p2"/>
                <p:cNvSpPr/>
                <p:nvPr/>
              </p:nvSpPr>
              <p:spPr>
                <a:xfrm>
                  <a:off x="-321494" y="555811"/>
                  <a:ext cx="585120" cy="588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5120" h="588168" extrusionOk="0">
                      <a:moveTo>
                        <a:pt x="24956" y="588169"/>
                      </a:moveTo>
                      <a:lnTo>
                        <a:pt x="0" y="585883"/>
                      </a:lnTo>
                      <a:lnTo>
                        <a:pt x="32766" y="222790"/>
                      </a:lnTo>
                      <a:lnTo>
                        <a:pt x="575596" y="0"/>
                      </a:lnTo>
                      <a:lnTo>
                        <a:pt x="585121" y="23241"/>
                      </a:lnTo>
                      <a:lnTo>
                        <a:pt x="56388" y="240221"/>
                      </a:lnTo>
                      <a:close/>
                    </a:path>
                  </a:pathLst>
                </a:custGeom>
                <a:solidFill>
                  <a:srgbClr val="FFD5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2" name="Google Shape;672;p2"/>
                <p:cNvSpPr/>
                <p:nvPr/>
              </p:nvSpPr>
              <p:spPr>
                <a:xfrm>
                  <a:off x="-380835" y="1007010"/>
                  <a:ext cx="121695" cy="188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695" h="188118" extrusionOk="0">
                      <a:moveTo>
                        <a:pt x="85058" y="1619"/>
                      </a:moveTo>
                      <a:lnTo>
                        <a:pt x="79915" y="0"/>
                      </a:lnTo>
                      <a:cubicBezTo>
                        <a:pt x="64484" y="5810"/>
                        <a:pt x="10573" y="35814"/>
                        <a:pt x="0" y="170783"/>
                      </a:cubicBezTo>
                      <a:lnTo>
                        <a:pt x="111824" y="188119"/>
                      </a:lnTo>
                      <a:cubicBezTo>
                        <a:pt x="140684" y="56483"/>
                        <a:pt x="98393" y="12002"/>
                        <a:pt x="85058" y="1619"/>
                      </a:cubicBezTo>
                      <a:close/>
                    </a:path>
                  </a:pathLst>
                </a:custGeom>
                <a:solidFill>
                  <a:srgbClr val="FFD5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673" name="Google Shape;673;p2"/>
          <p:cNvGrpSpPr/>
          <p:nvPr/>
        </p:nvGrpSpPr>
        <p:grpSpPr>
          <a:xfrm rot="-439290">
            <a:off x="2350596" y="5487666"/>
            <a:ext cx="1983980" cy="1494753"/>
            <a:chOff x="696549" y="4578468"/>
            <a:chExt cx="854162" cy="810702"/>
          </a:xfrm>
        </p:grpSpPr>
        <p:grpSp>
          <p:nvGrpSpPr>
            <p:cNvPr id="674" name="Google Shape;674;p2"/>
            <p:cNvGrpSpPr/>
            <p:nvPr/>
          </p:nvGrpSpPr>
          <p:grpSpPr>
            <a:xfrm>
              <a:off x="719218" y="4625163"/>
              <a:ext cx="831493" cy="764007"/>
              <a:chOff x="719218" y="4625163"/>
              <a:chExt cx="831493" cy="764007"/>
            </a:xfrm>
          </p:grpSpPr>
          <p:sp>
            <p:nvSpPr>
              <p:cNvPr id="675" name="Google Shape;675;p2"/>
              <p:cNvSpPr/>
              <p:nvPr/>
            </p:nvSpPr>
            <p:spPr>
              <a:xfrm>
                <a:off x="719218" y="4631187"/>
                <a:ext cx="808951" cy="757983"/>
              </a:xfrm>
              <a:custGeom>
                <a:avLst/>
                <a:gdLst/>
                <a:ahLst/>
                <a:cxnLst/>
                <a:rect l="l" t="t" r="r" b="b"/>
                <a:pathLst>
                  <a:path w="808951" h="757983" extrusionOk="0">
                    <a:moveTo>
                      <a:pt x="246468" y="11564"/>
                    </a:moveTo>
                    <a:cubicBezTo>
                      <a:pt x="255136" y="-437"/>
                      <a:pt x="271614" y="-3581"/>
                      <a:pt x="283997" y="4420"/>
                    </a:cubicBezTo>
                    <a:lnTo>
                      <a:pt x="518598" y="155106"/>
                    </a:lnTo>
                    <a:lnTo>
                      <a:pt x="519741" y="153582"/>
                    </a:lnTo>
                    <a:lnTo>
                      <a:pt x="547458" y="173680"/>
                    </a:lnTo>
                    <a:lnTo>
                      <a:pt x="548982" y="174823"/>
                    </a:lnTo>
                    <a:lnTo>
                      <a:pt x="549363" y="175108"/>
                    </a:lnTo>
                    <a:lnTo>
                      <a:pt x="550983" y="176251"/>
                    </a:lnTo>
                    <a:lnTo>
                      <a:pt x="578605" y="196349"/>
                    </a:lnTo>
                    <a:lnTo>
                      <a:pt x="577653" y="197778"/>
                    </a:lnTo>
                    <a:lnTo>
                      <a:pt x="798633" y="376086"/>
                    </a:lnTo>
                    <a:cubicBezTo>
                      <a:pt x="810158" y="385325"/>
                      <a:pt x="812349" y="402089"/>
                      <a:pt x="803586" y="414091"/>
                    </a:cubicBezTo>
                    <a:lnTo>
                      <a:pt x="562508" y="746418"/>
                    </a:lnTo>
                    <a:cubicBezTo>
                      <a:pt x="552792" y="759848"/>
                      <a:pt x="533552" y="761944"/>
                      <a:pt x="521360" y="750799"/>
                    </a:cubicBezTo>
                    <a:cubicBezTo>
                      <a:pt x="437730" y="674885"/>
                      <a:pt x="332479" y="572777"/>
                      <a:pt x="294855" y="565824"/>
                    </a:cubicBezTo>
                    <a:lnTo>
                      <a:pt x="268281" y="562681"/>
                    </a:lnTo>
                    <a:lnTo>
                      <a:pt x="267900" y="562395"/>
                    </a:lnTo>
                    <a:lnTo>
                      <a:pt x="256089" y="536963"/>
                    </a:lnTo>
                    <a:cubicBezTo>
                      <a:pt x="255517" y="520009"/>
                      <a:pt x="128073" y="449714"/>
                      <a:pt x="13963" y="384468"/>
                    </a:cubicBezTo>
                    <a:cubicBezTo>
                      <a:pt x="-324" y="376276"/>
                      <a:pt x="-4420" y="357417"/>
                      <a:pt x="5295" y="343987"/>
                    </a:cubicBezTo>
                    <a:lnTo>
                      <a:pt x="246468" y="11564"/>
                    </a:ln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6" name="Google Shape;676;p2"/>
              <p:cNvSpPr/>
              <p:nvPr/>
            </p:nvSpPr>
            <p:spPr>
              <a:xfrm rot="-8642603">
                <a:off x="1099429" y="4871166"/>
                <a:ext cx="329294" cy="435503"/>
              </a:xfrm>
              <a:custGeom>
                <a:avLst/>
                <a:gdLst/>
                <a:ahLst/>
                <a:cxnLst/>
                <a:rect l="l" t="t" r="r" b="b"/>
                <a:pathLst>
                  <a:path w="329294" h="435503" extrusionOk="0">
                    <a:moveTo>
                      <a:pt x="0" y="0"/>
                    </a:moveTo>
                    <a:lnTo>
                      <a:pt x="329295" y="0"/>
                    </a:lnTo>
                    <a:lnTo>
                      <a:pt x="329295" y="435503"/>
                    </a:lnTo>
                    <a:lnTo>
                      <a:pt x="0" y="435503"/>
                    </a:ln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7" name="Google Shape;677;p2"/>
              <p:cNvSpPr/>
              <p:nvPr/>
            </p:nvSpPr>
            <p:spPr>
              <a:xfrm rot="-8642603">
                <a:off x="836216" y="4680349"/>
                <a:ext cx="329294" cy="435503"/>
              </a:xfrm>
              <a:custGeom>
                <a:avLst/>
                <a:gdLst/>
                <a:ahLst/>
                <a:cxnLst/>
                <a:rect l="l" t="t" r="r" b="b"/>
                <a:pathLst>
                  <a:path w="329294" h="435503" extrusionOk="0">
                    <a:moveTo>
                      <a:pt x="0" y="0"/>
                    </a:moveTo>
                    <a:lnTo>
                      <a:pt x="329295" y="0"/>
                    </a:lnTo>
                    <a:lnTo>
                      <a:pt x="329295" y="435504"/>
                    </a:lnTo>
                    <a:lnTo>
                      <a:pt x="0" y="435504"/>
                    </a:ln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8" name="Google Shape;678;p2"/>
              <p:cNvSpPr/>
              <p:nvPr/>
            </p:nvSpPr>
            <p:spPr>
              <a:xfrm>
                <a:off x="742230" y="4634465"/>
                <a:ext cx="515874" cy="523684"/>
              </a:xfrm>
              <a:custGeom>
                <a:avLst/>
                <a:gdLst/>
                <a:ahLst/>
                <a:cxnLst/>
                <a:rect l="l" t="t" r="r" b="b"/>
                <a:pathLst>
                  <a:path w="515874" h="523684" extrusionOk="0">
                    <a:moveTo>
                      <a:pt x="269367" y="523685"/>
                    </a:moveTo>
                    <a:cubicBezTo>
                      <a:pt x="212312" y="425101"/>
                      <a:pt x="96488" y="394907"/>
                      <a:pt x="0" y="339757"/>
                    </a:cubicBezTo>
                    <a:lnTo>
                      <a:pt x="246507" y="0"/>
                    </a:lnTo>
                    <a:cubicBezTo>
                      <a:pt x="347948" y="50768"/>
                      <a:pt x="465773" y="78677"/>
                      <a:pt x="515874" y="184023"/>
                    </a:cubicBezTo>
                    <a:lnTo>
                      <a:pt x="269367" y="523685"/>
                    </a:ln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9" name="Google Shape;679;p2"/>
              <p:cNvSpPr/>
              <p:nvPr/>
            </p:nvSpPr>
            <p:spPr>
              <a:xfrm>
                <a:off x="1011597" y="4818392"/>
                <a:ext cx="504920" cy="538638"/>
              </a:xfrm>
              <a:custGeom>
                <a:avLst/>
                <a:gdLst/>
                <a:ahLst/>
                <a:cxnLst/>
                <a:rect l="l" t="t" r="r" b="b"/>
                <a:pathLst>
                  <a:path w="504920" h="538638" extrusionOk="0">
                    <a:moveTo>
                      <a:pt x="0" y="339757"/>
                    </a:moveTo>
                    <a:cubicBezTo>
                      <a:pt x="111443" y="363379"/>
                      <a:pt x="176117" y="464153"/>
                      <a:pt x="258509" y="538639"/>
                    </a:cubicBezTo>
                    <a:lnTo>
                      <a:pt x="504920" y="198882"/>
                    </a:lnTo>
                    <a:cubicBezTo>
                      <a:pt x="425196" y="118301"/>
                      <a:pt x="362045" y="14859"/>
                      <a:pt x="246412" y="0"/>
                    </a:cubicBezTo>
                    <a:lnTo>
                      <a:pt x="0" y="339757"/>
                    </a:ln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0" name="Google Shape;680;p2"/>
              <p:cNvSpPr/>
              <p:nvPr/>
            </p:nvSpPr>
            <p:spPr>
              <a:xfrm>
                <a:off x="1011597" y="4818488"/>
                <a:ext cx="539114" cy="483584"/>
              </a:xfrm>
              <a:custGeom>
                <a:avLst/>
                <a:gdLst/>
                <a:ahLst/>
                <a:cxnLst/>
                <a:rect l="l" t="t" r="r" b="b"/>
                <a:pathLst>
                  <a:path w="539114" h="483584" extrusionOk="0">
                    <a:moveTo>
                      <a:pt x="0" y="339662"/>
                    </a:moveTo>
                    <a:cubicBezTo>
                      <a:pt x="111443" y="363284"/>
                      <a:pt x="210312" y="409099"/>
                      <a:pt x="292703" y="483584"/>
                    </a:cubicBezTo>
                    <a:lnTo>
                      <a:pt x="539115" y="143827"/>
                    </a:lnTo>
                    <a:cubicBezTo>
                      <a:pt x="459391" y="63246"/>
                      <a:pt x="362045" y="14859"/>
                      <a:pt x="246412" y="0"/>
                    </a:cubicBezTo>
                    <a:lnTo>
                      <a:pt x="0" y="339662"/>
                    </a:ln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1" name="Google Shape;681;p2"/>
              <p:cNvSpPr/>
              <p:nvPr/>
            </p:nvSpPr>
            <p:spPr>
              <a:xfrm>
                <a:off x="1009311" y="4686090"/>
                <a:ext cx="200596" cy="139826"/>
              </a:xfrm>
              <a:custGeom>
                <a:avLst/>
                <a:gdLst/>
                <a:ahLst/>
                <a:cxnLst/>
                <a:rect l="l" t="t" r="r" b="b"/>
                <a:pathLst>
                  <a:path w="200596" h="139826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596" y="139827"/>
                    </a:cubicBezTo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2" name="Google Shape;682;p2"/>
              <p:cNvSpPr/>
              <p:nvPr/>
            </p:nvSpPr>
            <p:spPr>
              <a:xfrm>
                <a:off x="994452" y="4714379"/>
                <a:ext cx="200596" cy="139827"/>
              </a:xfrm>
              <a:custGeom>
                <a:avLst/>
                <a:gdLst/>
                <a:ahLst/>
                <a:cxnLst/>
                <a:rect l="l" t="t" r="r" b="b"/>
                <a:pathLst>
                  <a:path w="200596" h="139827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597" y="139827"/>
                    </a:cubicBezTo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3" name="Google Shape;683;p2"/>
              <p:cNvSpPr/>
              <p:nvPr/>
            </p:nvSpPr>
            <p:spPr>
              <a:xfrm>
                <a:off x="974736" y="4751241"/>
                <a:ext cx="200691" cy="139827"/>
              </a:xfrm>
              <a:custGeom>
                <a:avLst/>
                <a:gdLst/>
                <a:ahLst/>
                <a:cxnLst/>
                <a:rect l="l" t="t" r="r" b="b"/>
                <a:pathLst>
                  <a:path w="200691" h="139827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692" y="139827"/>
                    </a:cubicBezTo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4" name="Google Shape;684;p2"/>
              <p:cNvSpPr/>
              <p:nvPr/>
            </p:nvSpPr>
            <p:spPr>
              <a:xfrm>
                <a:off x="952923" y="4777625"/>
                <a:ext cx="200691" cy="139827"/>
              </a:xfrm>
              <a:custGeom>
                <a:avLst/>
                <a:gdLst/>
                <a:ahLst/>
                <a:cxnLst/>
                <a:rect l="l" t="t" r="r" b="b"/>
                <a:pathLst>
                  <a:path w="200691" h="139827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692" y="139827"/>
                    </a:cubicBezTo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5" name="Google Shape;685;p2"/>
              <p:cNvSpPr/>
              <p:nvPr/>
            </p:nvSpPr>
            <p:spPr>
              <a:xfrm>
                <a:off x="1133041" y="4976695"/>
                <a:ext cx="278987" cy="222792"/>
              </a:xfrm>
              <a:custGeom>
                <a:avLst/>
                <a:gdLst/>
                <a:ahLst/>
                <a:cxnLst/>
                <a:rect l="l" t="t" r="r" b="b"/>
                <a:pathLst>
                  <a:path w="278987" h="222792" extrusionOk="0">
                    <a:moveTo>
                      <a:pt x="66294" y="3"/>
                    </a:moveTo>
                    <a:lnTo>
                      <a:pt x="0" y="104588"/>
                    </a:lnTo>
                    <a:cubicBezTo>
                      <a:pt x="0" y="104588"/>
                      <a:pt x="150304" y="171548"/>
                      <a:pt x="189548" y="222793"/>
                    </a:cubicBezTo>
                    <a:lnTo>
                      <a:pt x="278987" y="104397"/>
                    </a:lnTo>
                    <a:cubicBezTo>
                      <a:pt x="278987" y="104397"/>
                      <a:pt x="217932" y="-664"/>
                      <a:pt x="66294" y="3"/>
                    </a:cubicBez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6" name="Google Shape;686;p2"/>
              <p:cNvSpPr/>
              <p:nvPr/>
            </p:nvSpPr>
            <p:spPr>
              <a:xfrm>
                <a:off x="853863" y="4827060"/>
                <a:ext cx="256889" cy="223361"/>
              </a:xfrm>
              <a:custGeom>
                <a:avLst/>
                <a:gdLst/>
                <a:ahLst/>
                <a:cxnLst/>
                <a:rect l="l" t="t" r="r" b="b"/>
                <a:pathLst>
                  <a:path w="256889" h="223361" extrusionOk="0">
                    <a:moveTo>
                      <a:pt x="256889" y="146113"/>
                    </a:moveTo>
                    <a:lnTo>
                      <a:pt x="193643" y="223361"/>
                    </a:lnTo>
                    <a:cubicBezTo>
                      <a:pt x="193643" y="223361"/>
                      <a:pt x="63151" y="100012"/>
                      <a:pt x="0" y="86582"/>
                    </a:cubicBezTo>
                    <a:lnTo>
                      <a:pt x="64008" y="0"/>
                    </a:lnTo>
                    <a:cubicBezTo>
                      <a:pt x="63913" y="0"/>
                      <a:pt x="192119" y="9049"/>
                      <a:pt x="256889" y="146113"/>
                    </a:cubicBez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87" name="Google Shape;687;p2"/>
            <p:cNvGrpSpPr/>
            <p:nvPr/>
          </p:nvGrpSpPr>
          <p:grpSpPr>
            <a:xfrm>
              <a:off x="696549" y="4578468"/>
              <a:ext cx="831589" cy="764125"/>
              <a:chOff x="696549" y="4578468"/>
              <a:chExt cx="831589" cy="764125"/>
            </a:xfrm>
          </p:grpSpPr>
          <p:sp>
            <p:nvSpPr>
              <p:cNvPr id="688" name="Google Shape;688;p2"/>
              <p:cNvSpPr/>
              <p:nvPr/>
            </p:nvSpPr>
            <p:spPr>
              <a:xfrm>
                <a:off x="696549" y="4584515"/>
                <a:ext cx="809047" cy="758078"/>
              </a:xfrm>
              <a:custGeom>
                <a:avLst/>
                <a:gdLst/>
                <a:ahLst/>
                <a:cxnLst/>
                <a:rect l="l" t="t" r="r" b="b"/>
                <a:pathLst>
                  <a:path w="809047" h="758078" extrusionOk="0">
                    <a:moveTo>
                      <a:pt x="246564" y="11564"/>
                    </a:moveTo>
                    <a:cubicBezTo>
                      <a:pt x="255231" y="-437"/>
                      <a:pt x="271710" y="-3581"/>
                      <a:pt x="284092" y="4420"/>
                    </a:cubicBezTo>
                    <a:lnTo>
                      <a:pt x="518693" y="155106"/>
                    </a:lnTo>
                    <a:lnTo>
                      <a:pt x="519836" y="153582"/>
                    </a:lnTo>
                    <a:lnTo>
                      <a:pt x="547554" y="173680"/>
                    </a:lnTo>
                    <a:lnTo>
                      <a:pt x="549078" y="174823"/>
                    </a:lnTo>
                    <a:lnTo>
                      <a:pt x="549459" y="175108"/>
                    </a:lnTo>
                    <a:lnTo>
                      <a:pt x="551078" y="176251"/>
                    </a:lnTo>
                    <a:lnTo>
                      <a:pt x="578700" y="196349"/>
                    </a:lnTo>
                    <a:lnTo>
                      <a:pt x="577748" y="197778"/>
                    </a:lnTo>
                    <a:lnTo>
                      <a:pt x="798728" y="376086"/>
                    </a:lnTo>
                    <a:cubicBezTo>
                      <a:pt x="810253" y="385325"/>
                      <a:pt x="812444" y="402089"/>
                      <a:pt x="803681" y="414091"/>
                    </a:cubicBezTo>
                    <a:lnTo>
                      <a:pt x="562603" y="746513"/>
                    </a:lnTo>
                    <a:cubicBezTo>
                      <a:pt x="552888" y="759943"/>
                      <a:pt x="533647" y="762039"/>
                      <a:pt x="521455" y="750895"/>
                    </a:cubicBezTo>
                    <a:cubicBezTo>
                      <a:pt x="437826" y="674980"/>
                      <a:pt x="332574" y="572872"/>
                      <a:pt x="294951" y="565919"/>
                    </a:cubicBezTo>
                    <a:lnTo>
                      <a:pt x="268376" y="562776"/>
                    </a:lnTo>
                    <a:lnTo>
                      <a:pt x="267995" y="562490"/>
                    </a:lnTo>
                    <a:lnTo>
                      <a:pt x="256184" y="537058"/>
                    </a:lnTo>
                    <a:cubicBezTo>
                      <a:pt x="255612" y="520009"/>
                      <a:pt x="128168" y="449714"/>
                      <a:pt x="13963" y="384468"/>
                    </a:cubicBezTo>
                    <a:cubicBezTo>
                      <a:pt x="-324" y="376276"/>
                      <a:pt x="-4420" y="357417"/>
                      <a:pt x="5295" y="343987"/>
                    </a:cubicBezTo>
                    <a:lnTo>
                      <a:pt x="246564" y="11564"/>
                    </a:lnTo>
                    <a:close/>
                  </a:path>
                </a:pathLst>
              </a:custGeom>
              <a:solidFill>
                <a:srgbClr val="E9684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9" name="Google Shape;689;p2"/>
              <p:cNvSpPr/>
              <p:nvPr/>
            </p:nvSpPr>
            <p:spPr>
              <a:xfrm rot="-8642603">
                <a:off x="1076825" y="4824471"/>
                <a:ext cx="329294" cy="435503"/>
              </a:xfrm>
              <a:custGeom>
                <a:avLst/>
                <a:gdLst/>
                <a:ahLst/>
                <a:cxnLst/>
                <a:rect l="l" t="t" r="r" b="b"/>
                <a:pathLst>
                  <a:path w="329294" h="435503" extrusionOk="0">
                    <a:moveTo>
                      <a:pt x="0" y="0"/>
                    </a:moveTo>
                    <a:lnTo>
                      <a:pt x="329295" y="0"/>
                    </a:lnTo>
                    <a:lnTo>
                      <a:pt x="329295" y="435503"/>
                    </a:lnTo>
                    <a:lnTo>
                      <a:pt x="0" y="435503"/>
                    </a:lnTo>
                    <a:close/>
                  </a:path>
                </a:pathLst>
              </a:custGeom>
              <a:solidFill>
                <a:srgbClr val="D6CBB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0" name="Google Shape;690;p2"/>
              <p:cNvSpPr/>
              <p:nvPr/>
            </p:nvSpPr>
            <p:spPr>
              <a:xfrm rot="-8642603">
                <a:off x="813613" y="4633654"/>
                <a:ext cx="329294" cy="435503"/>
              </a:xfrm>
              <a:custGeom>
                <a:avLst/>
                <a:gdLst/>
                <a:ahLst/>
                <a:cxnLst/>
                <a:rect l="l" t="t" r="r" b="b"/>
                <a:pathLst>
                  <a:path w="329294" h="435503" extrusionOk="0">
                    <a:moveTo>
                      <a:pt x="0" y="0"/>
                    </a:moveTo>
                    <a:lnTo>
                      <a:pt x="329295" y="0"/>
                    </a:lnTo>
                    <a:lnTo>
                      <a:pt x="329295" y="435503"/>
                    </a:lnTo>
                    <a:lnTo>
                      <a:pt x="0" y="435503"/>
                    </a:lnTo>
                    <a:close/>
                  </a:path>
                </a:pathLst>
              </a:custGeom>
              <a:solidFill>
                <a:srgbClr val="D6CBB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1" name="Google Shape;691;p2"/>
              <p:cNvSpPr/>
              <p:nvPr/>
            </p:nvSpPr>
            <p:spPr>
              <a:xfrm>
                <a:off x="719656" y="4587792"/>
                <a:ext cx="515778" cy="523684"/>
              </a:xfrm>
              <a:custGeom>
                <a:avLst/>
                <a:gdLst/>
                <a:ahLst/>
                <a:cxnLst/>
                <a:rect l="l" t="t" r="r" b="b"/>
                <a:pathLst>
                  <a:path w="515778" h="523684" extrusionOk="0">
                    <a:moveTo>
                      <a:pt x="269367" y="523685"/>
                    </a:moveTo>
                    <a:cubicBezTo>
                      <a:pt x="212312" y="425101"/>
                      <a:pt x="96488" y="394907"/>
                      <a:pt x="0" y="339757"/>
                    </a:cubicBezTo>
                    <a:lnTo>
                      <a:pt x="246412" y="0"/>
                    </a:lnTo>
                    <a:cubicBezTo>
                      <a:pt x="347853" y="50768"/>
                      <a:pt x="465677" y="78677"/>
                      <a:pt x="515779" y="184023"/>
                    </a:cubicBezTo>
                    <a:lnTo>
                      <a:pt x="269367" y="523685"/>
                    </a:lnTo>
                    <a:close/>
                  </a:path>
                </a:pathLst>
              </a:custGeom>
              <a:solidFill>
                <a:srgbClr val="F2E9D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2" name="Google Shape;692;p2"/>
              <p:cNvSpPr/>
              <p:nvPr/>
            </p:nvSpPr>
            <p:spPr>
              <a:xfrm>
                <a:off x="989023" y="4771720"/>
                <a:ext cx="504920" cy="538638"/>
              </a:xfrm>
              <a:custGeom>
                <a:avLst/>
                <a:gdLst/>
                <a:ahLst/>
                <a:cxnLst/>
                <a:rect l="l" t="t" r="r" b="b"/>
                <a:pathLst>
                  <a:path w="504920" h="538638" extrusionOk="0">
                    <a:moveTo>
                      <a:pt x="0" y="339757"/>
                    </a:moveTo>
                    <a:cubicBezTo>
                      <a:pt x="111443" y="363379"/>
                      <a:pt x="176117" y="464153"/>
                      <a:pt x="258509" y="538639"/>
                    </a:cubicBezTo>
                    <a:lnTo>
                      <a:pt x="504920" y="198882"/>
                    </a:lnTo>
                    <a:cubicBezTo>
                      <a:pt x="425196" y="118300"/>
                      <a:pt x="362045" y="14859"/>
                      <a:pt x="246412" y="0"/>
                    </a:cubicBezTo>
                    <a:lnTo>
                      <a:pt x="0" y="339757"/>
                    </a:lnTo>
                    <a:close/>
                  </a:path>
                </a:pathLst>
              </a:custGeom>
              <a:solidFill>
                <a:srgbClr val="F2E9D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3" name="Google Shape;693;p2"/>
              <p:cNvSpPr/>
              <p:nvPr/>
            </p:nvSpPr>
            <p:spPr>
              <a:xfrm>
                <a:off x="989023" y="4771815"/>
                <a:ext cx="539115" cy="483584"/>
              </a:xfrm>
              <a:custGeom>
                <a:avLst/>
                <a:gdLst/>
                <a:ahLst/>
                <a:cxnLst/>
                <a:rect l="l" t="t" r="r" b="b"/>
                <a:pathLst>
                  <a:path w="539115" h="483584" extrusionOk="0">
                    <a:moveTo>
                      <a:pt x="0" y="339662"/>
                    </a:moveTo>
                    <a:cubicBezTo>
                      <a:pt x="111443" y="363284"/>
                      <a:pt x="210312" y="409099"/>
                      <a:pt x="292703" y="483584"/>
                    </a:cubicBezTo>
                    <a:lnTo>
                      <a:pt x="539115" y="143923"/>
                    </a:lnTo>
                    <a:cubicBezTo>
                      <a:pt x="459391" y="63246"/>
                      <a:pt x="362045" y="14859"/>
                      <a:pt x="246412" y="0"/>
                    </a:cubicBezTo>
                    <a:lnTo>
                      <a:pt x="0" y="33966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4" name="Google Shape;694;p2"/>
              <p:cNvSpPr/>
              <p:nvPr/>
            </p:nvSpPr>
            <p:spPr>
              <a:xfrm>
                <a:off x="986737" y="4639418"/>
                <a:ext cx="200691" cy="139826"/>
              </a:xfrm>
              <a:custGeom>
                <a:avLst/>
                <a:gdLst/>
                <a:ahLst/>
                <a:cxnLst/>
                <a:rect l="l" t="t" r="r" b="b"/>
                <a:pathLst>
                  <a:path w="200691" h="139826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692" y="139827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5" name="Google Shape;695;p2"/>
              <p:cNvSpPr/>
              <p:nvPr/>
            </p:nvSpPr>
            <p:spPr>
              <a:xfrm>
                <a:off x="971878" y="4667707"/>
                <a:ext cx="200691" cy="139826"/>
              </a:xfrm>
              <a:custGeom>
                <a:avLst/>
                <a:gdLst/>
                <a:ahLst/>
                <a:cxnLst/>
                <a:rect l="l" t="t" r="r" b="b"/>
                <a:pathLst>
                  <a:path w="200691" h="139826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692" y="139827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6" name="Google Shape;696;p2"/>
              <p:cNvSpPr/>
              <p:nvPr/>
            </p:nvSpPr>
            <p:spPr>
              <a:xfrm>
                <a:off x="952161" y="4704568"/>
                <a:ext cx="200691" cy="139827"/>
              </a:xfrm>
              <a:custGeom>
                <a:avLst/>
                <a:gdLst/>
                <a:ahLst/>
                <a:cxnLst/>
                <a:rect l="l" t="t" r="r" b="b"/>
                <a:pathLst>
                  <a:path w="200691" h="139827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692" y="139827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7" name="Google Shape;697;p2"/>
              <p:cNvSpPr/>
              <p:nvPr/>
            </p:nvSpPr>
            <p:spPr>
              <a:xfrm>
                <a:off x="930349" y="4730953"/>
                <a:ext cx="200596" cy="139827"/>
              </a:xfrm>
              <a:custGeom>
                <a:avLst/>
                <a:gdLst/>
                <a:ahLst/>
                <a:cxnLst/>
                <a:rect l="l" t="t" r="r" b="b"/>
                <a:pathLst>
                  <a:path w="200596" h="139827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596" y="139827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8" name="Google Shape;698;p2"/>
              <p:cNvSpPr/>
              <p:nvPr/>
            </p:nvSpPr>
            <p:spPr>
              <a:xfrm>
                <a:off x="1110467" y="4930021"/>
                <a:ext cx="278987" cy="222793"/>
              </a:xfrm>
              <a:custGeom>
                <a:avLst/>
                <a:gdLst/>
                <a:ahLst/>
                <a:cxnLst/>
                <a:rect l="l" t="t" r="r" b="b"/>
                <a:pathLst>
                  <a:path w="278987" h="222793" extrusionOk="0">
                    <a:moveTo>
                      <a:pt x="66294" y="4"/>
                    </a:moveTo>
                    <a:lnTo>
                      <a:pt x="0" y="104589"/>
                    </a:lnTo>
                    <a:cubicBezTo>
                      <a:pt x="0" y="104589"/>
                      <a:pt x="150304" y="171549"/>
                      <a:pt x="189547" y="222794"/>
                    </a:cubicBezTo>
                    <a:lnTo>
                      <a:pt x="278987" y="104398"/>
                    </a:lnTo>
                    <a:cubicBezTo>
                      <a:pt x="278987" y="104398"/>
                      <a:pt x="217932" y="-758"/>
                      <a:pt x="66294" y="4"/>
                    </a:cubicBezTo>
                    <a:close/>
                  </a:path>
                </a:pathLst>
              </a:custGeom>
              <a:solidFill>
                <a:srgbClr val="EDB86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9" name="Google Shape;699;p2"/>
              <p:cNvSpPr/>
              <p:nvPr/>
            </p:nvSpPr>
            <p:spPr>
              <a:xfrm>
                <a:off x="831289" y="4780388"/>
                <a:ext cx="256889" cy="223361"/>
              </a:xfrm>
              <a:custGeom>
                <a:avLst/>
                <a:gdLst/>
                <a:ahLst/>
                <a:cxnLst/>
                <a:rect l="l" t="t" r="r" b="b"/>
                <a:pathLst>
                  <a:path w="256889" h="223361" extrusionOk="0">
                    <a:moveTo>
                      <a:pt x="256889" y="146114"/>
                    </a:moveTo>
                    <a:lnTo>
                      <a:pt x="193643" y="223361"/>
                    </a:lnTo>
                    <a:cubicBezTo>
                      <a:pt x="193643" y="223361"/>
                      <a:pt x="63246" y="100013"/>
                      <a:pt x="0" y="86582"/>
                    </a:cubicBezTo>
                    <a:lnTo>
                      <a:pt x="64008" y="0"/>
                    </a:lnTo>
                    <a:cubicBezTo>
                      <a:pt x="63913" y="0"/>
                      <a:pt x="192119" y="9049"/>
                      <a:pt x="256889" y="14611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701" name="Google Shape;463;p2"/>
          <p:cNvSpPr/>
          <p:nvPr/>
        </p:nvSpPr>
        <p:spPr>
          <a:xfrm>
            <a:off x="7781572" y="6772563"/>
            <a:ext cx="614611" cy="653489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02" name="Google Shape;476;p2"/>
          <p:cNvGrpSpPr/>
          <p:nvPr/>
        </p:nvGrpSpPr>
        <p:grpSpPr>
          <a:xfrm rot="16449642">
            <a:off x="9292365" y="6155224"/>
            <a:ext cx="1834856" cy="1827065"/>
            <a:chOff x="9297121" y="4956135"/>
            <a:chExt cx="1834856" cy="1827065"/>
          </a:xfrm>
        </p:grpSpPr>
        <p:grpSp>
          <p:nvGrpSpPr>
            <p:cNvPr id="703" name="Google Shape;477;p2"/>
            <p:cNvGrpSpPr/>
            <p:nvPr/>
          </p:nvGrpSpPr>
          <p:grpSpPr>
            <a:xfrm>
              <a:off x="9328898" y="5003504"/>
              <a:ext cx="1803080" cy="1779696"/>
              <a:chOff x="5748327" y="3124191"/>
              <a:chExt cx="696662" cy="611618"/>
            </a:xfrm>
          </p:grpSpPr>
          <p:grpSp>
            <p:nvGrpSpPr>
              <p:cNvPr id="733" name="Google Shape;478;p2"/>
              <p:cNvGrpSpPr/>
              <p:nvPr/>
            </p:nvGrpSpPr>
            <p:grpSpPr>
              <a:xfrm>
                <a:off x="6032547" y="3282867"/>
                <a:ext cx="412442" cy="452942"/>
                <a:chOff x="6032547" y="3282867"/>
                <a:chExt cx="412442" cy="452942"/>
              </a:xfrm>
            </p:grpSpPr>
            <p:sp>
              <p:nvSpPr>
                <p:cNvPr id="748" name="Google Shape;479;p2"/>
                <p:cNvSpPr/>
                <p:nvPr/>
              </p:nvSpPr>
              <p:spPr>
                <a:xfrm>
                  <a:off x="6032547" y="3336353"/>
                  <a:ext cx="369776" cy="3994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9776" h="399456" extrusionOk="0">
                      <a:moveTo>
                        <a:pt x="364252" y="77978"/>
                      </a:moveTo>
                      <a:lnTo>
                        <a:pt x="84978" y="392207"/>
                      </a:lnTo>
                      <a:cubicBezTo>
                        <a:pt x="77073" y="401161"/>
                        <a:pt x="63452" y="401923"/>
                        <a:pt x="54403" y="393922"/>
                      </a:cubicBezTo>
                      <a:lnTo>
                        <a:pt x="7350" y="352107"/>
                      </a:lnTo>
                      <a:cubicBezTo>
                        <a:pt x="-1699" y="344106"/>
                        <a:pt x="-2461" y="330485"/>
                        <a:pt x="5445" y="321532"/>
                      </a:cubicBezTo>
                      <a:lnTo>
                        <a:pt x="284718" y="7302"/>
                      </a:lnTo>
                      <a:cubicBezTo>
                        <a:pt x="292624" y="-1651"/>
                        <a:pt x="306340" y="-2509"/>
                        <a:pt x="315388" y="5492"/>
                      </a:cubicBezTo>
                      <a:lnTo>
                        <a:pt x="362442" y="47307"/>
                      </a:lnTo>
                      <a:cubicBezTo>
                        <a:pt x="371490" y="55308"/>
                        <a:pt x="372252" y="69024"/>
                        <a:pt x="364252" y="77978"/>
                      </a:cubicBez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9" name="Google Shape;480;p2"/>
                <p:cNvSpPr/>
                <p:nvPr/>
              </p:nvSpPr>
              <p:spPr>
                <a:xfrm>
                  <a:off x="6032633" y="3336392"/>
                  <a:ext cx="338924" cy="372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924" h="372928" extrusionOk="0">
                      <a:moveTo>
                        <a:pt x="315302" y="5454"/>
                      </a:moveTo>
                      <a:cubicBezTo>
                        <a:pt x="306349" y="-2452"/>
                        <a:pt x="292633" y="-1690"/>
                        <a:pt x="284727" y="7264"/>
                      </a:cubicBezTo>
                      <a:lnTo>
                        <a:pt x="5454" y="321398"/>
                      </a:lnTo>
                      <a:cubicBezTo>
                        <a:pt x="-2452" y="330352"/>
                        <a:pt x="-1690" y="344068"/>
                        <a:pt x="7264" y="351974"/>
                      </a:cubicBezTo>
                      <a:lnTo>
                        <a:pt x="30886" y="372929"/>
                      </a:lnTo>
                      <a:lnTo>
                        <a:pt x="338924" y="26314"/>
                      </a:lnTo>
                      <a:lnTo>
                        <a:pt x="315302" y="5454"/>
                      </a:ln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750" name="Google Shape;481;p2"/>
                <p:cNvGrpSpPr/>
                <p:nvPr/>
              </p:nvGrpSpPr>
              <p:grpSpPr>
                <a:xfrm>
                  <a:off x="6344125" y="3282867"/>
                  <a:ext cx="100864" cy="104413"/>
                  <a:chOff x="6344125" y="3282867"/>
                  <a:chExt cx="100864" cy="104413"/>
                </a:xfrm>
              </p:grpSpPr>
              <p:sp>
                <p:nvSpPr>
                  <p:cNvPr id="759" name="Google Shape;482;p2"/>
                  <p:cNvSpPr/>
                  <p:nvPr/>
                </p:nvSpPr>
                <p:spPr>
                  <a:xfrm>
                    <a:off x="6344125" y="3282867"/>
                    <a:ext cx="100864" cy="1044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64" h="104413" extrusionOk="0">
                        <a:moveTo>
                          <a:pt x="93250" y="5734"/>
                        </a:moveTo>
                        <a:lnTo>
                          <a:pt x="93250" y="5734"/>
                        </a:lnTo>
                        <a:cubicBezTo>
                          <a:pt x="86201" y="-457"/>
                          <a:pt x="76105" y="-1790"/>
                          <a:pt x="67818" y="2496"/>
                        </a:cubicBezTo>
                        <a:lnTo>
                          <a:pt x="52864" y="10211"/>
                        </a:lnTo>
                        <a:cubicBezTo>
                          <a:pt x="40100" y="16783"/>
                          <a:pt x="28670" y="25642"/>
                          <a:pt x="19145" y="36405"/>
                        </a:cubicBezTo>
                        <a:lnTo>
                          <a:pt x="0" y="57931"/>
                        </a:lnTo>
                        <a:lnTo>
                          <a:pt x="26194" y="81172"/>
                        </a:lnTo>
                        <a:lnTo>
                          <a:pt x="52388" y="104413"/>
                        </a:lnTo>
                        <a:lnTo>
                          <a:pt x="71533" y="82887"/>
                        </a:lnTo>
                        <a:cubicBezTo>
                          <a:pt x="81058" y="72124"/>
                          <a:pt x="88487" y="59741"/>
                          <a:pt x="93536" y="46311"/>
                        </a:cubicBezTo>
                        <a:lnTo>
                          <a:pt x="99441" y="30499"/>
                        </a:lnTo>
                        <a:cubicBezTo>
                          <a:pt x="102680" y="21927"/>
                          <a:pt x="100298" y="12021"/>
                          <a:pt x="93250" y="5734"/>
                        </a:cubicBezTo>
                        <a:close/>
                      </a:path>
                    </a:pathLst>
                  </a:custGeom>
                  <a:solidFill>
                    <a:srgbClr val="75707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60" name="Google Shape;483;p2"/>
                  <p:cNvSpPr/>
                  <p:nvPr/>
                </p:nvSpPr>
                <p:spPr>
                  <a:xfrm>
                    <a:off x="6344125" y="3282929"/>
                    <a:ext cx="100795" cy="81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795" h="81300" extrusionOk="0">
                        <a:moveTo>
                          <a:pt x="100774" y="23579"/>
                        </a:moveTo>
                        <a:cubicBezTo>
                          <a:pt x="98393" y="23865"/>
                          <a:pt x="96203" y="24627"/>
                          <a:pt x="94012" y="25770"/>
                        </a:cubicBezTo>
                        <a:lnTo>
                          <a:pt x="79057" y="33580"/>
                        </a:lnTo>
                        <a:cubicBezTo>
                          <a:pt x="66294" y="40152"/>
                          <a:pt x="54864" y="49011"/>
                          <a:pt x="45339" y="59774"/>
                        </a:cubicBezTo>
                        <a:lnTo>
                          <a:pt x="26194" y="81300"/>
                        </a:lnTo>
                        <a:lnTo>
                          <a:pt x="0" y="57964"/>
                        </a:lnTo>
                        <a:lnTo>
                          <a:pt x="19145" y="36438"/>
                        </a:lnTo>
                        <a:cubicBezTo>
                          <a:pt x="28670" y="25770"/>
                          <a:pt x="40005" y="16816"/>
                          <a:pt x="52864" y="10244"/>
                        </a:cubicBezTo>
                        <a:lnTo>
                          <a:pt x="67913" y="2529"/>
                        </a:lnTo>
                        <a:cubicBezTo>
                          <a:pt x="76200" y="-1758"/>
                          <a:pt x="86297" y="-519"/>
                          <a:pt x="93345" y="5672"/>
                        </a:cubicBezTo>
                        <a:lnTo>
                          <a:pt x="93440" y="5767"/>
                        </a:lnTo>
                        <a:cubicBezTo>
                          <a:pt x="98489" y="10339"/>
                          <a:pt x="101060" y="16911"/>
                          <a:pt x="100774" y="23579"/>
                        </a:cubicBezTo>
                        <a:close/>
                      </a:path>
                    </a:pathLst>
                  </a:custGeom>
                  <a:solidFill>
                    <a:srgbClr val="75707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51" name="Google Shape;484;p2"/>
                <p:cNvGrpSpPr/>
                <p:nvPr/>
              </p:nvGrpSpPr>
              <p:grpSpPr>
                <a:xfrm>
                  <a:off x="6047111" y="3351416"/>
                  <a:ext cx="342765" cy="366930"/>
                  <a:chOff x="6047111" y="3351416"/>
                  <a:chExt cx="342765" cy="366930"/>
                </a:xfrm>
              </p:grpSpPr>
              <p:grpSp>
                <p:nvGrpSpPr>
                  <p:cNvPr id="752" name="Google Shape;485;p2"/>
                  <p:cNvGrpSpPr/>
                  <p:nvPr/>
                </p:nvGrpSpPr>
                <p:grpSpPr>
                  <a:xfrm>
                    <a:off x="6168200" y="3351416"/>
                    <a:ext cx="221676" cy="238365"/>
                    <a:chOff x="6168200" y="3351416"/>
                    <a:chExt cx="221676" cy="238365"/>
                  </a:xfrm>
                </p:grpSpPr>
                <p:sp>
                  <p:nvSpPr>
                    <p:cNvPr id="756" name="Google Shape;486;p2"/>
                    <p:cNvSpPr/>
                    <p:nvPr/>
                  </p:nvSpPr>
                  <p:spPr>
                    <a:xfrm rot="-2902359">
                      <a:off x="6332119" y="3341638"/>
                      <a:ext cx="21622" cy="10639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2" h="106396" extrusionOk="0">
                          <a:moveTo>
                            <a:pt x="0" y="0"/>
                          </a:moveTo>
                          <a:lnTo>
                            <a:pt x="21622" y="0"/>
                          </a:lnTo>
                          <a:lnTo>
                            <a:pt x="21622" y="106397"/>
                          </a:lnTo>
                          <a:lnTo>
                            <a:pt x="0" y="106397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57" name="Google Shape;487;p2"/>
                    <p:cNvSpPr/>
                    <p:nvPr/>
                  </p:nvSpPr>
                  <p:spPr>
                    <a:xfrm rot="-2902359">
                      <a:off x="6302778" y="3374623"/>
                      <a:ext cx="21622" cy="10639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2" h="106396" extrusionOk="0">
                          <a:moveTo>
                            <a:pt x="0" y="0"/>
                          </a:moveTo>
                          <a:lnTo>
                            <a:pt x="21622" y="0"/>
                          </a:lnTo>
                          <a:lnTo>
                            <a:pt x="21622" y="106397"/>
                          </a:lnTo>
                          <a:lnTo>
                            <a:pt x="0" y="106397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58" name="Google Shape;488;p2"/>
                    <p:cNvSpPr/>
                    <p:nvPr/>
                  </p:nvSpPr>
                  <p:spPr>
                    <a:xfrm>
                      <a:off x="6168200" y="3473766"/>
                      <a:ext cx="106009" cy="11601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6009" h="116015" extrusionOk="0">
                          <a:moveTo>
                            <a:pt x="73150" y="75915"/>
                          </a:moveTo>
                          <a:cubicBezTo>
                            <a:pt x="46099" y="106395"/>
                            <a:pt x="15143" y="123064"/>
                            <a:pt x="3999" y="113158"/>
                          </a:cubicBezTo>
                          <a:cubicBezTo>
                            <a:pt x="-7145" y="103252"/>
                            <a:pt x="5808" y="70581"/>
                            <a:pt x="32859" y="40101"/>
                          </a:cubicBezTo>
                          <a:cubicBezTo>
                            <a:pt x="59910" y="9621"/>
                            <a:pt x="90867" y="-7048"/>
                            <a:pt x="102011" y="2858"/>
                          </a:cubicBezTo>
                          <a:cubicBezTo>
                            <a:pt x="113155" y="12764"/>
                            <a:pt x="100201" y="45435"/>
                            <a:pt x="73150" y="75915"/>
                          </a:cubicBez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753" name="Google Shape;489;p2"/>
                  <p:cNvGrpSpPr/>
                  <p:nvPr/>
                </p:nvGrpSpPr>
                <p:grpSpPr>
                  <a:xfrm>
                    <a:off x="6047111" y="3598485"/>
                    <a:ext cx="123187" cy="119862"/>
                    <a:chOff x="6047111" y="3598485"/>
                    <a:chExt cx="123187" cy="119862"/>
                  </a:xfrm>
                </p:grpSpPr>
                <p:sp>
                  <p:nvSpPr>
                    <p:cNvPr id="754" name="Google Shape;490;p2"/>
                    <p:cNvSpPr/>
                    <p:nvPr/>
                  </p:nvSpPr>
                  <p:spPr>
                    <a:xfrm rot="-2902130">
                      <a:off x="6112547" y="3588709"/>
                      <a:ext cx="21620" cy="10638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0" h="106388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89"/>
                          </a:lnTo>
                          <a:lnTo>
                            <a:pt x="0" y="106389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55" name="Google Shape;491;p2"/>
                    <p:cNvSpPr/>
                    <p:nvPr/>
                  </p:nvSpPr>
                  <p:spPr>
                    <a:xfrm rot="-2901873">
                      <a:off x="6083242" y="3621724"/>
                      <a:ext cx="21622" cy="10639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2" h="106396" extrusionOk="0">
                          <a:moveTo>
                            <a:pt x="0" y="0"/>
                          </a:moveTo>
                          <a:lnTo>
                            <a:pt x="21622" y="0"/>
                          </a:lnTo>
                          <a:lnTo>
                            <a:pt x="21622" y="106396"/>
                          </a:lnTo>
                          <a:lnTo>
                            <a:pt x="0" y="106396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  <p:grpSp>
            <p:nvGrpSpPr>
              <p:cNvPr id="734" name="Google Shape;492;p2"/>
              <p:cNvGrpSpPr/>
              <p:nvPr/>
            </p:nvGrpSpPr>
            <p:grpSpPr>
              <a:xfrm>
                <a:off x="5748327" y="3124191"/>
                <a:ext cx="551475" cy="220228"/>
                <a:chOff x="5748327" y="3124191"/>
                <a:chExt cx="551475" cy="220228"/>
              </a:xfrm>
            </p:grpSpPr>
            <p:sp>
              <p:nvSpPr>
                <p:cNvPr id="735" name="Google Shape;493;p2"/>
                <p:cNvSpPr/>
                <p:nvPr/>
              </p:nvSpPr>
              <p:spPr>
                <a:xfrm>
                  <a:off x="5748327" y="3124191"/>
                  <a:ext cx="464823" cy="220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823" h="220228" extrusionOk="0">
                      <a:moveTo>
                        <a:pt x="449113" y="103069"/>
                      </a:moveTo>
                      <a:lnTo>
                        <a:pt x="45063" y="219370"/>
                      </a:lnTo>
                      <a:cubicBezTo>
                        <a:pt x="33633" y="222703"/>
                        <a:pt x="21631" y="216036"/>
                        <a:pt x="18297" y="204511"/>
                      </a:cubicBezTo>
                      <a:lnTo>
                        <a:pt x="867" y="143932"/>
                      </a:lnTo>
                      <a:cubicBezTo>
                        <a:pt x="-2467" y="132311"/>
                        <a:pt x="4105" y="120405"/>
                        <a:pt x="15630" y="117071"/>
                      </a:cubicBezTo>
                      <a:lnTo>
                        <a:pt x="419681" y="866"/>
                      </a:lnTo>
                      <a:cubicBezTo>
                        <a:pt x="431111" y="-2468"/>
                        <a:pt x="443208" y="4105"/>
                        <a:pt x="446541" y="15725"/>
                      </a:cubicBezTo>
                      <a:lnTo>
                        <a:pt x="463972" y="76304"/>
                      </a:lnTo>
                      <a:cubicBezTo>
                        <a:pt x="467306" y="87829"/>
                        <a:pt x="460543" y="99831"/>
                        <a:pt x="449113" y="103069"/>
                      </a:cubicBez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6" name="Google Shape;494;p2"/>
                <p:cNvSpPr/>
                <p:nvPr/>
              </p:nvSpPr>
              <p:spPr>
                <a:xfrm>
                  <a:off x="5748369" y="3124232"/>
                  <a:ext cx="455167" cy="174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167" h="174180" extrusionOk="0">
                      <a:moveTo>
                        <a:pt x="446405" y="15684"/>
                      </a:moveTo>
                      <a:cubicBezTo>
                        <a:pt x="443071" y="4159"/>
                        <a:pt x="431069" y="-2413"/>
                        <a:pt x="419544" y="825"/>
                      </a:cubicBezTo>
                      <a:lnTo>
                        <a:pt x="15684" y="117030"/>
                      </a:lnTo>
                      <a:cubicBezTo>
                        <a:pt x="4159" y="120364"/>
                        <a:pt x="-2413" y="132365"/>
                        <a:pt x="825" y="143891"/>
                      </a:cubicBezTo>
                      <a:lnTo>
                        <a:pt x="9588" y="174180"/>
                      </a:lnTo>
                      <a:lnTo>
                        <a:pt x="455168" y="45974"/>
                      </a:lnTo>
                      <a:lnTo>
                        <a:pt x="446405" y="15684"/>
                      </a:ln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737" name="Google Shape;495;p2"/>
                <p:cNvGrpSpPr/>
                <p:nvPr/>
              </p:nvGrpSpPr>
              <p:grpSpPr>
                <a:xfrm>
                  <a:off x="6192106" y="3124420"/>
                  <a:ext cx="107696" cy="79789"/>
                  <a:chOff x="6192106" y="3124420"/>
                  <a:chExt cx="107696" cy="79789"/>
                </a:xfrm>
              </p:grpSpPr>
              <p:sp>
                <p:nvSpPr>
                  <p:cNvPr id="746" name="Google Shape;496;p2"/>
                  <p:cNvSpPr/>
                  <p:nvPr/>
                </p:nvSpPr>
                <p:spPr>
                  <a:xfrm>
                    <a:off x="6192106" y="3124420"/>
                    <a:ext cx="107647" cy="797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647" h="79789" extrusionOk="0">
                        <a:moveTo>
                          <a:pt x="106775" y="18353"/>
                        </a:moveTo>
                        <a:lnTo>
                          <a:pt x="106775" y="18353"/>
                        </a:lnTo>
                        <a:cubicBezTo>
                          <a:pt x="104203" y="9304"/>
                          <a:pt x="96298" y="2827"/>
                          <a:pt x="86963" y="1970"/>
                        </a:cubicBezTo>
                        <a:lnTo>
                          <a:pt x="70199" y="446"/>
                        </a:lnTo>
                        <a:cubicBezTo>
                          <a:pt x="55912" y="-792"/>
                          <a:pt x="41529" y="541"/>
                          <a:pt x="27718" y="4542"/>
                        </a:cubicBezTo>
                        <a:lnTo>
                          <a:pt x="0" y="12543"/>
                        </a:lnTo>
                        <a:lnTo>
                          <a:pt x="9716" y="46166"/>
                        </a:lnTo>
                        <a:lnTo>
                          <a:pt x="19431" y="79789"/>
                        </a:lnTo>
                        <a:lnTo>
                          <a:pt x="47149" y="71788"/>
                        </a:lnTo>
                        <a:cubicBezTo>
                          <a:pt x="60960" y="67788"/>
                          <a:pt x="73819" y="61311"/>
                          <a:pt x="85249" y="52738"/>
                        </a:cubicBezTo>
                        <a:lnTo>
                          <a:pt x="98679" y="42546"/>
                        </a:lnTo>
                        <a:cubicBezTo>
                          <a:pt x="106108" y="37022"/>
                          <a:pt x="109347" y="27402"/>
                          <a:pt x="106775" y="18353"/>
                        </a:cubicBezTo>
                        <a:close/>
                      </a:path>
                    </a:pathLst>
                  </a:custGeom>
                  <a:solidFill>
                    <a:srgbClr val="75707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47" name="Google Shape;497;p2"/>
                  <p:cNvSpPr/>
                  <p:nvPr/>
                </p:nvSpPr>
                <p:spPr>
                  <a:xfrm>
                    <a:off x="6192201" y="3124476"/>
                    <a:ext cx="107601" cy="462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601" h="46205" extrusionOk="0">
                        <a:moveTo>
                          <a:pt x="103442" y="37443"/>
                        </a:moveTo>
                        <a:cubicBezTo>
                          <a:pt x="101346" y="36395"/>
                          <a:pt x="99060" y="35919"/>
                          <a:pt x="96584" y="35633"/>
                        </a:cubicBezTo>
                        <a:lnTo>
                          <a:pt x="79724" y="34204"/>
                        </a:lnTo>
                        <a:cubicBezTo>
                          <a:pt x="65437" y="32966"/>
                          <a:pt x="51054" y="34395"/>
                          <a:pt x="37243" y="38300"/>
                        </a:cubicBezTo>
                        <a:lnTo>
                          <a:pt x="9620" y="46206"/>
                        </a:lnTo>
                        <a:lnTo>
                          <a:pt x="0" y="12487"/>
                        </a:lnTo>
                        <a:lnTo>
                          <a:pt x="27623" y="4581"/>
                        </a:lnTo>
                        <a:cubicBezTo>
                          <a:pt x="41434" y="581"/>
                          <a:pt x="55817" y="-848"/>
                          <a:pt x="70104" y="486"/>
                        </a:cubicBezTo>
                        <a:lnTo>
                          <a:pt x="86963" y="2010"/>
                        </a:lnTo>
                        <a:cubicBezTo>
                          <a:pt x="96203" y="2772"/>
                          <a:pt x="104108" y="9249"/>
                          <a:pt x="106680" y="18202"/>
                        </a:cubicBezTo>
                        <a:lnTo>
                          <a:pt x="106680" y="18297"/>
                        </a:lnTo>
                        <a:cubicBezTo>
                          <a:pt x="108680" y="24965"/>
                          <a:pt x="107347" y="32013"/>
                          <a:pt x="103442" y="37443"/>
                        </a:cubicBezTo>
                        <a:close/>
                      </a:path>
                    </a:pathLst>
                  </a:custGeom>
                  <a:solidFill>
                    <a:srgbClr val="75707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38" name="Google Shape;498;p2"/>
                <p:cNvGrpSpPr/>
                <p:nvPr/>
              </p:nvGrpSpPr>
              <p:grpSpPr>
                <a:xfrm>
                  <a:off x="5777185" y="3127960"/>
                  <a:ext cx="410155" cy="211732"/>
                  <a:chOff x="5777185" y="3127960"/>
                  <a:chExt cx="410155" cy="211732"/>
                </a:xfrm>
              </p:grpSpPr>
              <p:grpSp>
                <p:nvGrpSpPr>
                  <p:cNvPr id="739" name="Google Shape;499;p2"/>
                  <p:cNvGrpSpPr/>
                  <p:nvPr/>
                </p:nvGrpSpPr>
                <p:grpSpPr>
                  <a:xfrm>
                    <a:off x="5915012" y="3127960"/>
                    <a:ext cx="272327" cy="137711"/>
                    <a:chOff x="5915012" y="3127960"/>
                    <a:chExt cx="272327" cy="137711"/>
                  </a:xfrm>
                </p:grpSpPr>
                <p:sp>
                  <p:nvSpPr>
                    <p:cNvPr id="743" name="Google Shape;500;p2"/>
                    <p:cNvSpPr/>
                    <p:nvPr/>
                  </p:nvSpPr>
                  <p:spPr>
                    <a:xfrm rot="-963099">
                      <a:off x="6151431" y="3128875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44" name="Google Shape;501;p2"/>
                    <p:cNvSpPr/>
                    <p:nvPr/>
                  </p:nvSpPr>
                  <p:spPr>
                    <a:xfrm rot="-963099">
                      <a:off x="6109042" y="3141064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45" name="Google Shape;502;p2"/>
                    <p:cNvSpPr/>
                    <p:nvPr/>
                  </p:nvSpPr>
                  <p:spPr>
                    <a:xfrm>
                      <a:off x="5915012" y="3199737"/>
                      <a:ext cx="142517" cy="6593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2517" h="65934" extrusionOk="0">
                          <a:moveTo>
                            <a:pt x="78688" y="58861"/>
                          </a:moveTo>
                          <a:cubicBezTo>
                            <a:pt x="39541" y="70100"/>
                            <a:pt x="4489" y="67719"/>
                            <a:pt x="393" y="53336"/>
                          </a:cubicBezTo>
                          <a:cubicBezTo>
                            <a:pt x="-3703" y="39049"/>
                            <a:pt x="24682" y="18284"/>
                            <a:pt x="63829" y="7045"/>
                          </a:cubicBezTo>
                          <a:cubicBezTo>
                            <a:pt x="102977" y="-4195"/>
                            <a:pt x="138029" y="-1718"/>
                            <a:pt x="142125" y="12569"/>
                          </a:cubicBezTo>
                          <a:cubicBezTo>
                            <a:pt x="146221" y="26857"/>
                            <a:pt x="117836" y="47621"/>
                            <a:pt x="78688" y="58861"/>
                          </a:cubicBez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740" name="Google Shape;503;p2"/>
                  <p:cNvGrpSpPr/>
                  <p:nvPr/>
                </p:nvGrpSpPr>
                <p:grpSpPr>
                  <a:xfrm>
                    <a:off x="5777185" y="3219280"/>
                    <a:ext cx="92584" cy="120412"/>
                    <a:chOff x="5777185" y="3219280"/>
                    <a:chExt cx="92584" cy="120412"/>
                  </a:xfrm>
                </p:grpSpPr>
                <p:sp>
                  <p:nvSpPr>
                    <p:cNvPr id="741" name="Google Shape;504;p2"/>
                    <p:cNvSpPr/>
                    <p:nvPr/>
                  </p:nvSpPr>
                  <p:spPr>
                    <a:xfrm rot="-963099">
                      <a:off x="5833860" y="3220195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42" name="Google Shape;505;p2"/>
                    <p:cNvSpPr/>
                    <p:nvPr/>
                  </p:nvSpPr>
                  <p:spPr>
                    <a:xfrm rot="-963099">
                      <a:off x="5791472" y="3232385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</p:grpSp>
        <p:grpSp>
          <p:nvGrpSpPr>
            <p:cNvPr id="704" name="Google Shape;506;p2"/>
            <p:cNvGrpSpPr/>
            <p:nvPr/>
          </p:nvGrpSpPr>
          <p:grpSpPr>
            <a:xfrm>
              <a:off x="9297121" y="4956135"/>
              <a:ext cx="1803080" cy="1779696"/>
              <a:chOff x="5748327" y="3124191"/>
              <a:chExt cx="696662" cy="611618"/>
            </a:xfrm>
          </p:grpSpPr>
          <p:grpSp>
            <p:nvGrpSpPr>
              <p:cNvPr id="705" name="Google Shape;507;p2"/>
              <p:cNvGrpSpPr/>
              <p:nvPr/>
            </p:nvGrpSpPr>
            <p:grpSpPr>
              <a:xfrm>
                <a:off x="6032547" y="3282867"/>
                <a:ext cx="412442" cy="452942"/>
                <a:chOff x="6032547" y="3282867"/>
                <a:chExt cx="412442" cy="452942"/>
              </a:xfrm>
            </p:grpSpPr>
            <p:sp>
              <p:nvSpPr>
                <p:cNvPr id="720" name="Google Shape;508;p2"/>
                <p:cNvSpPr/>
                <p:nvPr/>
              </p:nvSpPr>
              <p:spPr>
                <a:xfrm>
                  <a:off x="6032547" y="3336353"/>
                  <a:ext cx="369776" cy="3994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9776" h="399456" extrusionOk="0">
                      <a:moveTo>
                        <a:pt x="364252" y="77978"/>
                      </a:moveTo>
                      <a:lnTo>
                        <a:pt x="84978" y="392207"/>
                      </a:lnTo>
                      <a:cubicBezTo>
                        <a:pt x="77073" y="401161"/>
                        <a:pt x="63452" y="401923"/>
                        <a:pt x="54403" y="393922"/>
                      </a:cubicBezTo>
                      <a:lnTo>
                        <a:pt x="7350" y="352107"/>
                      </a:lnTo>
                      <a:cubicBezTo>
                        <a:pt x="-1699" y="344106"/>
                        <a:pt x="-2461" y="330485"/>
                        <a:pt x="5445" y="321532"/>
                      </a:cubicBezTo>
                      <a:lnTo>
                        <a:pt x="284718" y="7302"/>
                      </a:lnTo>
                      <a:cubicBezTo>
                        <a:pt x="292624" y="-1651"/>
                        <a:pt x="306340" y="-2509"/>
                        <a:pt x="315388" y="5492"/>
                      </a:cubicBezTo>
                      <a:lnTo>
                        <a:pt x="362442" y="47307"/>
                      </a:lnTo>
                      <a:cubicBezTo>
                        <a:pt x="371490" y="55308"/>
                        <a:pt x="372252" y="69024"/>
                        <a:pt x="364252" y="77978"/>
                      </a:cubicBezTo>
                      <a:close/>
                    </a:path>
                  </a:pathLst>
                </a:custGeom>
                <a:solidFill>
                  <a:srgbClr val="008C4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1" name="Google Shape;509;p2"/>
                <p:cNvSpPr/>
                <p:nvPr/>
              </p:nvSpPr>
              <p:spPr>
                <a:xfrm>
                  <a:off x="6032633" y="3336392"/>
                  <a:ext cx="338924" cy="372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924" h="372928" extrusionOk="0">
                      <a:moveTo>
                        <a:pt x="315302" y="5454"/>
                      </a:moveTo>
                      <a:cubicBezTo>
                        <a:pt x="306349" y="-2452"/>
                        <a:pt x="292633" y="-1690"/>
                        <a:pt x="284727" y="7264"/>
                      </a:cubicBezTo>
                      <a:lnTo>
                        <a:pt x="5454" y="321398"/>
                      </a:lnTo>
                      <a:cubicBezTo>
                        <a:pt x="-2452" y="330352"/>
                        <a:pt x="-1690" y="344068"/>
                        <a:pt x="7264" y="351974"/>
                      </a:cubicBezTo>
                      <a:lnTo>
                        <a:pt x="30886" y="372929"/>
                      </a:lnTo>
                      <a:lnTo>
                        <a:pt x="338924" y="26314"/>
                      </a:lnTo>
                      <a:lnTo>
                        <a:pt x="315302" y="5454"/>
                      </a:lnTo>
                      <a:close/>
                    </a:path>
                  </a:pathLst>
                </a:custGeom>
                <a:solidFill>
                  <a:srgbClr val="00B2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722" name="Google Shape;510;p2"/>
                <p:cNvGrpSpPr/>
                <p:nvPr/>
              </p:nvGrpSpPr>
              <p:grpSpPr>
                <a:xfrm>
                  <a:off x="6344125" y="3282867"/>
                  <a:ext cx="100864" cy="104413"/>
                  <a:chOff x="6344125" y="3282867"/>
                  <a:chExt cx="100864" cy="104413"/>
                </a:xfrm>
              </p:grpSpPr>
              <p:sp>
                <p:nvSpPr>
                  <p:cNvPr id="731" name="Google Shape;511;p2"/>
                  <p:cNvSpPr/>
                  <p:nvPr/>
                </p:nvSpPr>
                <p:spPr>
                  <a:xfrm>
                    <a:off x="6344125" y="3282867"/>
                    <a:ext cx="100864" cy="1044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64" h="104413" extrusionOk="0">
                        <a:moveTo>
                          <a:pt x="93250" y="5734"/>
                        </a:moveTo>
                        <a:lnTo>
                          <a:pt x="93250" y="5734"/>
                        </a:lnTo>
                        <a:cubicBezTo>
                          <a:pt x="86201" y="-457"/>
                          <a:pt x="76105" y="-1790"/>
                          <a:pt x="67818" y="2496"/>
                        </a:cubicBezTo>
                        <a:lnTo>
                          <a:pt x="52864" y="10211"/>
                        </a:lnTo>
                        <a:cubicBezTo>
                          <a:pt x="40100" y="16783"/>
                          <a:pt x="28670" y="25642"/>
                          <a:pt x="19145" y="36405"/>
                        </a:cubicBezTo>
                        <a:lnTo>
                          <a:pt x="0" y="57931"/>
                        </a:lnTo>
                        <a:lnTo>
                          <a:pt x="26194" y="81172"/>
                        </a:lnTo>
                        <a:lnTo>
                          <a:pt x="52388" y="104413"/>
                        </a:lnTo>
                        <a:lnTo>
                          <a:pt x="71533" y="82887"/>
                        </a:lnTo>
                        <a:cubicBezTo>
                          <a:pt x="81058" y="72124"/>
                          <a:pt x="88487" y="59741"/>
                          <a:pt x="93536" y="46311"/>
                        </a:cubicBezTo>
                        <a:lnTo>
                          <a:pt x="99441" y="30499"/>
                        </a:lnTo>
                        <a:cubicBezTo>
                          <a:pt x="102680" y="21927"/>
                          <a:pt x="100298" y="12021"/>
                          <a:pt x="93250" y="5734"/>
                        </a:cubicBezTo>
                        <a:close/>
                      </a:path>
                    </a:pathLst>
                  </a:custGeom>
                  <a:solidFill>
                    <a:srgbClr val="008C4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32" name="Google Shape;512;p2"/>
                  <p:cNvSpPr/>
                  <p:nvPr/>
                </p:nvSpPr>
                <p:spPr>
                  <a:xfrm>
                    <a:off x="6344125" y="3282929"/>
                    <a:ext cx="100795" cy="81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795" h="81300" extrusionOk="0">
                        <a:moveTo>
                          <a:pt x="100774" y="23579"/>
                        </a:moveTo>
                        <a:cubicBezTo>
                          <a:pt x="98393" y="23865"/>
                          <a:pt x="96203" y="24627"/>
                          <a:pt x="94012" y="25770"/>
                        </a:cubicBezTo>
                        <a:lnTo>
                          <a:pt x="79057" y="33580"/>
                        </a:lnTo>
                        <a:cubicBezTo>
                          <a:pt x="66294" y="40152"/>
                          <a:pt x="54864" y="49011"/>
                          <a:pt x="45339" y="59774"/>
                        </a:cubicBezTo>
                        <a:lnTo>
                          <a:pt x="26194" y="81300"/>
                        </a:lnTo>
                        <a:lnTo>
                          <a:pt x="0" y="57964"/>
                        </a:lnTo>
                        <a:lnTo>
                          <a:pt x="19145" y="36438"/>
                        </a:lnTo>
                        <a:cubicBezTo>
                          <a:pt x="28670" y="25770"/>
                          <a:pt x="40005" y="16816"/>
                          <a:pt x="52864" y="10244"/>
                        </a:cubicBezTo>
                        <a:lnTo>
                          <a:pt x="67913" y="2529"/>
                        </a:lnTo>
                        <a:cubicBezTo>
                          <a:pt x="76200" y="-1758"/>
                          <a:pt x="86297" y="-519"/>
                          <a:pt x="93345" y="5672"/>
                        </a:cubicBezTo>
                        <a:lnTo>
                          <a:pt x="93440" y="5767"/>
                        </a:lnTo>
                        <a:cubicBezTo>
                          <a:pt x="98489" y="10339"/>
                          <a:pt x="101060" y="16911"/>
                          <a:pt x="100774" y="23579"/>
                        </a:cubicBezTo>
                        <a:close/>
                      </a:path>
                    </a:pathLst>
                  </a:custGeom>
                  <a:solidFill>
                    <a:srgbClr val="00B25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23" name="Google Shape;513;p2"/>
                <p:cNvGrpSpPr/>
                <p:nvPr/>
              </p:nvGrpSpPr>
              <p:grpSpPr>
                <a:xfrm>
                  <a:off x="6047111" y="3351416"/>
                  <a:ext cx="342765" cy="366930"/>
                  <a:chOff x="6047111" y="3351416"/>
                  <a:chExt cx="342765" cy="366930"/>
                </a:xfrm>
              </p:grpSpPr>
              <p:grpSp>
                <p:nvGrpSpPr>
                  <p:cNvPr id="724" name="Google Shape;514;p2"/>
                  <p:cNvGrpSpPr/>
                  <p:nvPr/>
                </p:nvGrpSpPr>
                <p:grpSpPr>
                  <a:xfrm>
                    <a:off x="6168200" y="3351416"/>
                    <a:ext cx="221676" cy="238365"/>
                    <a:chOff x="6168200" y="3351416"/>
                    <a:chExt cx="221676" cy="238365"/>
                  </a:xfrm>
                </p:grpSpPr>
                <p:sp>
                  <p:nvSpPr>
                    <p:cNvPr id="728" name="Google Shape;515;p2"/>
                    <p:cNvSpPr/>
                    <p:nvPr/>
                  </p:nvSpPr>
                  <p:spPr>
                    <a:xfrm rot="-2902359">
                      <a:off x="6332119" y="3341638"/>
                      <a:ext cx="21622" cy="10639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2" h="106396" extrusionOk="0">
                          <a:moveTo>
                            <a:pt x="0" y="0"/>
                          </a:moveTo>
                          <a:lnTo>
                            <a:pt x="21622" y="0"/>
                          </a:lnTo>
                          <a:lnTo>
                            <a:pt x="21622" y="106397"/>
                          </a:lnTo>
                          <a:lnTo>
                            <a:pt x="0" y="106397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29" name="Google Shape;516;p2"/>
                    <p:cNvSpPr/>
                    <p:nvPr/>
                  </p:nvSpPr>
                  <p:spPr>
                    <a:xfrm rot="-2902359">
                      <a:off x="6302778" y="3374623"/>
                      <a:ext cx="21622" cy="10639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2" h="106396" extrusionOk="0">
                          <a:moveTo>
                            <a:pt x="0" y="0"/>
                          </a:moveTo>
                          <a:lnTo>
                            <a:pt x="21622" y="0"/>
                          </a:lnTo>
                          <a:lnTo>
                            <a:pt x="21622" y="106397"/>
                          </a:lnTo>
                          <a:lnTo>
                            <a:pt x="0" y="106397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30" name="Google Shape;517;p2"/>
                    <p:cNvSpPr/>
                    <p:nvPr/>
                  </p:nvSpPr>
                  <p:spPr>
                    <a:xfrm>
                      <a:off x="6168200" y="3473766"/>
                      <a:ext cx="106009" cy="11601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6009" h="116015" extrusionOk="0">
                          <a:moveTo>
                            <a:pt x="73150" y="75915"/>
                          </a:moveTo>
                          <a:cubicBezTo>
                            <a:pt x="46099" y="106395"/>
                            <a:pt x="15143" y="123064"/>
                            <a:pt x="3999" y="113158"/>
                          </a:cubicBezTo>
                          <a:cubicBezTo>
                            <a:pt x="-7145" y="103252"/>
                            <a:pt x="5808" y="70581"/>
                            <a:pt x="32859" y="40101"/>
                          </a:cubicBezTo>
                          <a:cubicBezTo>
                            <a:pt x="59910" y="9621"/>
                            <a:pt x="90867" y="-7048"/>
                            <a:pt x="102011" y="2858"/>
                          </a:cubicBezTo>
                          <a:cubicBezTo>
                            <a:pt x="113155" y="12764"/>
                            <a:pt x="100201" y="45435"/>
                            <a:pt x="73150" y="75915"/>
                          </a:cubicBez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725" name="Google Shape;518;p2"/>
                  <p:cNvGrpSpPr/>
                  <p:nvPr/>
                </p:nvGrpSpPr>
                <p:grpSpPr>
                  <a:xfrm>
                    <a:off x="6047111" y="3598485"/>
                    <a:ext cx="123187" cy="119862"/>
                    <a:chOff x="6047111" y="3598485"/>
                    <a:chExt cx="123187" cy="119862"/>
                  </a:xfrm>
                </p:grpSpPr>
                <p:sp>
                  <p:nvSpPr>
                    <p:cNvPr id="726" name="Google Shape;519;p2"/>
                    <p:cNvSpPr/>
                    <p:nvPr/>
                  </p:nvSpPr>
                  <p:spPr>
                    <a:xfrm rot="-2902130">
                      <a:off x="6112547" y="3588709"/>
                      <a:ext cx="21620" cy="10638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0" h="106388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89"/>
                          </a:lnTo>
                          <a:lnTo>
                            <a:pt x="0" y="106389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27" name="Google Shape;520;p2"/>
                    <p:cNvSpPr/>
                    <p:nvPr/>
                  </p:nvSpPr>
                  <p:spPr>
                    <a:xfrm rot="-2901873">
                      <a:off x="6083242" y="3621724"/>
                      <a:ext cx="21622" cy="10639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2" h="106396" extrusionOk="0">
                          <a:moveTo>
                            <a:pt x="0" y="0"/>
                          </a:moveTo>
                          <a:lnTo>
                            <a:pt x="21622" y="0"/>
                          </a:lnTo>
                          <a:lnTo>
                            <a:pt x="21622" y="106396"/>
                          </a:lnTo>
                          <a:lnTo>
                            <a:pt x="0" y="106396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  <p:grpSp>
            <p:nvGrpSpPr>
              <p:cNvPr id="706" name="Google Shape;521;p2"/>
              <p:cNvGrpSpPr/>
              <p:nvPr/>
            </p:nvGrpSpPr>
            <p:grpSpPr>
              <a:xfrm>
                <a:off x="5748327" y="3124191"/>
                <a:ext cx="551475" cy="220228"/>
                <a:chOff x="5748327" y="3124191"/>
                <a:chExt cx="551475" cy="220228"/>
              </a:xfrm>
            </p:grpSpPr>
            <p:sp>
              <p:nvSpPr>
                <p:cNvPr id="707" name="Google Shape;522;p2"/>
                <p:cNvSpPr/>
                <p:nvPr/>
              </p:nvSpPr>
              <p:spPr>
                <a:xfrm>
                  <a:off x="5748327" y="3124191"/>
                  <a:ext cx="464823" cy="220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823" h="220228" extrusionOk="0">
                      <a:moveTo>
                        <a:pt x="449113" y="103069"/>
                      </a:moveTo>
                      <a:lnTo>
                        <a:pt x="45063" y="219370"/>
                      </a:lnTo>
                      <a:cubicBezTo>
                        <a:pt x="33633" y="222703"/>
                        <a:pt x="21631" y="216036"/>
                        <a:pt x="18297" y="204511"/>
                      </a:cubicBezTo>
                      <a:lnTo>
                        <a:pt x="867" y="143932"/>
                      </a:lnTo>
                      <a:cubicBezTo>
                        <a:pt x="-2467" y="132311"/>
                        <a:pt x="4105" y="120405"/>
                        <a:pt x="15630" y="117071"/>
                      </a:cubicBezTo>
                      <a:lnTo>
                        <a:pt x="419681" y="866"/>
                      </a:lnTo>
                      <a:cubicBezTo>
                        <a:pt x="431111" y="-2468"/>
                        <a:pt x="443208" y="4105"/>
                        <a:pt x="446541" y="15725"/>
                      </a:cubicBezTo>
                      <a:lnTo>
                        <a:pt x="463972" y="76304"/>
                      </a:lnTo>
                      <a:cubicBezTo>
                        <a:pt x="467306" y="87829"/>
                        <a:pt x="460543" y="99831"/>
                        <a:pt x="449113" y="103069"/>
                      </a:cubicBezTo>
                      <a:close/>
                    </a:path>
                  </a:pathLst>
                </a:custGeom>
                <a:solidFill>
                  <a:srgbClr val="AE1E0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8" name="Google Shape;523;p2"/>
                <p:cNvSpPr/>
                <p:nvPr/>
              </p:nvSpPr>
              <p:spPr>
                <a:xfrm>
                  <a:off x="5748369" y="3124232"/>
                  <a:ext cx="455167" cy="174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167" h="174180" extrusionOk="0">
                      <a:moveTo>
                        <a:pt x="446405" y="15684"/>
                      </a:moveTo>
                      <a:cubicBezTo>
                        <a:pt x="443071" y="4159"/>
                        <a:pt x="431069" y="-2413"/>
                        <a:pt x="419544" y="825"/>
                      </a:cubicBezTo>
                      <a:lnTo>
                        <a:pt x="15684" y="117030"/>
                      </a:lnTo>
                      <a:cubicBezTo>
                        <a:pt x="4159" y="120364"/>
                        <a:pt x="-2413" y="132365"/>
                        <a:pt x="825" y="143891"/>
                      </a:cubicBezTo>
                      <a:lnTo>
                        <a:pt x="9588" y="174180"/>
                      </a:lnTo>
                      <a:lnTo>
                        <a:pt x="455168" y="45974"/>
                      </a:lnTo>
                      <a:lnTo>
                        <a:pt x="446405" y="15684"/>
                      </a:lnTo>
                      <a:close/>
                    </a:path>
                  </a:pathLst>
                </a:custGeom>
                <a:solidFill>
                  <a:srgbClr val="FF582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709" name="Google Shape;524;p2"/>
                <p:cNvGrpSpPr/>
                <p:nvPr/>
              </p:nvGrpSpPr>
              <p:grpSpPr>
                <a:xfrm>
                  <a:off x="6192106" y="3124420"/>
                  <a:ext cx="107696" cy="79789"/>
                  <a:chOff x="6192106" y="3124420"/>
                  <a:chExt cx="107696" cy="79789"/>
                </a:xfrm>
              </p:grpSpPr>
              <p:sp>
                <p:nvSpPr>
                  <p:cNvPr id="718" name="Google Shape;525;p2"/>
                  <p:cNvSpPr/>
                  <p:nvPr/>
                </p:nvSpPr>
                <p:spPr>
                  <a:xfrm>
                    <a:off x="6192106" y="3124420"/>
                    <a:ext cx="107647" cy="797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647" h="79789" extrusionOk="0">
                        <a:moveTo>
                          <a:pt x="106775" y="18353"/>
                        </a:moveTo>
                        <a:lnTo>
                          <a:pt x="106775" y="18353"/>
                        </a:lnTo>
                        <a:cubicBezTo>
                          <a:pt x="104203" y="9304"/>
                          <a:pt x="96298" y="2827"/>
                          <a:pt x="86963" y="1970"/>
                        </a:cubicBezTo>
                        <a:lnTo>
                          <a:pt x="70199" y="446"/>
                        </a:lnTo>
                        <a:cubicBezTo>
                          <a:pt x="55912" y="-792"/>
                          <a:pt x="41529" y="541"/>
                          <a:pt x="27718" y="4542"/>
                        </a:cubicBezTo>
                        <a:lnTo>
                          <a:pt x="0" y="12543"/>
                        </a:lnTo>
                        <a:lnTo>
                          <a:pt x="9716" y="46166"/>
                        </a:lnTo>
                        <a:lnTo>
                          <a:pt x="19431" y="79789"/>
                        </a:lnTo>
                        <a:lnTo>
                          <a:pt x="47149" y="71788"/>
                        </a:lnTo>
                        <a:cubicBezTo>
                          <a:pt x="60960" y="67788"/>
                          <a:pt x="73819" y="61311"/>
                          <a:pt x="85249" y="52738"/>
                        </a:cubicBezTo>
                        <a:lnTo>
                          <a:pt x="98679" y="42546"/>
                        </a:lnTo>
                        <a:cubicBezTo>
                          <a:pt x="106108" y="37022"/>
                          <a:pt x="109347" y="27402"/>
                          <a:pt x="106775" y="18353"/>
                        </a:cubicBezTo>
                        <a:close/>
                      </a:path>
                    </a:pathLst>
                  </a:custGeom>
                  <a:solidFill>
                    <a:srgbClr val="AE1E0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19" name="Google Shape;526;p2"/>
                  <p:cNvSpPr/>
                  <p:nvPr/>
                </p:nvSpPr>
                <p:spPr>
                  <a:xfrm>
                    <a:off x="6192201" y="3124476"/>
                    <a:ext cx="107601" cy="462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601" h="46205" extrusionOk="0">
                        <a:moveTo>
                          <a:pt x="103442" y="37443"/>
                        </a:moveTo>
                        <a:cubicBezTo>
                          <a:pt x="101346" y="36395"/>
                          <a:pt x="99060" y="35919"/>
                          <a:pt x="96584" y="35633"/>
                        </a:cubicBezTo>
                        <a:lnTo>
                          <a:pt x="79724" y="34204"/>
                        </a:lnTo>
                        <a:cubicBezTo>
                          <a:pt x="65437" y="32966"/>
                          <a:pt x="51054" y="34395"/>
                          <a:pt x="37243" y="38300"/>
                        </a:cubicBezTo>
                        <a:lnTo>
                          <a:pt x="9620" y="46206"/>
                        </a:lnTo>
                        <a:lnTo>
                          <a:pt x="0" y="12487"/>
                        </a:lnTo>
                        <a:lnTo>
                          <a:pt x="27623" y="4581"/>
                        </a:lnTo>
                        <a:cubicBezTo>
                          <a:pt x="41434" y="581"/>
                          <a:pt x="55817" y="-848"/>
                          <a:pt x="70104" y="486"/>
                        </a:cubicBezTo>
                        <a:lnTo>
                          <a:pt x="86963" y="2010"/>
                        </a:lnTo>
                        <a:cubicBezTo>
                          <a:pt x="96203" y="2772"/>
                          <a:pt x="104108" y="9249"/>
                          <a:pt x="106680" y="18202"/>
                        </a:cubicBezTo>
                        <a:lnTo>
                          <a:pt x="106680" y="18297"/>
                        </a:lnTo>
                        <a:cubicBezTo>
                          <a:pt x="108680" y="24965"/>
                          <a:pt x="107347" y="32013"/>
                          <a:pt x="103442" y="37443"/>
                        </a:cubicBezTo>
                        <a:close/>
                      </a:path>
                    </a:pathLst>
                  </a:custGeom>
                  <a:solidFill>
                    <a:srgbClr val="FF582A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10" name="Google Shape;527;p2"/>
                <p:cNvGrpSpPr/>
                <p:nvPr/>
              </p:nvGrpSpPr>
              <p:grpSpPr>
                <a:xfrm>
                  <a:off x="5777185" y="3127960"/>
                  <a:ext cx="410155" cy="211732"/>
                  <a:chOff x="5777185" y="3127960"/>
                  <a:chExt cx="410155" cy="211732"/>
                </a:xfrm>
              </p:grpSpPr>
              <p:grpSp>
                <p:nvGrpSpPr>
                  <p:cNvPr id="711" name="Google Shape;528;p2"/>
                  <p:cNvGrpSpPr/>
                  <p:nvPr/>
                </p:nvGrpSpPr>
                <p:grpSpPr>
                  <a:xfrm>
                    <a:off x="5915012" y="3127960"/>
                    <a:ext cx="272327" cy="137711"/>
                    <a:chOff x="5915012" y="3127960"/>
                    <a:chExt cx="272327" cy="137711"/>
                  </a:xfrm>
                </p:grpSpPr>
                <p:sp>
                  <p:nvSpPr>
                    <p:cNvPr id="715" name="Google Shape;529;p2"/>
                    <p:cNvSpPr/>
                    <p:nvPr/>
                  </p:nvSpPr>
                  <p:spPr>
                    <a:xfrm rot="-963099">
                      <a:off x="6151431" y="3128875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16" name="Google Shape;530;p2"/>
                    <p:cNvSpPr/>
                    <p:nvPr/>
                  </p:nvSpPr>
                  <p:spPr>
                    <a:xfrm rot="-963099">
                      <a:off x="6109042" y="3141064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17" name="Google Shape;531;p2"/>
                    <p:cNvSpPr/>
                    <p:nvPr/>
                  </p:nvSpPr>
                  <p:spPr>
                    <a:xfrm>
                      <a:off x="5915012" y="3199737"/>
                      <a:ext cx="142517" cy="6593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2517" h="65934" extrusionOk="0">
                          <a:moveTo>
                            <a:pt x="78688" y="58861"/>
                          </a:moveTo>
                          <a:cubicBezTo>
                            <a:pt x="39541" y="70100"/>
                            <a:pt x="4489" y="67719"/>
                            <a:pt x="393" y="53336"/>
                          </a:cubicBezTo>
                          <a:cubicBezTo>
                            <a:pt x="-3703" y="39049"/>
                            <a:pt x="24682" y="18284"/>
                            <a:pt x="63829" y="7045"/>
                          </a:cubicBezTo>
                          <a:cubicBezTo>
                            <a:pt x="102977" y="-4195"/>
                            <a:pt x="138029" y="-1718"/>
                            <a:pt x="142125" y="12569"/>
                          </a:cubicBezTo>
                          <a:cubicBezTo>
                            <a:pt x="146221" y="26857"/>
                            <a:pt x="117836" y="47621"/>
                            <a:pt x="78688" y="58861"/>
                          </a:cubicBez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712" name="Google Shape;532;p2"/>
                  <p:cNvGrpSpPr/>
                  <p:nvPr/>
                </p:nvGrpSpPr>
                <p:grpSpPr>
                  <a:xfrm>
                    <a:off x="5777185" y="3219280"/>
                    <a:ext cx="92584" cy="120412"/>
                    <a:chOff x="5777185" y="3219280"/>
                    <a:chExt cx="92584" cy="120412"/>
                  </a:xfrm>
                </p:grpSpPr>
                <p:sp>
                  <p:nvSpPr>
                    <p:cNvPr id="713" name="Google Shape;533;p2"/>
                    <p:cNvSpPr/>
                    <p:nvPr/>
                  </p:nvSpPr>
                  <p:spPr>
                    <a:xfrm rot="-963099">
                      <a:off x="5833860" y="3220195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14" name="Google Shape;534;p2"/>
                    <p:cNvSpPr/>
                    <p:nvPr/>
                  </p:nvSpPr>
                  <p:spPr>
                    <a:xfrm rot="-963099">
                      <a:off x="5791472" y="3232385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</p:grpSp>
      </p:grpSp>
      <p:grpSp>
        <p:nvGrpSpPr>
          <p:cNvPr id="761" name="Google Shape;673;p2"/>
          <p:cNvGrpSpPr/>
          <p:nvPr/>
        </p:nvGrpSpPr>
        <p:grpSpPr>
          <a:xfrm rot="-439290">
            <a:off x="5005021" y="11538114"/>
            <a:ext cx="2256186" cy="2123274"/>
            <a:chOff x="696549" y="4578468"/>
            <a:chExt cx="854162" cy="810702"/>
          </a:xfrm>
        </p:grpSpPr>
        <p:grpSp>
          <p:nvGrpSpPr>
            <p:cNvPr id="762" name="Google Shape;674;p2"/>
            <p:cNvGrpSpPr/>
            <p:nvPr/>
          </p:nvGrpSpPr>
          <p:grpSpPr>
            <a:xfrm>
              <a:off x="719218" y="4625163"/>
              <a:ext cx="831493" cy="764007"/>
              <a:chOff x="719218" y="4625163"/>
              <a:chExt cx="831493" cy="764007"/>
            </a:xfrm>
          </p:grpSpPr>
          <p:sp>
            <p:nvSpPr>
              <p:cNvPr id="776" name="Google Shape;675;p2"/>
              <p:cNvSpPr/>
              <p:nvPr/>
            </p:nvSpPr>
            <p:spPr>
              <a:xfrm>
                <a:off x="719218" y="4631187"/>
                <a:ext cx="808951" cy="757983"/>
              </a:xfrm>
              <a:custGeom>
                <a:avLst/>
                <a:gdLst/>
                <a:ahLst/>
                <a:cxnLst/>
                <a:rect l="l" t="t" r="r" b="b"/>
                <a:pathLst>
                  <a:path w="808951" h="757983" extrusionOk="0">
                    <a:moveTo>
                      <a:pt x="246468" y="11564"/>
                    </a:moveTo>
                    <a:cubicBezTo>
                      <a:pt x="255136" y="-437"/>
                      <a:pt x="271614" y="-3581"/>
                      <a:pt x="283997" y="4420"/>
                    </a:cubicBezTo>
                    <a:lnTo>
                      <a:pt x="518598" y="155106"/>
                    </a:lnTo>
                    <a:lnTo>
                      <a:pt x="519741" y="153582"/>
                    </a:lnTo>
                    <a:lnTo>
                      <a:pt x="547458" y="173680"/>
                    </a:lnTo>
                    <a:lnTo>
                      <a:pt x="548982" y="174823"/>
                    </a:lnTo>
                    <a:lnTo>
                      <a:pt x="549363" y="175108"/>
                    </a:lnTo>
                    <a:lnTo>
                      <a:pt x="550983" y="176251"/>
                    </a:lnTo>
                    <a:lnTo>
                      <a:pt x="578605" y="196349"/>
                    </a:lnTo>
                    <a:lnTo>
                      <a:pt x="577653" y="197778"/>
                    </a:lnTo>
                    <a:lnTo>
                      <a:pt x="798633" y="376086"/>
                    </a:lnTo>
                    <a:cubicBezTo>
                      <a:pt x="810158" y="385325"/>
                      <a:pt x="812349" y="402089"/>
                      <a:pt x="803586" y="414091"/>
                    </a:cubicBezTo>
                    <a:lnTo>
                      <a:pt x="562508" y="746418"/>
                    </a:lnTo>
                    <a:cubicBezTo>
                      <a:pt x="552792" y="759848"/>
                      <a:pt x="533552" y="761944"/>
                      <a:pt x="521360" y="750799"/>
                    </a:cubicBezTo>
                    <a:cubicBezTo>
                      <a:pt x="437730" y="674885"/>
                      <a:pt x="332479" y="572777"/>
                      <a:pt x="294855" y="565824"/>
                    </a:cubicBezTo>
                    <a:lnTo>
                      <a:pt x="268281" y="562681"/>
                    </a:lnTo>
                    <a:lnTo>
                      <a:pt x="267900" y="562395"/>
                    </a:lnTo>
                    <a:lnTo>
                      <a:pt x="256089" y="536963"/>
                    </a:lnTo>
                    <a:cubicBezTo>
                      <a:pt x="255517" y="520009"/>
                      <a:pt x="128073" y="449714"/>
                      <a:pt x="13963" y="384468"/>
                    </a:cubicBezTo>
                    <a:cubicBezTo>
                      <a:pt x="-324" y="376276"/>
                      <a:pt x="-4420" y="357417"/>
                      <a:pt x="5295" y="343987"/>
                    </a:cubicBezTo>
                    <a:lnTo>
                      <a:pt x="246468" y="11564"/>
                    </a:ln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7" name="Google Shape;676;p2"/>
              <p:cNvSpPr/>
              <p:nvPr/>
            </p:nvSpPr>
            <p:spPr>
              <a:xfrm rot="-8642603">
                <a:off x="1099429" y="4871166"/>
                <a:ext cx="329294" cy="435503"/>
              </a:xfrm>
              <a:custGeom>
                <a:avLst/>
                <a:gdLst/>
                <a:ahLst/>
                <a:cxnLst/>
                <a:rect l="l" t="t" r="r" b="b"/>
                <a:pathLst>
                  <a:path w="329294" h="435503" extrusionOk="0">
                    <a:moveTo>
                      <a:pt x="0" y="0"/>
                    </a:moveTo>
                    <a:lnTo>
                      <a:pt x="329295" y="0"/>
                    </a:lnTo>
                    <a:lnTo>
                      <a:pt x="329295" y="435503"/>
                    </a:lnTo>
                    <a:lnTo>
                      <a:pt x="0" y="435503"/>
                    </a:ln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8" name="Google Shape;677;p2"/>
              <p:cNvSpPr/>
              <p:nvPr/>
            </p:nvSpPr>
            <p:spPr>
              <a:xfrm rot="-8642603">
                <a:off x="836216" y="4680349"/>
                <a:ext cx="329294" cy="435503"/>
              </a:xfrm>
              <a:custGeom>
                <a:avLst/>
                <a:gdLst/>
                <a:ahLst/>
                <a:cxnLst/>
                <a:rect l="l" t="t" r="r" b="b"/>
                <a:pathLst>
                  <a:path w="329294" h="435503" extrusionOk="0">
                    <a:moveTo>
                      <a:pt x="0" y="0"/>
                    </a:moveTo>
                    <a:lnTo>
                      <a:pt x="329295" y="0"/>
                    </a:lnTo>
                    <a:lnTo>
                      <a:pt x="329295" y="435504"/>
                    </a:lnTo>
                    <a:lnTo>
                      <a:pt x="0" y="435504"/>
                    </a:ln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9" name="Google Shape;678;p2"/>
              <p:cNvSpPr/>
              <p:nvPr/>
            </p:nvSpPr>
            <p:spPr>
              <a:xfrm>
                <a:off x="742230" y="4634465"/>
                <a:ext cx="515874" cy="523684"/>
              </a:xfrm>
              <a:custGeom>
                <a:avLst/>
                <a:gdLst/>
                <a:ahLst/>
                <a:cxnLst/>
                <a:rect l="l" t="t" r="r" b="b"/>
                <a:pathLst>
                  <a:path w="515874" h="523684" extrusionOk="0">
                    <a:moveTo>
                      <a:pt x="269367" y="523685"/>
                    </a:moveTo>
                    <a:cubicBezTo>
                      <a:pt x="212312" y="425101"/>
                      <a:pt x="96488" y="394907"/>
                      <a:pt x="0" y="339757"/>
                    </a:cubicBezTo>
                    <a:lnTo>
                      <a:pt x="246507" y="0"/>
                    </a:lnTo>
                    <a:cubicBezTo>
                      <a:pt x="347948" y="50768"/>
                      <a:pt x="465773" y="78677"/>
                      <a:pt x="515874" y="184023"/>
                    </a:cubicBezTo>
                    <a:lnTo>
                      <a:pt x="269367" y="523685"/>
                    </a:ln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0" name="Google Shape;679;p2"/>
              <p:cNvSpPr/>
              <p:nvPr/>
            </p:nvSpPr>
            <p:spPr>
              <a:xfrm>
                <a:off x="1011597" y="4818392"/>
                <a:ext cx="504920" cy="538638"/>
              </a:xfrm>
              <a:custGeom>
                <a:avLst/>
                <a:gdLst/>
                <a:ahLst/>
                <a:cxnLst/>
                <a:rect l="l" t="t" r="r" b="b"/>
                <a:pathLst>
                  <a:path w="504920" h="538638" extrusionOk="0">
                    <a:moveTo>
                      <a:pt x="0" y="339757"/>
                    </a:moveTo>
                    <a:cubicBezTo>
                      <a:pt x="111443" y="363379"/>
                      <a:pt x="176117" y="464153"/>
                      <a:pt x="258509" y="538639"/>
                    </a:cubicBezTo>
                    <a:lnTo>
                      <a:pt x="504920" y="198882"/>
                    </a:lnTo>
                    <a:cubicBezTo>
                      <a:pt x="425196" y="118301"/>
                      <a:pt x="362045" y="14859"/>
                      <a:pt x="246412" y="0"/>
                    </a:cubicBezTo>
                    <a:lnTo>
                      <a:pt x="0" y="339757"/>
                    </a:ln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1" name="Google Shape;680;p2"/>
              <p:cNvSpPr/>
              <p:nvPr/>
            </p:nvSpPr>
            <p:spPr>
              <a:xfrm>
                <a:off x="1011597" y="4818488"/>
                <a:ext cx="539114" cy="483584"/>
              </a:xfrm>
              <a:custGeom>
                <a:avLst/>
                <a:gdLst/>
                <a:ahLst/>
                <a:cxnLst/>
                <a:rect l="l" t="t" r="r" b="b"/>
                <a:pathLst>
                  <a:path w="539114" h="483584" extrusionOk="0">
                    <a:moveTo>
                      <a:pt x="0" y="339662"/>
                    </a:moveTo>
                    <a:cubicBezTo>
                      <a:pt x="111443" y="363284"/>
                      <a:pt x="210312" y="409099"/>
                      <a:pt x="292703" y="483584"/>
                    </a:cubicBezTo>
                    <a:lnTo>
                      <a:pt x="539115" y="143827"/>
                    </a:lnTo>
                    <a:cubicBezTo>
                      <a:pt x="459391" y="63246"/>
                      <a:pt x="362045" y="14859"/>
                      <a:pt x="246412" y="0"/>
                    </a:cubicBezTo>
                    <a:lnTo>
                      <a:pt x="0" y="339662"/>
                    </a:ln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2" name="Google Shape;681;p2"/>
              <p:cNvSpPr/>
              <p:nvPr/>
            </p:nvSpPr>
            <p:spPr>
              <a:xfrm>
                <a:off x="1009311" y="4686090"/>
                <a:ext cx="200596" cy="139826"/>
              </a:xfrm>
              <a:custGeom>
                <a:avLst/>
                <a:gdLst/>
                <a:ahLst/>
                <a:cxnLst/>
                <a:rect l="l" t="t" r="r" b="b"/>
                <a:pathLst>
                  <a:path w="200596" h="139826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596" y="139827"/>
                    </a:cubicBezTo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3" name="Google Shape;682;p2"/>
              <p:cNvSpPr/>
              <p:nvPr/>
            </p:nvSpPr>
            <p:spPr>
              <a:xfrm>
                <a:off x="994452" y="4714379"/>
                <a:ext cx="200596" cy="139827"/>
              </a:xfrm>
              <a:custGeom>
                <a:avLst/>
                <a:gdLst/>
                <a:ahLst/>
                <a:cxnLst/>
                <a:rect l="l" t="t" r="r" b="b"/>
                <a:pathLst>
                  <a:path w="200596" h="139827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597" y="139827"/>
                    </a:cubicBezTo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4" name="Google Shape;683;p2"/>
              <p:cNvSpPr/>
              <p:nvPr/>
            </p:nvSpPr>
            <p:spPr>
              <a:xfrm>
                <a:off x="974736" y="4751241"/>
                <a:ext cx="200691" cy="139827"/>
              </a:xfrm>
              <a:custGeom>
                <a:avLst/>
                <a:gdLst/>
                <a:ahLst/>
                <a:cxnLst/>
                <a:rect l="l" t="t" r="r" b="b"/>
                <a:pathLst>
                  <a:path w="200691" h="139827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692" y="139827"/>
                    </a:cubicBezTo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5" name="Google Shape;684;p2"/>
              <p:cNvSpPr/>
              <p:nvPr/>
            </p:nvSpPr>
            <p:spPr>
              <a:xfrm>
                <a:off x="952923" y="4777625"/>
                <a:ext cx="200691" cy="139827"/>
              </a:xfrm>
              <a:custGeom>
                <a:avLst/>
                <a:gdLst/>
                <a:ahLst/>
                <a:cxnLst/>
                <a:rect l="l" t="t" r="r" b="b"/>
                <a:pathLst>
                  <a:path w="200691" h="139827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692" y="139827"/>
                    </a:cubicBezTo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6" name="Google Shape;685;p2"/>
              <p:cNvSpPr/>
              <p:nvPr/>
            </p:nvSpPr>
            <p:spPr>
              <a:xfrm>
                <a:off x="1133041" y="4976695"/>
                <a:ext cx="278987" cy="222792"/>
              </a:xfrm>
              <a:custGeom>
                <a:avLst/>
                <a:gdLst/>
                <a:ahLst/>
                <a:cxnLst/>
                <a:rect l="l" t="t" r="r" b="b"/>
                <a:pathLst>
                  <a:path w="278987" h="222792" extrusionOk="0">
                    <a:moveTo>
                      <a:pt x="66294" y="3"/>
                    </a:moveTo>
                    <a:lnTo>
                      <a:pt x="0" y="104588"/>
                    </a:lnTo>
                    <a:cubicBezTo>
                      <a:pt x="0" y="104588"/>
                      <a:pt x="150304" y="171548"/>
                      <a:pt x="189548" y="222793"/>
                    </a:cubicBezTo>
                    <a:lnTo>
                      <a:pt x="278987" y="104397"/>
                    </a:lnTo>
                    <a:cubicBezTo>
                      <a:pt x="278987" y="104397"/>
                      <a:pt x="217932" y="-664"/>
                      <a:pt x="66294" y="3"/>
                    </a:cubicBez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7" name="Google Shape;686;p2"/>
              <p:cNvSpPr/>
              <p:nvPr/>
            </p:nvSpPr>
            <p:spPr>
              <a:xfrm>
                <a:off x="853863" y="4827060"/>
                <a:ext cx="256889" cy="223361"/>
              </a:xfrm>
              <a:custGeom>
                <a:avLst/>
                <a:gdLst/>
                <a:ahLst/>
                <a:cxnLst/>
                <a:rect l="l" t="t" r="r" b="b"/>
                <a:pathLst>
                  <a:path w="256889" h="223361" extrusionOk="0">
                    <a:moveTo>
                      <a:pt x="256889" y="146113"/>
                    </a:moveTo>
                    <a:lnTo>
                      <a:pt x="193643" y="223361"/>
                    </a:lnTo>
                    <a:cubicBezTo>
                      <a:pt x="193643" y="223361"/>
                      <a:pt x="63151" y="100012"/>
                      <a:pt x="0" y="86582"/>
                    </a:cubicBezTo>
                    <a:lnTo>
                      <a:pt x="64008" y="0"/>
                    </a:lnTo>
                    <a:cubicBezTo>
                      <a:pt x="63913" y="0"/>
                      <a:pt x="192119" y="9049"/>
                      <a:pt x="256889" y="146113"/>
                    </a:cubicBez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63" name="Google Shape;687;p2"/>
            <p:cNvGrpSpPr/>
            <p:nvPr/>
          </p:nvGrpSpPr>
          <p:grpSpPr>
            <a:xfrm>
              <a:off x="696549" y="4578468"/>
              <a:ext cx="831589" cy="764125"/>
              <a:chOff x="696549" y="4578468"/>
              <a:chExt cx="831589" cy="764125"/>
            </a:xfrm>
          </p:grpSpPr>
          <p:sp>
            <p:nvSpPr>
              <p:cNvPr id="764" name="Google Shape;688;p2"/>
              <p:cNvSpPr/>
              <p:nvPr/>
            </p:nvSpPr>
            <p:spPr>
              <a:xfrm>
                <a:off x="696549" y="4584515"/>
                <a:ext cx="809047" cy="758078"/>
              </a:xfrm>
              <a:custGeom>
                <a:avLst/>
                <a:gdLst/>
                <a:ahLst/>
                <a:cxnLst/>
                <a:rect l="l" t="t" r="r" b="b"/>
                <a:pathLst>
                  <a:path w="809047" h="758078" extrusionOk="0">
                    <a:moveTo>
                      <a:pt x="246564" y="11564"/>
                    </a:moveTo>
                    <a:cubicBezTo>
                      <a:pt x="255231" y="-437"/>
                      <a:pt x="271710" y="-3581"/>
                      <a:pt x="284092" y="4420"/>
                    </a:cubicBezTo>
                    <a:lnTo>
                      <a:pt x="518693" y="155106"/>
                    </a:lnTo>
                    <a:lnTo>
                      <a:pt x="519836" y="153582"/>
                    </a:lnTo>
                    <a:lnTo>
                      <a:pt x="547554" y="173680"/>
                    </a:lnTo>
                    <a:lnTo>
                      <a:pt x="549078" y="174823"/>
                    </a:lnTo>
                    <a:lnTo>
                      <a:pt x="549459" y="175108"/>
                    </a:lnTo>
                    <a:lnTo>
                      <a:pt x="551078" y="176251"/>
                    </a:lnTo>
                    <a:lnTo>
                      <a:pt x="578700" y="196349"/>
                    </a:lnTo>
                    <a:lnTo>
                      <a:pt x="577748" y="197778"/>
                    </a:lnTo>
                    <a:lnTo>
                      <a:pt x="798728" y="376086"/>
                    </a:lnTo>
                    <a:cubicBezTo>
                      <a:pt x="810253" y="385325"/>
                      <a:pt x="812444" y="402089"/>
                      <a:pt x="803681" y="414091"/>
                    </a:cubicBezTo>
                    <a:lnTo>
                      <a:pt x="562603" y="746513"/>
                    </a:lnTo>
                    <a:cubicBezTo>
                      <a:pt x="552888" y="759943"/>
                      <a:pt x="533647" y="762039"/>
                      <a:pt x="521455" y="750895"/>
                    </a:cubicBezTo>
                    <a:cubicBezTo>
                      <a:pt x="437826" y="674980"/>
                      <a:pt x="332574" y="572872"/>
                      <a:pt x="294951" y="565919"/>
                    </a:cubicBezTo>
                    <a:lnTo>
                      <a:pt x="268376" y="562776"/>
                    </a:lnTo>
                    <a:lnTo>
                      <a:pt x="267995" y="562490"/>
                    </a:lnTo>
                    <a:lnTo>
                      <a:pt x="256184" y="537058"/>
                    </a:lnTo>
                    <a:cubicBezTo>
                      <a:pt x="255612" y="520009"/>
                      <a:pt x="128168" y="449714"/>
                      <a:pt x="13963" y="384468"/>
                    </a:cubicBezTo>
                    <a:cubicBezTo>
                      <a:pt x="-324" y="376276"/>
                      <a:pt x="-4420" y="357417"/>
                      <a:pt x="5295" y="343987"/>
                    </a:cubicBezTo>
                    <a:lnTo>
                      <a:pt x="246564" y="11564"/>
                    </a:lnTo>
                    <a:close/>
                  </a:path>
                </a:pathLst>
              </a:custGeom>
              <a:solidFill>
                <a:srgbClr val="E9684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5" name="Google Shape;689;p2"/>
              <p:cNvSpPr/>
              <p:nvPr/>
            </p:nvSpPr>
            <p:spPr>
              <a:xfrm rot="-8642603">
                <a:off x="1076825" y="4824471"/>
                <a:ext cx="329294" cy="435503"/>
              </a:xfrm>
              <a:custGeom>
                <a:avLst/>
                <a:gdLst/>
                <a:ahLst/>
                <a:cxnLst/>
                <a:rect l="l" t="t" r="r" b="b"/>
                <a:pathLst>
                  <a:path w="329294" h="435503" extrusionOk="0">
                    <a:moveTo>
                      <a:pt x="0" y="0"/>
                    </a:moveTo>
                    <a:lnTo>
                      <a:pt x="329295" y="0"/>
                    </a:lnTo>
                    <a:lnTo>
                      <a:pt x="329295" y="435503"/>
                    </a:lnTo>
                    <a:lnTo>
                      <a:pt x="0" y="435503"/>
                    </a:lnTo>
                    <a:close/>
                  </a:path>
                </a:pathLst>
              </a:custGeom>
              <a:solidFill>
                <a:srgbClr val="D6CBB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6" name="Google Shape;690;p2"/>
              <p:cNvSpPr/>
              <p:nvPr/>
            </p:nvSpPr>
            <p:spPr>
              <a:xfrm rot="-8642603">
                <a:off x="813613" y="4633654"/>
                <a:ext cx="329294" cy="435503"/>
              </a:xfrm>
              <a:custGeom>
                <a:avLst/>
                <a:gdLst/>
                <a:ahLst/>
                <a:cxnLst/>
                <a:rect l="l" t="t" r="r" b="b"/>
                <a:pathLst>
                  <a:path w="329294" h="435503" extrusionOk="0">
                    <a:moveTo>
                      <a:pt x="0" y="0"/>
                    </a:moveTo>
                    <a:lnTo>
                      <a:pt x="329295" y="0"/>
                    </a:lnTo>
                    <a:lnTo>
                      <a:pt x="329295" y="435503"/>
                    </a:lnTo>
                    <a:lnTo>
                      <a:pt x="0" y="435503"/>
                    </a:lnTo>
                    <a:close/>
                  </a:path>
                </a:pathLst>
              </a:custGeom>
              <a:solidFill>
                <a:srgbClr val="D6CBB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7" name="Google Shape;691;p2"/>
              <p:cNvSpPr/>
              <p:nvPr/>
            </p:nvSpPr>
            <p:spPr>
              <a:xfrm>
                <a:off x="719656" y="4587792"/>
                <a:ext cx="515778" cy="523684"/>
              </a:xfrm>
              <a:custGeom>
                <a:avLst/>
                <a:gdLst/>
                <a:ahLst/>
                <a:cxnLst/>
                <a:rect l="l" t="t" r="r" b="b"/>
                <a:pathLst>
                  <a:path w="515778" h="523684" extrusionOk="0">
                    <a:moveTo>
                      <a:pt x="269367" y="523685"/>
                    </a:moveTo>
                    <a:cubicBezTo>
                      <a:pt x="212312" y="425101"/>
                      <a:pt x="96488" y="394907"/>
                      <a:pt x="0" y="339757"/>
                    </a:cubicBezTo>
                    <a:lnTo>
                      <a:pt x="246412" y="0"/>
                    </a:lnTo>
                    <a:cubicBezTo>
                      <a:pt x="347853" y="50768"/>
                      <a:pt x="465677" y="78677"/>
                      <a:pt x="515779" y="184023"/>
                    </a:cubicBezTo>
                    <a:lnTo>
                      <a:pt x="269367" y="523685"/>
                    </a:lnTo>
                    <a:close/>
                  </a:path>
                </a:pathLst>
              </a:custGeom>
              <a:solidFill>
                <a:srgbClr val="F2E9D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8" name="Google Shape;692;p2"/>
              <p:cNvSpPr/>
              <p:nvPr/>
            </p:nvSpPr>
            <p:spPr>
              <a:xfrm>
                <a:off x="989023" y="4771720"/>
                <a:ext cx="504920" cy="538638"/>
              </a:xfrm>
              <a:custGeom>
                <a:avLst/>
                <a:gdLst/>
                <a:ahLst/>
                <a:cxnLst/>
                <a:rect l="l" t="t" r="r" b="b"/>
                <a:pathLst>
                  <a:path w="504920" h="538638" extrusionOk="0">
                    <a:moveTo>
                      <a:pt x="0" y="339757"/>
                    </a:moveTo>
                    <a:cubicBezTo>
                      <a:pt x="111443" y="363379"/>
                      <a:pt x="176117" y="464153"/>
                      <a:pt x="258509" y="538639"/>
                    </a:cubicBezTo>
                    <a:lnTo>
                      <a:pt x="504920" y="198882"/>
                    </a:lnTo>
                    <a:cubicBezTo>
                      <a:pt x="425196" y="118300"/>
                      <a:pt x="362045" y="14859"/>
                      <a:pt x="246412" y="0"/>
                    </a:cubicBezTo>
                    <a:lnTo>
                      <a:pt x="0" y="339757"/>
                    </a:lnTo>
                    <a:close/>
                  </a:path>
                </a:pathLst>
              </a:custGeom>
              <a:solidFill>
                <a:srgbClr val="F2E9D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9" name="Google Shape;693;p2"/>
              <p:cNvSpPr/>
              <p:nvPr/>
            </p:nvSpPr>
            <p:spPr>
              <a:xfrm>
                <a:off x="989023" y="4771815"/>
                <a:ext cx="539115" cy="483584"/>
              </a:xfrm>
              <a:custGeom>
                <a:avLst/>
                <a:gdLst/>
                <a:ahLst/>
                <a:cxnLst/>
                <a:rect l="l" t="t" r="r" b="b"/>
                <a:pathLst>
                  <a:path w="539115" h="483584" extrusionOk="0">
                    <a:moveTo>
                      <a:pt x="0" y="339662"/>
                    </a:moveTo>
                    <a:cubicBezTo>
                      <a:pt x="111443" y="363284"/>
                      <a:pt x="210312" y="409099"/>
                      <a:pt x="292703" y="483584"/>
                    </a:cubicBezTo>
                    <a:lnTo>
                      <a:pt x="539115" y="143923"/>
                    </a:lnTo>
                    <a:cubicBezTo>
                      <a:pt x="459391" y="63246"/>
                      <a:pt x="362045" y="14859"/>
                      <a:pt x="246412" y="0"/>
                    </a:cubicBezTo>
                    <a:lnTo>
                      <a:pt x="0" y="33966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0" name="Google Shape;694;p2"/>
              <p:cNvSpPr/>
              <p:nvPr/>
            </p:nvSpPr>
            <p:spPr>
              <a:xfrm>
                <a:off x="986737" y="4639418"/>
                <a:ext cx="200691" cy="139826"/>
              </a:xfrm>
              <a:custGeom>
                <a:avLst/>
                <a:gdLst/>
                <a:ahLst/>
                <a:cxnLst/>
                <a:rect l="l" t="t" r="r" b="b"/>
                <a:pathLst>
                  <a:path w="200691" h="139826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692" y="139827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1" name="Google Shape;695;p2"/>
              <p:cNvSpPr/>
              <p:nvPr/>
            </p:nvSpPr>
            <p:spPr>
              <a:xfrm>
                <a:off x="971878" y="4667707"/>
                <a:ext cx="200691" cy="139826"/>
              </a:xfrm>
              <a:custGeom>
                <a:avLst/>
                <a:gdLst/>
                <a:ahLst/>
                <a:cxnLst/>
                <a:rect l="l" t="t" r="r" b="b"/>
                <a:pathLst>
                  <a:path w="200691" h="139826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692" y="139827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2" name="Google Shape;696;p2"/>
              <p:cNvSpPr/>
              <p:nvPr/>
            </p:nvSpPr>
            <p:spPr>
              <a:xfrm>
                <a:off x="952161" y="4704568"/>
                <a:ext cx="200691" cy="139827"/>
              </a:xfrm>
              <a:custGeom>
                <a:avLst/>
                <a:gdLst/>
                <a:ahLst/>
                <a:cxnLst/>
                <a:rect l="l" t="t" r="r" b="b"/>
                <a:pathLst>
                  <a:path w="200691" h="139827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692" y="139827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3" name="Google Shape;697;p2"/>
              <p:cNvSpPr/>
              <p:nvPr/>
            </p:nvSpPr>
            <p:spPr>
              <a:xfrm>
                <a:off x="930349" y="4730953"/>
                <a:ext cx="200596" cy="139827"/>
              </a:xfrm>
              <a:custGeom>
                <a:avLst/>
                <a:gdLst/>
                <a:ahLst/>
                <a:cxnLst/>
                <a:rect l="l" t="t" r="r" b="b"/>
                <a:pathLst>
                  <a:path w="200596" h="139827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596" y="139827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4" name="Google Shape;698;p2"/>
              <p:cNvSpPr/>
              <p:nvPr/>
            </p:nvSpPr>
            <p:spPr>
              <a:xfrm>
                <a:off x="1110467" y="4930021"/>
                <a:ext cx="278987" cy="222793"/>
              </a:xfrm>
              <a:custGeom>
                <a:avLst/>
                <a:gdLst/>
                <a:ahLst/>
                <a:cxnLst/>
                <a:rect l="l" t="t" r="r" b="b"/>
                <a:pathLst>
                  <a:path w="278987" h="222793" extrusionOk="0">
                    <a:moveTo>
                      <a:pt x="66294" y="4"/>
                    </a:moveTo>
                    <a:lnTo>
                      <a:pt x="0" y="104589"/>
                    </a:lnTo>
                    <a:cubicBezTo>
                      <a:pt x="0" y="104589"/>
                      <a:pt x="150304" y="171549"/>
                      <a:pt x="189547" y="222794"/>
                    </a:cubicBezTo>
                    <a:lnTo>
                      <a:pt x="278987" y="104398"/>
                    </a:lnTo>
                    <a:cubicBezTo>
                      <a:pt x="278987" y="104398"/>
                      <a:pt x="217932" y="-758"/>
                      <a:pt x="66294" y="4"/>
                    </a:cubicBezTo>
                    <a:close/>
                  </a:path>
                </a:pathLst>
              </a:custGeom>
              <a:solidFill>
                <a:srgbClr val="EDB86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5" name="Google Shape;699;p2"/>
              <p:cNvSpPr/>
              <p:nvPr/>
            </p:nvSpPr>
            <p:spPr>
              <a:xfrm>
                <a:off x="831289" y="4780388"/>
                <a:ext cx="256889" cy="223361"/>
              </a:xfrm>
              <a:custGeom>
                <a:avLst/>
                <a:gdLst/>
                <a:ahLst/>
                <a:cxnLst/>
                <a:rect l="l" t="t" r="r" b="b"/>
                <a:pathLst>
                  <a:path w="256889" h="223361" extrusionOk="0">
                    <a:moveTo>
                      <a:pt x="256889" y="146114"/>
                    </a:moveTo>
                    <a:lnTo>
                      <a:pt x="193643" y="223361"/>
                    </a:lnTo>
                    <a:cubicBezTo>
                      <a:pt x="193643" y="223361"/>
                      <a:pt x="63246" y="100013"/>
                      <a:pt x="0" y="86582"/>
                    </a:cubicBezTo>
                    <a:lnTo>
                      <a:pt x="64008" y="0"/>
                    </a:lnTo>
                    <a:cubicBezTo>
                      <a:pt x="63913" y="0"/>
                      <a:pt x="192119" y="9049"/>
                      <a:pt x="256889" y="14611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788" name="Google Shape;313;p2"/>
          <p:cNvSpPr/>
          <p:nvPr/>
        </p:nvSpPr>
        <p:spPr>
          <a:xfrm>
            <a:off x="5467047" y="6181239"/>
            <a:ext cx="2483129" cy="950082"/>
          </a:xfrm>
          <a:custGeom>
            <a:avLst/>
            <a:gdLst/>
            <a:ahLst/>
            <a:cxnLst/>
            <a:rect l="l" t="t" r="r" b="b"/>
            <a:pathLst>
              <a:path w="3916307" h="1611218" extrusionOk="0">
                <a:moveTo>
                  <a:pt x="3452743" y="0"/>
                </a:moveTo>
                <a:cubicBezTo>
                  <a:pt x="3448687" y="0"/>
                  <a:pt x="3444631" y="0"/>
                  <a:pt x="3440575" y="338"/>
                </a:cubicBezTo>
                <a:lnTo>
                  <a:pt x="3432125" y="338"/>
                </a:lnTo>
                <a:lnTo>
                  <a:pt x="3424351" y="338"/>
                </a:lnTo>
                <a:cubicBezTo>
                  <a:pt x="3420633" y="338"/>
                  <a:pt x="3416915" y="338"/>
                  <a:pt x="3413535" y="338"/>
                </a:cubicBezTo>
                <a:cubicBezTo>
                  <a:pt x="3406100" y="676"/>
                  <a:pt x="3398326" y="6760"/>
                  <a:pt x="3394270" y="11830"/>
                </a:cubicBezTo>
                <a:cubicBezTo>
                  <a:pt x="3393594" y="11830"/>
                  <a:pt x="3392242" y="11830"/>
                  <a:pt x="3391228" y="11830"/>
                </a:cubicBezTo>
                <a:lnTo>
                  <a:pt x="3387848" y="11830"/>
                </a:lnTo>
                <a:lnTo>
                  <a:pt x="3384806" y="11492"/>
                </a:lnTo>
                <a:cubicBezTo>
                  <a:pt x="3383454" y="11492"/>
                  <a:pt x="3381764" y="11492"/>
                  <a:pt x="3380412" y="11830"/>
                </a:cubicBezTo>
                <a:cubicBezTo>
                  <a:pt x="3378046" y="12168"/>
                  <a:pt x="3375680" y="13182"/>
                  <a:pt x="3372638" y="14196"/>
                </a:cubicBezTo>
                <a:lnTo>
                  <a:pt x="3369596" y="14872"/>
                </a:lnTo>
                <a:cubicBezTo>
                  <a:pt x="3342895" y="15210"/>
                  <a:pt x="3313489" y="18252"/>
                  <a:pt x="3280028" y="23660"/>
                </a:cubicBezTo>
                <a:cubicBezTo>
                  <a:pt x="3259410" y="27378"/>
                  <a:pt x="3238793" y="31771"/>
                  <a:pt x="3218175" y="36165"/>
                </a:cubicBezTo>
                <a:lnTo>
                  <a:pt x="3201275" y="39545"/>
                </a:lnTo>
                <a:lnTo>
                  <a:pt x="3180658" y="44615"/>
                </a:lnTo>
                <a:lnTo>
                  <a:pt x="3163758" y="48333"/>
                </a:lnTo>
                <a:lnTo>
                  <a:pt x="3160040" y="49347"/>
                </a:lnTo>
                <a:cubicBezTo>
                  <a:pt x="3148886" y="52051"/>
                  <a:pt x="3137394" y="54417"/>
                  <a:pt x="3126240" y="56783"/>
                </a:cubicBezTo>
                <a:cubicBezTo>
                  <a:pt x="3096497" y="63205"/>
                  <a:pt x="3066754" y="68275"/>
                  <a:pt x="3046812" y="70979"/>
                </a:cubicBezTo>
                <a:cubicBezTo>
                  <a:pt x="3020110" y="75373"/>
                  <a:pt x="2993409" y="78415"/>
                  <a:pt x="2968059" y="80781"/>
                </a:cubicBezTo>
                <a:lnTo>
                  <a:pt x="2960961" y="81457"/>
                </a:lnTo>
                <a:cubicBezTo>
                  <a:pt x="2946428" y="83147"/>
                  <a:pt x="2931894" y="84499"/>
                  <a:pt x="2917360" y="85851"/>
                </a:cubicBezTo>
                <a:lnTo>
                  <a:pt x="2913642" y="86189"/>
                </a:lnTo>
                <a:lnTo>
                  <a:pt x="2893362" y="88554"/>
                </a:lnTo>
                <a:lnTo>
                  <a:pt x="2874097" y="90582"/>
                </a:lnTo>
                <a:lnTo>
                  <a:pt x="2834552" y="94976"/>
                </a:lnTo>
                <a:lnTo>
                  <a:pt x="2821032" y="96666"/>
                </a:lnTo>
                <a:cubicBezTo>
                  <a:pt x="2808526" y="98018"/>
                  <a:pt x="2796020" y="99370"/>
                  <a:pt x="2783852" y="100722"/>
                </a:cubicBezTo>
                <a:cubicBezTo>
                  <a:pt x="2754447" y="103764"/>
                  <a:pt x="2724703" y="106468"/>
                  <a:pt x="2695298" y="109172"/>
                </a:cubicBezTo>
                <a:cubicBezTo>
                  <a:pt x="2683806" y="110186"/>
                  <a:pt x="2672314" y="110862"/>
                  <a:pt x="2661161" y="111876"/>
                </a:cubicBezTo>
                <a:cubicBezTo>
                  <a:pt x="2643247" y="113228"/>
                  <a:pt x="2625671" y="114242"/>
                  <a:pt x="2607758" y="115932"/>
                </a:cubicBezTo>
                <a:cubicBezTo>
                  <a:pt x="2601336" y="116608"/>
                  <a:pt x="2594576" y="116946"/>
                  <a:pt x="2588154" y="117622"/>
                </a:cubicBezTo>
                <a:cubicBezTo>
                  <a:pt x="2578352" y="118298"/>
                  <a:pt x="2569902" y="118974"/>
                  <a:pt x="2561452" y="119988"/>
                </a:cubicBezTo>
                <a:cubicBezTo>
                  <a:pt x="2548271" y="121340"/>
                  <a:pt x="2534751" y="122692"/>
                  <a:pt x="2521569" y="123706"/>
                </a:cubicBezTo>
                <a:lnTo>
                  <a:pt x="2511091" y="124720"/>
                </a:lnTo>
                <a:cubicBezTo>
                  <a:pt x="2483714" y="127086"/>
                  <a:pt x="2458364" y="129452"/>
                  <a:pt x="2432339" y="130804"/>
                </a:cubicBezTo>
                <a:cubicBezTo>
                  <a:pt x="2410369" y="132156"/>
                  <a:pt x="2388399" y="133170"/>
                  <a:pt x="2366430" y="133846"/>
                </a:cubicBezTo>
                <a:lnTo>
                  <a:pt x="2344460" y="134860"/>
                </a:lnTo>
                <a:cubicBezTo>
                  <a:pt x="2319111" y="135874"/>
                  <a:pt x="2294099" y="137226"/>
                  <a:pt x="2268749" y="138578"/>
                </a:cubicBezTo>
                <a:lnTo>
                  <a:pt x="2217374" y="140944"/>
                </a:lnTo>
                <a:cubicBezTo>
                  <a:pt x="2176139" y="142972"/>
                  <a:pt x="2134904" y="144324"/>
                  <a:pt x="2093330" y="145675"/>
                </a:cubicBezTo>
                <a:lnTo>
                  <a:pt x="2051757" y="146689"/>
                </a:lnTo>
                <a:lnTo>
                  <a:pt x="2006804" y="147703"/>
                </a:lnTo>
                <a:lnTo>
                  <a:pt x="1995312" y="147703"/>
                </a:lnTo>
                <a:cubicBezTo>
                  <a:pt x="1950021" y="147703"/>
                  <a:pt x="1904730" y="148379"/>
                  <a:pt x="1859100" y="149055"/>
                </a:cubicBezTo>
                <a:lnTo>
                  <a:pt x="1826653" y="149393"/>
                </a:lnTo>
                <a:cubicBezTo>
                  <a:pt x="1799275" y="149731"/>
                  <a:pt x="1773588" y="150069"/>
                  <a:pt x="1747900" y="150069"/>
                </a:cubicBezTo>
                <a:lnTo>
                  <a:pt x="1740126" y="150069"/>
                </a:lnTo>
                <a:lnTo>
                  <a:pt x="1731339" y="150069"/>
                </a:lnTo>
                <a:cubicBezTo>
                  <a:pt x="1717819" y="150069"/>
                  <a:pt x="1704299" y="150407"/>
                  <a:pt x="1690441" y="150407"/>
                </a:cubicBezTo>
                <a:lnTo>
                  <a:pt x="1687061" y="150407"/>
                </a:lnTo>
                <a:cubicBezTo>
                  <a:pt x="1685371" y="150407"/>
                  <a:pt x="1683682" y="150407"/>
                  <a:pt x="1682329" y="150745"/>
                </a:cubicBezTo>
                <a:lnTo>
                  <a:pt x="1617773" y="152435"/>
                </a:lnTo>
                <a:lnTo>
                  <a:pt x="1613379" y="153111"/>
                </a:lnTo>
                <a:lnTo>
                  <a:pt x="1594451" y="152773"/>
                </a:lnTo>
                <a:lnTo>
                  <a:pt x="1577551" y="153111"/>
                </a:lnTo>
                <a:cubicBezTo>
                  <a:pt x="1544428" y="153787"/>
                  <a:pt x="1509952" y="154125"/>
                  <a:pt x="1475139" y="154125"/>
                </a:cubicBezTo>
                <a:cubicBezTo>
                  <a:pt x="1449113" y="154125"/>
                  <a:pt x="1423088" y="153787"/>
                  <a:pt x="1397400" y="153449"/>
                </a:cubicBezTo>
                <a:cubicBezTo>
                  <a:pt x="1335210" y="152435"/>
                  <a:pt x="1273019" y="151083"/>
                  <a:pt x="1210828" y="149055"/>
                </a:cubicBezTo>
                <a:cubicBezTo>
                  <a:pt x="1196970" y="148717"/>
                  <a:pt x="1183112" y="148041"/>
                  <a:pt x="1169254" y="147365"/>
                </a:cubicBezTo>
                <a:cubicBezTo>
                  <a:pt x="1153031" y="146351"/>
                  <a:pt x="1138497" y="145675"/>
                  <a:pt x="1123963" y="145000"/>
                </a:cubicBezTo>
                <a:cubicBezTo>
                  <a:pt x="1109091" y="144662"/>
                  <a:pt x="1094220" y="143648"/>
                  <a:pt x="1079348" y="142972"/>
                </a:cubicBezTo>
                <a:lnTo>
                  <a:pt x="1066166" y="142296"/>
                </a:lnTo>
                <a:lnTo>
                  <a:pt x="1038113" y="140944"/>
                </a:lnTo>
                <a:cubicBezTo>
                  <a:pt x="1017157" y="140268"/>
                  <a:pt x="995863" y="138916"/>
                  <a:pt x="974908" y="137902"/>
                </a:cubicBezTo>
                <a:lnTo>
                  <a:pt x="942798" y="135874"/>
                </a:lnTo>
                <a:cubicBezTo>
                  <a:pt x="918463" y="134522"/>
                  <a:pt x="892437" y="133846"/>
                  <a:pt x="855596" y="133508"/>
                </a:cubicBezTo>
                <a:lnTo>
                  <a:pt x="831598" y="133508"/>
                </a:lnTo>
                <a:cubicBezTo>
                  <a:pt x="805911" y="133508"/>
                  <a:pt x="780223" y="133846"/>
                  <a:pt x="754536" y="133846"/>
                </a:cubicBezTo>
                <a:lnTo>
                  <a:pt x="713976" y="134184"/>
                </a:lnTo>
                <a:cubicBezTo>
                  <a:pt x="686599" y="134522"/>
                  <a:pt x="658207" y="136550"/>
                  <a:pt x="634886" y="137902"/>
                </a:cubicBezTo>
                <a:lnTo>
                  <a:pt x="621704" y="138916"/>
                </a:lnTo>
                <a:cubicBezTo>
                  <a:pt x="611226" y="139592"/>
                  <a:pt x="601086" y="140268"/>
                  <a:pt x="590608" y="140606"/>
                </a:cubicBezTo>
                <a:cubicBezTo>
                  <a:pt x="587228" y="136888"/>
                  <a:pt x="582159" y="134522"/>
                  <a:pt x="576751" y="134184"/>
                </a:cubicBezTo>
                <a:lnTo>
                  <a:pt x="573709" y="133508"/>
                </a:lnTo>
                <a:cubicBezTo>
                  <a:pt x="571343" y="132832"/>
                  <a:pt x="570329" y="132494"/>
                  <a:pt x="568301" y="132494"/>
                </a:cubicBezTo>
                <a:cubicBezTo>
                  <a:pt x="563907" y="132494"/>
                  <a:pt x="560865" y="132494"/>
                  <a:pt x="557147" y="132832"/>
                </a:cubicBezTo>
                <a:cubicBezTo>
                  <a:pt x="552753" y="133508"/>
                  <a:pt x="548021" y="133846"/>
                  <a:pt x="543627" y="134184"/>
                </a:cubicBezTo>
                <a:lnTo>
                  <a:pt x="539909" y="134184"/>
                </a:lnTo>
                <a:cubicBezTo>
                  <a:pt x="527065" y="134184"/>
                  <a:pt x="514222" y="134860"/>
                  <a:pt x="501716" y="135198"/>
                </a:cubicBezTo>
                <a:lnTo>
                  <a:pt x="493604" y="135198"/>
                </a:lnTo>
                <a:lnTo>
                  <a:pt x="489210" y="135198"/>
                </a:lnTo>
                <a:lnTo>
                  <a:pt x="485154" y="135198"/>
                </a:lnTo>
                <a:lnTo>
                  <a:pt x="480760" y="135198"/>
                </a:lnTo>
                <a:cubicBezTo>
                  <a:pt x="473324" y="135536"/>
                  <a:pt x="465551" y="135874"/>
                  <a:pt x="458115" y="136212"/>
                </a:cubicBezTo>
                <a:lnTo>
                  <a:pt x="448989" y="136550"/>
                </a:lnTo>
                <a:cubicBezTo>
                  <a:pt x="417893" y="137226"/>
                  <a:pt x="387136" y="140944"/>
                  <a:pt x="361110" y="144662"/>
                </a:cubicBezTo>
                <a:cubicBezTo>
                  <a:pt x="328325" y="149393"/>
                  <a:pt x="296215" y="158181"/>
                  <a:pt x="269176" y="165955"/>
                </a:cubicBezTo>
                <a:lnTo>
                  <a:pt x="264782" y="167983"/>
                </a:lnTo>
                <a:cubicBezTo>
                  <a:pt x="258360" y="169335"/>
                  <a:pt x="250248" y="171363"/>
                  <a:pt x="241798" y="173391"/>
                </a:cubicBezTo>
                <a:lnTo>
                  <a:pt x="231997" y="176095"/>
                </a:lnTo>
                <a:cubicBezTo>
                  <a:pt x="210703" y="181165"/>
                  <a:pt x="191775" y="185897"/>
                  <a:pt x="172510" y="192319"/>
                </a:cubicBezTo>
                <a:cubicBezTo>
                  <a:pt x="144456" y="201783"/>
                  <a:pt x="118431" y="213612"/>
                  <a:pt x="95447" y="227470"/>
                </a:cubicBezTo>
                <a:cubicBezTo>
                  <a:pt x="82941" y="234906"/>
                  <a:pt x="67055" y="244370"/>
                  <a:pt x="53536" y="255524"/>
                </a:cubicBezTo>
                <a:cubicBezTo>
                  <a:pt x="47790" y="260256"/>
                  <a:pt x="42382" y="265663"/>
                  <a:pt x="37312" y="271409"/>
                </a:cubicBezTo>
                <a:lnTo>
                  <a:pt x="33594" y="275127"/>
                </a:lnTo>
                <a:cubicBezTo>
                  <a:pt x="27510" y="281549"/>
                  <a:pt x="23792" y="286619"/>
                  <a:pt x="21088" y="291013"/>
                </a:cubicBezTo>
                <a:cubicBezTo>
                  <a:pt x="15680" y="299125"/>
                  <a:pt x="11624" y="306899"/>
                  <a:pt x="8582" y="315011"/>
                </a:cubicBezTo>
                <a:cubicBezTo>
                  <a:pt x="4865" y="324474"/>
                  <a:pt x="2837" y="334952"/>
                  <a:pt x="1485" y="343064"/>
                </a:cubicBezTo>
                <a:cubicBezTo>
                  <a:pt x="471" y="349486"/>
                  <a:pt x="471" y="355908"/>
                  <a:pt x="133" y="362330"/>
                </a:cubicBezTo>
                <a:cubicBezTo>
                  <a:pt x="-205" y="373822"/>
                  <a:pt x="133" y="383285"/>
                  <a:pt x="809" y="392749"/>
                </a:cubicBezTo>
                <a:cubicBezTo>
                  <a:pt x="2161" y="409311"/>
                  <a:pt x="7568" y="425535"/>
                  <a:pt x="12638" y="439392"/>
                </a:cubicBezTo>
                <a:cubicBezTo>
                  <a:pt x="14328" y="443786"/>
                  <a:pt x="16356" y="448180"/>
                  <a:pt x="18384" y="452574"/>
                </a:cubicBezTo>
                <a:lnTo>
                  <a:pt x="20750" y="457982"/>
                </a:lnTo>
                <a:cubicBezTo>
                  <a:pt x="23454" y="464404"/>
                  <a:pt x="26496" y="471164"/>
                  <a:pt x="30552" y="476910"/>
                </a:cubicBezTo>
                <a:cubicBezTo>
                  <a:pt x="37988" y="489416"/>
                  <a:pt x="47452" y="504963"/>
                  <a:pt x="58944" y="517469"/>
                </a:cubicBezTo>
                <a:cubicBezTo>
                  <a:pt x="65027" y="524229"/>
                  <a:pt x="71787" y="530313"/>
                  <a:pt x="78547" y="536397"/>
                </a:cubicBezTo>
                <a:cubicBezTo>
                  <a:pt x="84293" y="541805"/>
                  <a:pt x="90377" y="546875"/>
                  <a:pt x="96461" y="551607"/>
                </a:cubicBezTo>
                <a:cubicBezTo>
                  <a:pt x="119783" y="568844"/>
                  <a:pt x="146146" y="583040"/>
                  <a:pt x="174876" y="594194"/>
                </a:cubicBezTo>
                <a:cubicBezTo>
                  <a:pt x="180621" y="596560"/>
                  <a:pt x="186029" y="598588"/>
                  <a:pt x="191775" y="600278"/>
                </a:cubicBezTo>
                <a:lnTo>
                  <a:pt x="197183" y="602306"/>
                </a:lnTo>
                <a:lnTo>
                  <a:pt x="201915" y="603996"/>
                </a:lnTo>
                <a:cubicBezTo>
                  <a:pt x="220505" y="610417"/>
                  <a:pt x="237067" y="616501"/>
                  <a:pt x="253290" y="623937"/>
                </a:cubicBezTo>
                <a:cubicBezTo>
                  <a:pt x="261402" y="627655"/>
                  <a:pt x="269514" y="631035"/>
                  <a:pt x="277288" y="635429"/>
                </a:cubicBezTo>
                <a:cubicBezTo>
                  <a:pt x="299257" y="648273"/>
                  <a:pt x="319199" y="663145"/>
                  <a:pt x="336437" y="679030"/>
                </a:cubicBezTo>
                <a:cubicBezTo>
                  <a:pt x="349957" y="692888"/>
                  <a:pt x="360772" y="705394"/>
                  <a:pt x="368884" y="718238"/>
                </a:cubicBezTo>
                <a:cubicBezTo>
                  <a:pt x="371926" y="723646"/>
                  <a:pt x="374630" y="729391"/>
                  <a:pt x="376658" y="735137"/>
                </a:cubicBezTo>
                <a:cubicBezTo>
                  <a:pt x="376996" y="737165"/>
                  <a:pt x="377334" y="739531"/>
                  <a:pt x="377334" y="741559"/>
                </a:cubicBezTo>
                <a:cubicBezTo>
                  <a:pt x="376996" y="745953"/>
                  <a:pt x="376658" y="750009"/>
                  <a:pt x="375644" y="753727"/>
                </a:cubicBezTo>
                <a:cubicBezTo>
                  <a:pt x="372940" y="763867"/>
                  <a:pt x="369560" y="772993"/>
                  <a:pt x="365842" y="780767"/>
                </a:cubicBezTo>
                <a:cubicBezTo>
                  <a:pt x="360096" y="789554"/>
                  <a:pt x="353336" y="797328"/>
                  <a:pt x="348605" y="802398"/>
                </a:cubicBezTo>
                <a:cubicBezTo>
                  <a:pt x="334071" y="816594"/>
                  <a:pt x="316833" y="830114"/>
                  <a:pt x="303313" y="840929"/>
                </a:cubicBezTo>
                <a:lnTo>
                  <a:pt x="293850" y="848365"/>
                </a:lnTo>
                <a:lnTo>
                  <a:pt x="286076" y="855125"/>
                </a:lnTo>
                <a:cubicBezTo>
                  <a:pt x="279992" y="860195"/>
                  <a:pt x="274246" y="865265"/>
                  <a:pt x="268162" y="870673"/>
                </a:cubicBezTo>
                <a:lnTo>
                  <a:pt x="260050" y="878109"/>
                </a:lnTo>
                <a:cubicBezTo>
                  <a:pt x="250586" y="886897"/>
                  <a:pt x="241460" y="896361"/>
                  <a:pt x="231997" y="907176"/>
                </a:cubicBezTo>
                <a:cubicBezTo>
                  <a:pt x="221519" y="919682"/>
                  <a:pt x="213069" y="931850"/>
                  <a:pt x="206985" y="943680"/>
                </a:cubicBezTo>
                <a:cubicBezTo>
                  <a:pt x="200563" y="955172"/>
                  <a:pt x="196845" y="967677"/>
                  <a:pt x="194479" y="982211"/>
                </a:cubicBezTo>
                <a:cubicBezTo>
                  <a:pt x="193803" y="986943"/>
                  <a:pt x="193803" y="992013"/>
                  <a:pt x="193803" y="997083"/>
                </a:cubicBezTo>
                <a:cubicBezTo>
                  <a:pt x="194141" y="1006885"/>
                  <a:pt x="194479" y="1014997"/>
                  <a:pt x="195493" y="1023108"/>
                </a:cubicBezTo>
                <a:cubicBezTo>
                  <a:pt x="197859" y="1038656"/>
                  <a:pt x="202591" y="1054204"/>
                  <a:pt x="206647" y="1066034"/>
                </a:cubicBezTo>
                <a:cubicBezTo>
                  <a:pt x="216449" y="1095439"/>
                  <a:pt x="235039" y="1122141"/>
                  <a:pt x="252276" y="1144110"/>
                </a:cubicBezTo>
                <a:cubicBezTo>
                  <a:pt x="269514" y="1165742"/>
                  <a:pt x="290470" y="1187036"/>
                  <a:pt x="316495" y="1209343"/>
                </a:cubicBezTo>
                <a:cubicBezTo>
                  <a:pt x="328325" y="1219483"/>
                  <a:pt x="340493" y="1228271"/>
                  <a:pt x="349957" y="1234693"/>
                </a:cubicBezTo>
                <a:cubicBezTo>
                  <a:pt x="364828" y="1245171"/>
                  <a:pt x="378348" y="1253620"/>
                  <a:pt x="391192" y="1260718"/>
                </a:cubicBezTo>
                <a:cubicBezTo>
                  <a:pt x="400656" y="1266126"/>
                  <a:pt x="410795" y="1270520"/>
                  <a:pt x="420597" y="1275252"/>
                </a:cubicBezTo>
                <a:lnTo>
                  <a:pt x="423301" y="1276604"/>
                </a:lnTo>
                <a:lnTo>
                  <a:pt x="426343" y="1277956"/>
                </a:lnTo>
                <a:lnTo>
                  <a:pt x="430399" y="1279646"/>
                </a:lnTo>
                <a:cubicBezTo>
                  <a:pt x="443919" y="1286068"/>
                  <a:pt x="458115" y="1292152"/>
                  <a:pt x="472310" y="1297560"/>
                </a:cubicBezTo>
                <a:cubicBezTo>
                  <a:pt x="497322" y="1307362"/>
                  <a:pt x="520982" y="1315811"/>
                  <a:pt x="544641" y="1323247"/>
                </a:cubicBezTo>
                <a:cubicBezTo>
                  <a:pt x="554443" y="1324937"/>
                  <a:pt x="563907" y="1326289"/>
                  <a:pt x="573371" y="1327303"/>
                </a:cubicBezTo>
                <a:lnTo>
                  <a:pt x="589594" y="1329331"/>
                </a:lnTo>
                <a:cubicBezTo>
                  <a:pt x="601424" y="1331021"/>
                  <a:pt x="611226" y="1332035"/>
                  <a:pt x="621366" y="1333049"/>
                </a:cubicBezTo>
                <a:lnTo>
                  <a:pt x="637252" y="1334739"/>
                </a:lnTo>
                <a:lnTo>
                  <a:pt x="651447" y="1336429"/>
                </a:lnTo>
                <a:cubicBezTo>
                  <a:pt x="658207" y="1337105"/>
                  <a:pt x="665305" y="1338119"/>
                  <a:pt x="672065" y="1338457"/>
                </a:cubicBezTo>
                <a:lnTo>
                  <a:pt x="721750" y="1342851"/>
                </a:lnTo>
                <a:cubicBezTo>
                  <a:pt x="732566" y="1343865"/>
                  <a:pt x="743382" y="1344879"/>
                  <a:pt x="754536" y="1345555"/>
                </a:cubicBezTo>
                <a:cubicBezTo>
                  <a:pt x="766365" y="1345217"/>
                  <a:pt x="776167" y="1345217"/>
                  <a:pt x="786307" y="1345217"/>
                </a:cubicBezTo>
                <a:lnTo>
                  <a:pt x="797123" y="1345217"/>
                </a:lnTo>
                <a:lnTo>
                  <a:pt x="801855" y="1345217"/>
                </a:lnTo>
                <a:cubicBezTo>
                  <a:pt x="808953" y="1345217"/>
                  <a:pt x="816388" y="1345217"/>
                  <a:pt x="823486" y="1344879"/>
                </a:cubicBezTo>
                <a:lnTo>
                  <a:pt x="839372" y="1344541"/>
                </a:lnTo>
                <a:lnTo>
                  <a:pt x="856610" y="1344203"/>
                </a:lnTo>
                <a:lnTo>
                  <a:pt x="863708" y="1344203"/>
                </a:lnTo>
                <a:lnTo>
                  <a:pt x="874523" y="1343865"/>
                </a:lnTo>
                <a:lnTo>
                  <a:pt x="885339" y="1343865"/>
                </a:lnTo>
                <a:lnTo>
                  <a:pt x="895479" y="1343865"/>
                </a:lnTo>
                <a:cubicBezTo>
                  <a:pt x="905619" y="1343865"/>
                  <a:pt x="915759" y="1343865"/>
                  <a:pt x="925899" y="1343527"/>
                </a:cubicBezTo>
                <a:cubicBezTo>
                  <a:pt x="932996" y="1343189"/>
                  <a:pt x="940094" y="1342851"/>
                  <a:pt x="947530" y="1342175"/>
                </a:cubicBezTo>
                <a:cubicBezTo>
                  <a:pt x="954628" y="1341499"/>
                  <a:pt x="961726" y="1340823"/>
                  <a:pt x="968824" y="1339809"/>
                </a:cubicBezTo>
                <a:cubicBezTo>
                  <a:pt x="983696" y="1337781"/>
                  <a:pt x="998229" y="1335753"/>
                  <a:pt x="1012763" y="1333387"/>
                </a:cubicBezTo>
                <a:lnTo>
                  <a:pt x="1023241" y="1331359"/>
                </a:lnTo>
                <a:lnTo>
                  <a:pt x="1034395" y="1329331"/>
                </a:lnTo>
                <a:lnTo>
                  <a:pt x="1043183" y="1327979"/>
                </a:lnTo>
                <a:cubicBezTo>
                  <a:pt x="1050618" y="1327303"/>
                  <a:pt x="1058054" y="1326627"/>
                  <a:pt x="1065828" y="1325951"/>
                </a:cubicBezTo>
                <a:cubicBezTo>
                  <a:pt x="1080362" y="1323923"/>
                  <a:pt x="1094558" y="1320881"/>
                  <a:pt x="1109091" y="1317839"/>
                </a:cubicBezTo>
                <a:lnTo>
                  <a:pt x="1125991" y="1315135"/>
                </a:lnTo>
                <a:lnTo>
                  <a:pt x="1131737" y="1314121"/>
                </a:lnTo>
                <a:cubicBezTo>
                  <a:pt x="1138159" y="1312769"/>
                  <a:pt x="1143905" y="1311755"/>
                  <a:pt x="1149651" y="1310741"/>
                </a:cubicBezTo>
                <a:lnTo>
                  <a:pt x="1154721" y="1309727"/>
                </a:lnTo>
                <a:cubicBezTo>
                  <a:pt x="1163170" y="1308038"/>
                  <a:pt x="1170268" y="1306348"/>
                  <a:pt x="1177366" y="1305333"/>
                </a:cubicBezTo>
                <a:lnTo>
                  <a:pt x="1181422" y="1304657"/>
                </a:lnTo>
                <a:lnTo>
                  <a:pt x="1206772" y="1300264"/>
                </a:lnTo>
                <a:lnTo>
                  <a:pt x="1213532" y="1299250"/>
                </a:lnTo>
                <a:lnTo>
                  <a:pt x="1220291" y="1298236"/>
                </a:lnTo>
                <a:lnTo>
                  <a:pt x="1234149" y="1295870"/>
                </a:lnTo>
                <a:lnTo>
                  <a:pt x="1247331" y="1293504"/>
                </a:lnTo>
                <a:lnTo>
                  <a:pt x="1254429" y="1292490"/>
                </a:lnTo>
                <a:cubicBezTo>
                  <a:pt x="1277413" y="1288096"/>
                  <a:pt x="1300396" y="1283026"/>
                  <a:pt x="1323042" y="1277618"/>
                </a:cubicBezTo>
                <a:cubicBezTo>
                  <a:pt x="1328112" y="1276942"/>
                  <a:pt x="1332844" y="1276604"/>
                  <a:pt x="1337575" y="1275928"/>
                </a:cubicBezTo>
                <a:cubicBezTo>
                  <a:pt x="1344335" y="1274914"/>
                  <a:pt x="1351095" y="1274238"/>
                  <a:pt x="1357855" y="1273900"/>
                </a:cubicBezTo>
                <a:lnTo>
                  <a:pt x="1374079" y="1272548"/>
                </a:lnTo>
                <a:lnTo>
                  <a:pt x="1391317" y="1271196"/>
                </a:lnTo>
                <a:lnTo>
                  <a:pt x="1398752" y="1270520"/>
                </a:lnTo>
                <a:lnTo>
                  <a:pt x="1403146" y="1270182"/>
                </a:lnTo>
                <a:cubicBezTo>
                  <a:pt x="1409906" y="1269506"/>
                  <a:pt x="1416666" y="1269168"/>
                  <a:pt x="1423426" y="1268830"/>
                </a:cubicBezTo>
                <a:cubicBezTo>
                  <a:pt x="1451479" y="1268830"/>
                  <a:pt x="1474801" y="1270520"/>
                  <a:pt x="1496433" y="1274576"/>
                </a:cubicBezTo>
                <a:cubicBezTo>
                  <a:pt x="1517388" y="1278294"/>
                  <a:pt x="1540372" y="1283026"/>
                  <a:pt x="1568763" y="1289786"/>
                </a:cubicBezTo>
                <a:cubicBezTo>
                  <a:pt x="1579917" y="1292490"/>
                  <a:pt x="1591071" y="1295532"/>
                  <a:pt x="1602225" y="1298574"/>
                </a:cubicBezTo>
                <a:cubicBezTo>
                  <a:pt x="1616421" y="1302292"/>
                  <a:pt x="1630278" y="1306686"/>
                  <a:pt x="1643798" y="1311755"/>
                </a:cubicBezTo>
                <a:cubicBezTo>
                  <a:pt x="1669824" y="1321219"/>
                  <a:pt x="1692807" y="1330007"/>
                  <a:pt x="1715453" y="1341837"/>
                </a:cubicBezTo>
                <a:cubicBezTo>
                  <a:pt x="1734043" y="1352315"/>
                  <a:pt x="1750604" y="1365158"/>
                  <a:pt x="1763110" y="1374622"/>
                </a:cubicBezTo>
                <a:cubicBezTo>
                  <a:pt x="1777306" y="1385438"/>
                  <a:pt x="1793868" y="1398620"/>
                  <a:pt x="1809077" y="1412816"/>
                </a:cubicBezTo>
                <a:lnTo>
                  <a:pt x="1817527" y="1421604"/>
                </a:lnTo>
                <a:cubicBezTo>
                  <a:pt x="1821583" y="1425659"/>
                  <a:pt x="1825639" y="1429377"/>
                  <a:pt x="1829695" y="1433095"/>
                </a:cubicBezTo>
                <a:lnTo>
                  <a:pt x="1832061" y="1435461"/>
                </a:lnTo>
                <a:lnTo>
                  <a:pt x="1839497" y="1442897"/>
                </a:lnTo>
                <a:lnTo>
                  <a:pt x="1846595" y="1450333"/>
                </a:lnTo>
                <a:lnTo>
                  <a:pt x="1859100" y="1460135"/>
                </a:lnTo>
                <a:lnTo>
                  <a:pt x="1866874" y="1467571"/>
                </a:lnTo>
                <a:cubicBezTo>
                  <a:pt x="1876000" y="1476697"/>
                  <a:pt x="1885126" y="1486160"/>
                  <a:pt x="1893914" y="1495624"/>
                </a:cubicBezTo>
                <a:cubicBezTo>
                  <a:pt x="1903716" y="1506102"/>
                  <a:pt x="1914870" y="1517932"/>
                  <a:pt x="1923995" y="1531452"/>
                </a:cubicBezTo>
                <a:cubicBezTo>
                  <a:pt x="1930079" y="1542267"/>
                  <a:pt x="1935149" y="1553759"/>
                  <a:pt x="1940557" y="1564575"/>
                </a:cubicBezTo>
                <a:cubicBezTo>
                  <a:pt x="1944613" y="1573025"/>
                  <a:pt x="1947317" y="1579447"/>
                  <a:pt x="1949683" y="1586207"/>
                </a:cubicBezTo>
                <a:cubicBezTo>
                  <a:pt x="1950697" y="1589587"/>
                  <a:pt x="1952049" y="1592629"/>
                  <a:pt x="1953401" y="1596009"/>
                </a:cubicBezTo>
                <a:cubicBezTo>
                  <a:pt x="1954077" y="1597699"/>
                  <a:pt x="1955091" y="1599388"/>
                  <a:pt x="1956105" y="1600740"/>
                </a:cubicBezTo>
                <a:cubicBezTo>
                  <a:pt x="1959485" y="1606486"/>
                  <a:pt x="1962865" y="1608176"/>
                  <a:pt x="1965569" y="1609528"/>
                </a:cubicBezTo>
                <a:cubicBezTo>
                  <a:pt x="1967597" y="1610542"/>
                  <a:pt x="1969625" y="1611218"/>
                  <a:pt x="1971990" y="1611218"/>
                </a:cubicBezTo>
                <a:cubicBezTo>
                  <a:pt x="1974356" y="1611218"/>
                  <a:pt x="1977060" y="1610880"/>
                  <a:pt x="1979088" y="1609866"/>
                </a:cubicBezTo>
                <a:lnTo>
                  <a:pt x="1979764" y="1600740"/>
                </a:lnTo>
                <a:cubicBezTo>
                  <a:pt x="1980102" y="1583165"/>
                  <a:pt x="1980440" y="1565927"/>
                  <a:pt x="1980440" y="1548351"/>
                </a:cubicBezTo>
                <a:lnTo>
                  <a:pt x="1977398" y="1537198"/>
                </a:lnTo>
                <a:cubicBezTo>
                  <a:pt x="1977398" y="1537198"/>
                  <a:pt x="1980440" y="1536860"/>
                  <a:pt x="1980440" y="1536860"/>
                </a:cubicBezTo>
                <a:cubicBezTo>
                  <a:pt x="1980440" y="1530776"/>
                  <a:pt x="1980102" y="1525030"/>
                  <a:pt x="1980102" y="1519622"/>
                </a:cubicBezTo>
                <a:cubicBezTo>
                  <a:pt x="1979764" y="1514214"/>
                  <a:pt x="1983144" y="1509144"/>
                  <a:pt x="1988890" y="1506440"/>
                </a:cubicBezTo>
                <a:lnTo>
                  <a:pt x="1987876" y="1498666"/>
                </a:lnTo>
                <a:lnTo>
                  <a:pt x="1989566" y="1493596"/>
                </a:lnTo>
                <a:lnTo>
                  <a:pt x="1993284" y="1486160"/>
                </a:lnTo>
                <a:lnTo>
                  <a:pt x="2004100" y="1463853"/>
                </a:lnTo>
                <a:lnTo>
                  <a:pt x="2005790" y="1460811"/>
                </a:lnTo>
                <a:cubicBezTo>
                  <a:pt x="2009170" y="1454389"/>
                  <a:pt x="2012550" y="1447967"/>
                  <a:pt x="2016268" y="1441545"/>
                </a:cubicBezTo>
                <a:cubicBezTo>
                  <a:pt x="2020662" y="1433433"/>
                  <a:pt x="2025732" y="1425997"/>
                  <a:pt x="2031139" y="1418562"/>
                </a:cubicBezTo>
                <a:cubicBezTo>
                  <a:pt x="2035871" y="1411802"/>
                  <a:pt x="2040603" y="1405380"/>
                  <a:pt x="2045673" y="1398620"/>
                </a:cubicBezTo>
                <a:cubicBezTo>
                  <a:pt x="2051081" y="1391860"/>
                  <a:pt x="2056827" y="1385438"/>
                  <a:pt x="2062573" y="1379016"/>
                </a:cubicBezTo>
                <a:cubicBezTo>
                  <a:pt x="2070685" y="1370228"/>
                  <a:pt x="2079811" y="1361103"/>
                  <a:pt x="2089274" y="1352653"/>
                </a:cubicBezTo>
                <a:cubicBezTo>
                  <a:pt x="2098738" y="1344203"/>
                  <a:pt x="2109892" y="1334401"/>
                  <a:pt x="2121722" y="1325951"/>
                </a:cubicBezTo>
                <a:cubicBezTo>
                  <a:pt x="2138284" y="1316149"/>
                  <a:pt x="2155521" y="1310065"/>
                  <a:pt x="2176139" y="1302630"/>
                </a:cubicBezTo>
                <a:cubicBezTo>
                  <a:pt x="2185603" y="1299250"/>
                  <a:pt x="2195405" y="1296208"/>
                  <a:pt x="2205206" y="1293166"/>
                </a:cubicBezTo>
                <a:cubicBezTo>
                  <a:pt x="2248132" y="1293504"/>
                  <a:pt x="2294437" y="1299588"/>
                  <a:pt x="2350882" y="1312431"/>
                </a:cubicBezTo>
                <a:lnTo>
                  <a:pt x="2355276" y="1313445"/>
                </a:lnTo>
                <a:lnTo>
                  <a:pt x="2358318" y="1314797"/>
                </a:lnTo>
                <a:lnTo>
                  <a:pt x="2370148" y="1318853"/>
                </a:lnTo>
                <a:cubicBezTo>
                  <a:pt x="2375894" y="1320881"/>
                  <a:pt x="2381639" y="1322909"/>
                  <a:pt x="2387385" y="1325275"/>
                </a:cubicBezTo>
                <a:lnTo>
                  <a:pt x="2405299" y="1331697"/>
                </a:lnTo>
                <a:lnTo>
                  <a:pt x="2415439" y="1335415"/>
                </a:lnTo>
                <a:lnTo>
                  <a:pt x="2431325" y="1341161"/>
                </a:lnTo>
                <a:lnTo>
                  <a:pt x="2446196" y="1346231"/>
                </a:lnTo>
                <a:lnTo>
                  <a:pt x="2466814" y="1353329"/>
                </a:lnTo>
                <a:lnTo>
                  <a:pt x="2476278" y="1356709"/>
                </a:lnTo>
                <a:lnTo>
                  <a:pt x="2489460" y="1361441"/>
                </a:lnTo>
                <a:cubicBezTo>
                  <a:pt x="2497233" y="1364482"/>
                  <a:pt x="2507035" y="1368200"/>
                  <a:pt x="2516837" y="1371918"/>
                </a:cubicBezTo>
                <a:lnTo>
                  <a:pt x="2526977" y="1375636"/>
                </a:lnTo>
                <a:lnTo>
                  <a:pt x="2542863" y="1381720"/>
                </a:lnTo>
                <a:lnTo>
                  <a:pt x="2563142" y="1389494"/>
                </a:lnTo>
                <a:lnTo>
                  <a:pt x="2573958" y="1393550"/>
                </a:lnTo>
                <a:lnTo>
                  <a:pt x="2580042" y="1395916"/>
                </a:lnTo>
                <a:lnTo>
                  <a:pt x="2588154" y="1398958"/>
                </a:lnTo>
                <a:lnTo>
                  <a:pt x="2596604" y="1402000"/>
                </a:lnTo>
                <a:cubicBezTo>
                  <a:pt x="2604378" y="1404704"/>
                  <a:pt x="2612151" y="1407408"/>
                  <a:pt x="2619925" y="1410112"/>
                </a:cubicBezTo>
                <a:cubicBezTo>
                  <a:pt x="2629727" y="1413492"/>
                  <a:pt x="2641219" y="1417210"/>
                  <a:pt x="2652711" y="1420928"/>
                </a:cubicBezTo>
                <a:lnTo>
                  <a:pt x="2666907" y="1425659"/>
                </a:lnTo>
                <a:lnTo>
                  <a:pt x="2685496" y="1431743"/>
                </a:lnTo>
                <a:cubicBezTo>
                  <a:pt x="2706452" y="1438503"/>
                  <a:pt x="2727408" y="1443573"/>
                  <a:pt x="2752757" y="1449657"/>
                </a:cubicBezTo>
                <a:cubicBezTo>
                  <a:pt x="2765263" y="1452699"/>
                  <a:pt x="2776417" y="1455065"/>
                  <a:pt x="2787570" y="1457431"/>
                </a:cubicBezTo>
                <a:lnTo>
                  <a:pt x="2799062" y="1459797"/>
                </a:lnTo>
                <a:cubicBezTo>
                  <a:pt x="2805822" y="1461149"/>
                  <a:pt x="2812920" y="1462501"/>
                  <a:pt x="2819680" y="1463853"/>
                </a:cubicBezTo>
                <a:lnTo>
                  <a:pt x="2830158" y="1465543"/>
                </a:lnTo>
                <a:lnTo>
                  <a:pt x="2843001" y="1467571"/>
                </a:lnTo>
                <a:lnTo>
                  <a:pt x="2850437" y="1467571"/>
                </a:lnTo>
                <a:lnTo>
                  <a:pt x="2857873" y="1467571"/>
                </a:lnTo>
                <a:cubicBezTo>
                  <a:pt x="2861591" y="1467571"/>
                  <a:pt x="2864971" y="1467233"/>
                  <a:pt x="2868689" y="1467233"/>
                </a:cubicBezTo>
                <a:lnTo>
                  <a:pt x="2873083" y="1467233"/>
                </a:lnTo>
                <a:lnTo>
                  <a:pt x="2883899" y="1466895"/>
                </a:lnTo>
                <a:lnTo>
                  <a:pt x="2895391" y="1466557"/>
                </a:lnTo>
                <a:lnTo>
                  <a:pt x="2904854" y="1465881"/>
                </a:lnTo>
                <a:lnTo>
                  <a:pt x="2912290" y="1465205"/>
                </a:lnTo>
                <a:lnTo>
                  <a:pt x="2918712" y="1464529"/>
                </a:lnTo>
                <a:cubicBezTo>
                  <a:pt x="2922092" y="1464529"/>
                  <a:pt x="2925472" y="1464191"/>
                  <a:pt x="2928514" y="1463853"/>
                </a:cubicBezTo>
                <a:lnTo>
                  <a:pt x="2946090" y="1462163"/>
                </a:lnTo>
                <a:cubicBezTo>
                  <a:pt x="2964341" y="1460473"/>
                  <a:pt x="2981917" y="1458783"/>
                  <a:pt x="2999155" y="1457093"/>
                </a:cubicBezTo>
                <a:lnTo>
                  <a:pt x="3022814" y="1454389"/>
                </a:lnTo>
                <a:lnTo>
                  <a:pt x="3025856" y="1454051"/>
                </a:lnTo>
                <a:cubicBezTo>
                  <a:pt x="3039376" y="1450671"/>
                  <a:pt x="3052896" y="1446615"/>
                  <a:pt x="3067091" y="1442221"/>
                </a:cubicBezTo>
                <a:lnTo>
                  <a:pt x="3081287" y="1437827"/>
                </a:lnTo>
                <a:cubicBezTo>
                  <a:pt x="3102581" y="1431067"/>
                  <a:pt x="3123537" y="1424646"/>
                  <a:pt x="3144492" y="1417210"/>
                </a:cubicBezTo>
                <a:cubicBezTo>
                  <a:pt x="3158350" y="1412478"/>
                  <a:pt x="3171870" y="1407408"/>
                  <a:pt x="3185052" y="1401324"/>
                </a:cubicBezTo>
                <a:cubicBezTo>
                  <a:pt x="3198233" y="1395240"/>
                  <a:pt x="3211415" y="1388818"/>
                  <a:pt x="3224597" y="1382058"/>
                </a:cubicBezTo>
                <a:cubicBezTo>
                  <a:pt x="3255016" y="1366172"/>
                  <a:pt x="3280704" y="1349949"/>
                  <a:pt x="3303350" y="1332373"/>
                </a:cubicBezTo>
                <a:cubicBezTo>
                  <a:pt x="3317207" y="1321557"/>
                  <a:pt x="3328023" y="1313107"/>
                  <a:pt x="3337825" y="1303644"/>
                </a:cubicBezTo>
                <a:cubicBezTo>
                  <a:pt x="3352021" y="1289786"/>
                  <a:pt x="3361822" y="1278294"/>
                  <a:pt x="3370272" y="1266464"/>
                </a:cubicBezTo>
                <a:cubicBezTo>
                  <a:pt x="3381426" y="1251254"/>
                  <a:pt x="3389538" y="1236045"/>
                  <a:pt x="3394608" y="1221173"/>
                </a:cubicBezTo>
                <a:cubicBezTo>
                  <a:pt x="3400016" y="1205287"/>
                  <a:pt x="3403734" y="1190077"/>
                  <a:pt x="3405762" y="1175882"/>
                </a:cubicBezTo>
                <a:cubicBezTo>
                  <a:pt x="3410156" y="1145800"/>
                  <a:pt x="3408465" y="1116733"/>
                  <a:pt x="3400354" y="1092059"/>
                </a:cubicBezTo>
                <a:cubicBezTo>
                  <a:pt x="3392580" y="1068062"/>
                  <a:pt x="3381764" y="1045754"/>
                  <a:pt x="3372300" y="1027164"/>
                </a:cubicBezTo>
                <a:lnTo>
                  <a:pt x="3367230" y="1017362"/>
                </a:lnTo>
                <a:cubicBezTo>
                  <a:pt x="3358442" y="999787"/>
                  <a:pt x="3349655" y="982211"/>
                  <a:pt x="3340191" y="964973"/>
                </a:cubicBezTo>
                <a:lnTo>
                  <a:pt x="3336811" y="958552"/>
                </a:lnTo>
                <a:cubicBezTo>
                  <a:pt x="3327009" y="940638"/>
                  <a:pt x="3317883" y="924414"/>
                  <a:pt x="3312137" y="906838"/>
                </a:cubicBezTo>
                <a:cubicBezTo>
                  <a:pt x="3305715" y="883179"/>
                  <a:pt x="3302335" y="859857"/>
                  <a:pt x="3301659" y="835184"/>
                </a:cubicBezTo>
                <a:cubicBezTo>
                  <a:pt x="3301659" y="821326"/>
                  <a:pt x="3303011" y="809158"/>
                  <a:pt x="3305377" y="797328"/>
                </a:cubicBezTo>
                <a:cubicBezTo>
                  <a:pt x="3308419" y="787188"/>
                  <a:pt x="3312475" y="777049"/>
                  <a:pt x="3317883" y="766909"/>
                </a:cubicBezTo>
                <a:cubicBezTo>
                  <a:pt x="3324981" y="755079"/>
                  <a:pt x="3334107" y="743587"/>
                  <a:pt x="3346275" y="730405"/>
                </a:cubicBezTo>
                <a:cubicBezTo>
                  <a:pt x="3362836" y="713844"/>
                  <a:pt x="3377708" y="700324"/>
                  <a:pt x="3393256" y="688494"/>
                </a:cubicBezTo>
                <a:cubicBezTo>
                  <a:pt x="3407452" y="677340"/>
                  <a:pt x="3423337" y="667539"/>
                  <a:pt x="3439561" y="657399"/>
                </a:cubicBezTo>
                <a:lnTo>
                  <a:pt x="3452405" y="649287"/>
                </a:lnTo>
                <a:cubicBezTo>
                  <a:pt x="3477079" y="634753"/>
                  <a:pt x="3499386" y="622923"/>
                  <a:pt x="3521356" y="613797"/>
                </a:cubicBezTo>
                <a:cubicBezTo>
                  <a:pt x="3548057" y="602644"/>
                  <a:pt x="3576111" y="592504"/>
                  <a:pt x="3603488" y="583040"/>
                </a:cubicBezTo>
                <a:lnTo>
                  <a:pt x="3614642" y="579322"/>
                </a:lnTo>
                <a:lnTo>
                  <a:pt x="3632218" y="573238"/>
                </a:lnTo>
                <a:cubicBezTo>
                  <a:pt x="3650469" y="567154"/>
                  <a:pt x="3668721" y="560732"/>
                  <a:pt x="3686973" y="553972"/>
                </a:cubicBezTo>
                <a:cubicBezTo>
                  <a:pt x="3715702" y="543157"/>
                  <a:pt x="3741728" y="532341"/>
                  <a:pt x="3766401" y="520173"/>
                </a:cubicBezTo>
                <a:cubicBezTo>
                  <a:pt x="3778569" y="514427"/>
                  <a:pt x="3790399" y="507667"/>
                  <a:pt x="3801891" y="500907"/>
                </a:cubicBezTo>
                <a:cubicBezTo>
                  <a:pt x="3818114" y="491444"/>
                  <a:pt x="3830282" y="483670"/>
                  <a:pt x="3841774" y="475558"/>
                </a:cubicBezTo>
                <a:cubicBezTo>
                  <a:pt x="3853604" y="466770"/>
                  <a:pt x="3864420" y="458658"/>
                  <a:pt x="3874222" y="449532"/>
                </a:cubicBezTo>
                <a:cubicBezTo>
                  <a:pt x="3888079" y="436012"/>
                  <a:pt x="3896867" y="423507"/>
                  <a:pt x="3902951" y="409311"/>
                </a:cubicBezTo>
                <a:cubicBezTo>
                  <a:pt x="3914781" y="381257"/>
                  <a:pt x="3918837" y="349148"/>
                  <a:pt x="3914781" y="316701"/>
                </a:cubicBezTo>
                <a:cubicBezTo>
                  <a:pt x="3913429" y="306899"/>
                  <a:pt x="3911401" y="297097"/>
                  <a:pt x="3909035" y="286957"/>
                </a:cubicBezTo>
                <a:lnTo>
                  <a:pt x="3907345" y="278507"/>
                </a:lnTo>
                <a:cubicBezTo>
                  <a:pt x="3903965" y="262283"/>
                  <a:pt x="3900247" y="248426"/>
                  <a:pt x="3895515" y="235244"/>
                </a:cubicBezTo>
                <a:cubicBezTo>
                  <a:pt x="3885037" y="205500"/>
                  <a:pt x="3868138" y="178123"/>
                  <a:pt x="3846506" y="155815"/>
                </a:cubicBezTo>
                <a:cubicBezTo>
                  <a:pt x="3827578" y="136212"/>
                  <a:pt x="3804257" y="119312"/>
                  <a:pt x="3782287" y="104102"/>
                </a:cubicBezTo>
                <a:cubicBezTo>
                  <a:pt x="3766401" y="92948"/>
                  <a:pt x="3751868" y="84161"/>
                  <a:pt x="3738686" y="76725"/>
                </a:cubicBezTo>
                <a:cubicBezTo>
                  <a:pt x="3725504" y="69627"/>
                  <a:pt x="3712322" y="63205"/>
                  <a:pt x="3698803" y="57121"/>
                </a:cubicBezTo>
                <a:cubicBezTo>
                  <a:pt x="3687311" y="51713"/>
                  <a:pt x="3675481" y="47657"/>
                  <a:pt x="3661285" y="43263"/>
                </a:cubicBezTo>
                <a:lnTo>
                  <a:pt x="3652835" y="40559"/>
                </a:lnTo>
                <a:lnTo>
                  <a:pt x="3649455" y="39545"/>
                </a:lnTo>
                <a:cubicBezTo>
                  <a:pt x="3640668" y="36503"/>
                  <a:pt x="3631542" y="33799"/>
                  <a:pt x="3622416" y="31433"/>
                </a:cubicBezTo>
                <a:lnTo>
                  <a:pt x="3597066" y="25350"/>
                </a:lnTo>
                <a:cubicBezTo>
                  <a:pt x="3572731" y="18928"/>
                  <a:pt x="3546367" y="12844"/>
                  <a:pt x="3519328" y="8788"/>
                </a:cubicBezTo>
                <a:cubicBezTo>
                  <a:pt x="3508512" y="7098"/>
                  <a:pt x="3497358" y="5746"/>
                  <a:pt x="3486880" y="4732"/>
                </a:cubicBezTo>
                <a:lnTo>
                  <a:pt x="3480120" y="4056"/>
                </a:lnTo>
                <a:cubicBezTo>
                  <a:pt x="3475388" y="3380"/>
                  <a:pt x="3470657" y="2704"/>
                  <a:pt x="3465925" y="2366"/>
                </a:cubicBezTo>
                <a:cubicBezTo>
                  <a:pt x="3460517" y="0"/>
                  <a:pt x="3456799" y="0"/>
                  <a:pt x="3452743" y="0"/>
                </a:cubicBezTo>
                <a:moveTo>
                  <a:pt x="1979088" y="1337443"/>
                </a:moveTo>
                <a:lnTo>
                  <a:pt x="1974356" y="1329669"/>
                </a:lnTo>
                <a:lnTo>
                  <a:pt x="1970977" y="1324599"/>
                </a:lnTo>
                <a:cubicBezTo>
                  <a:pt x="1968949" y="1321557"/>
                  <a:pt x="1966921" y="1318515"/>
                  <a:pt x="1964893" y="1315473"/>
                </a:cubicBezTo>
                <a:lnTo>
                  <a:pt x="1967259" y="1313107"/>
                </a:lnTo>
                <a:cubicBezTo>
                  <a:pt x="1968611" y="1315473"/>
                  <a:pt x="1969286" y="1316825"/>
                  <a:pt x="1969625" y="1318177"/>
                </a:cubicBezTo>
                <a:cubicBezTo>
                  <a:pt x="1972328" y="1324599"/>
                  <a:pt x="1978074" y="1329331"/>
                  <a:pt x="1984834" y="1331021"/>
                </a:cubicBezTo>
                <a:cubicBezTo>
                  <a:pt x="1983144" y="1331697"/>
                  <a:pt x="1981454" y="1333725"/>
                  <a:pt x="1979764" y="1336091"/>
                </a:cubicBezTo>
                <a:lnTo>
                  <a:pt x="1979088" y="1337443"/>
                </a:lnTo>
                <a:close/>
              </a:path>
            </a:pathLst>
          </a:custGeom>
          <a:solidFill>
            <a:srgbClr val="0F5B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97151" y="1748693"/>
            <a:ext cx="9473344" cy="4464880"/>
          </a:xfrm>
          <a:custGeom>
            <a:avLst/>
            <a:gdLst>
              <a:gd name="connsiteX0" fmla="*/ 0 w 9981403"/>
              <a:gd name="connsiteY0" fmla="*/ 0 h 4864840"/>
              <a:gd name="connsiteX1" fmla="*/ 9981403 w 9981403"/>
              <a:gd name="connsiteY1" fmla="*/ 0 h 4864840"/>
              <a:gd name="connsiteX2" fmla="*/ 9981403 w 9981403"/>
              <a:gd name="connsiteY2" fmla="*/ 4864840 h 4864840"/>
              <a:gd name="connsiteX3" fmla="*/ 0 w 9981403"/>
              <a:gd name="connsiteY3" fmla="*/ 4864840 h 4864840"/>
              <a:gd name="connsiteX4" fmla="*/ 0 w 9981403"/>
              <a:gd name="connsiteY4" fmla="*/ 0 h 4864840"/>
              <a:gd name="connsiteX0" fmla="*/ 0 w 9981403"/>
              <a:gd name="connsiteY0" fmla="*/ 0 h 4864840"/>
              <a:gd name="connsiteX1" fmla="*/ 4875590 w 9981403"/>
              <a:gd name="connsiteY1" fmla="*/ 323748 h 4864840"/>
              <a:gd name="connsiteX2" fmla="*/ 9981403 w 9981403"/>
              <a:gd name="connsiteY2" fmla="*/ 0 h 4864840"/>
              <a:gd name="connsiteX3" fmla="*/ 9981403 w 9981403"/>
              <a:gd name="connsiteY3" fmla="*/ 4864840 h 4864840"/>
              <a:gd name="connsiteX4" fmla="*/ 0 w 9981403"/>
              <a:gd name="connsiteY4" fmla="*/ 4864840 h 4864840"/>
              <a:gd name="connsiteX5" fmla="*/ 0 w 9981403"/>
              <a:gd name="connsiteY5" fmla="*/ 0 h 4864840"/>
              <a:gd name="connsiteX0" fmla="*/ 0 w 9981403"/>
              <a:gd name="connsiteY0" fmla="*/ 0 h 5183616"/>
              <a:gd name="connsiteX1" fmla="*/ 4875590 w 9981403"/>
              <a:gd name="connsiteY1" fmla="*/ 323748 h 5183616"/>
              <a:gd name="connsiteX2" fmla="*/ 9981403 w 9981403"/>
              <a:gd name="connsiteY2" fmla="*/ 0 h 5183616"/>
              <a:gd name="connsiteX3" fmla="*/ 9981403 w 9981403"/>
              <a:gd name="connsiteY3" fmla="*/ 4864840 h 5183616"/>
              <a:gd name="connsiteX4" fmla="*/ 4333723 w 9981403"/>
              <a:gd name="connsiteY4" fmla="*/ 5183614 h 5183616"/>
              <a:gd name="connsiteX5" fmla="*/ 0 w 9981403"/>
              <a:gd name="connsiteY5" fmla="*/ 4864840 h 5183616"/>
              <a:gd name="connsiteX6" fmla="*/ 0 w 9981403"/>
              <a:gd name="connsiteY6" fmla="*/ 0 h 5183616"/>
              <a:gd name="connsiteX0" fmla="*/ 0 w 9981403"/>
              <a:gd name="connsiteY0" fmla="*/ 0 h 5183616"/>
              <a:gd name="connsiteX1" fmla="*/ 4875590 w 9981403"/>
              <a:gd name="connsiteY1" fmla="*/ 323748 h 5183616"/>
              <a:gd name="connsiteX2" fmla="*/ 9981403 w 9981403"/>
              <a:gd name="connsiteY2" fmla="*/ 0 h 5183616"/>
              <a:gd name="connsiteX3" fmla="*/ 9853990 w 9981403"/>
              <a:gd name="connsiteY3" fmla="*/ 1644548 h 5183616"/>
              <a:gd name="connsiteX4" fmla="*/ 9981403 w 9981403"/>
              <a:gd name="connsiteY4" fmla="*/ 4864840 h 5183616"/>
              <a:gd name="connsiteX5" fmla="*/ 4333723 w 9981403"/>
              <a:gd name="connsiteY5" fmla="*/ 5183614 h 5183616"/>
              <a:gd name="connsiteX6" fmla="*/ 0 w 9981403"/>
              <a:gd name="connsiteY6" fmla="*/ 4864840 h 5183616"/>
              <a:gd name="connsiteX7" fmla="*/ 0 w 9981403"/>
              <a:gd name="connsiteY7" fmla="*/ 0 h 5183616"/>
              <a:gd name="connsiteX0" fmla="*/ 125 w 9981528"/>
              <a:gd name="connsiteY0" fmla="*/ 0 h 5183616"/>
              <a:gd name="connsiteX1" fmla="*/ 4875715 w 9981528"/>
              <a:gd name="connsiteY1" fmla="*/ 323748 h 5183616"/>
              <a:gd name="connsiteX2" fmla="*/ 9981528 w 9981528"/>
              <a:gd name="connsiteY2" fmla="*/ 0 h 5183616"/>
              <a:gd name="connsiteX3" fmla="*/ 9854115 w 9981528"/>
              <a:gd name="connsiteY3" fmla="*/ 1644548 h 5183616"/>
              <a:gd name="connsiteX4" fmla="*/ 9981528 w 9981528"/>
              <a:gd name="connsiteY4" fmla="*/ 4864840 h 5183616"/>
              <a:gd name="connsiteX5" fmla="*/ 4333848 w 9981528"/>
              <a:gd name="connsiteY5" fmla="*/ 5183614 h 5183616"/>
              <a:gd name="connsiteX6" fmla="*/ 125 w 9981528"/>
              <a:gd name="connsiteY6" fmla="*/ 4864840 h 5183616"/>
              <a:gd name="connsiteX7" fmla="*/ 202115 w 9981528"/>
              <a:gd name="connsiteY7" fmla="*/ 1644548 h 5183616"/>
              <a:gd name="connsiteX8" fmla="*/ 125 w 9981528"/>
              <a:gd name="connsiteY8" fmla="*/ 0 h 5183616"/>
              <a:gd name="connsiteX0" fmla="*/ 125 w 9981528"/>
              <a:gd name="connsiteY0" fmla="*/ 0 h 5183616"/>
              <a:gd name="connsiteX1" fmla="*/ 4875715 w 9981528"/>
              <a:gd name="connsiteY1" fmla="*/ 323748 h 5183616"/>
              <a:gd name="connsiteX2" fmla="*/ 9981528 w 9981528"/>
              <a:gd name="connsiteY2" fmla="*/ 0 h 5183616"/>
              <a:gd name="connsiteX3" fmla="*/ 9854115 w 9981528"/>
              <a:gd name="connsiteY3" fmla="*/ 1644548 h 5183616"/>
              <a:gd name="connsiteX4" fmla="*/ 9981528 w 9981528"/>
              <a:gd name="connsiteY4" fmla="*/ 4864840 h 5183616"/>
              <a:gd name="connsiteX5" fmla="*/ 4333848 w 9981528"/>
              <a:gd name="connsiteY5" fmla="*/ 5183614 h 5183616"/>
              <a:gd name="connsiteX6" fmla="*/ 2132515 w 9981528"/>
              <a:gd name="connsiteY6" fmla="*/ 5149748 h 5183616"/>
              <a:gd name="connsiteX7" fmla="*/ 125 w 9981528"/>
              <a:gd name="connsiteY7" fmla="*/ 4864840 h 5183616"/>
              <a:gd name="connsiteX8" fmla="*/ 202115 w 9981528"/>
              <a:gd name="connsiteY8" fmla="*/ 1644548 h 5183616"/>
              <a:gd name="connsiteX9" fmla="*/ 125 w 9981528"/>
              <a:gd name="connsiteY9" fmla="*/ 0 h 5183616"/>
              <a:gd name="connsiteX0" fmla="*/ 125 w 9981528"/>
              <a:gd name="connsiteY0" fmla="*/ 0 h 5183614"/>
              <a:gd name="connsiteX1" fmla="*/ 4875715 w 9981528"/>
              <a:gd name="connsiteY1" fmla="*/ 323748 h 5183614"/>
              <a:gd name="connsiteX2" fmla="*/ 9981528 w 9981528"/>
              <a:gd name="connsiteY2" fmla="*/ 0 h 5183614"/>
              <a:gd name="connsiteX3" fmla="*/ 9854115 w 9981528"/>
              <a:gd name="connsiteY3" fmla="*/ 1644548 h 5183614"/>
              <a:gd name="connsiteX4" fmla="*/ 9981528 w 9981528"/>
              <a:gd name="connsiteY4" fmla="*/ 4864840 h 5183614"/>
              <a:gd name="connsiteX5" fmla="*/ 7923715 w 9981528"/>
              <a:gd name="connsiteY5" fmla="*/ 5115881 h 5183614"/>
              <a:gd name="connsiteX6" fmla="*/ 4333848 w 9981528"/>
              <a:gd name="connsiteY6" fmla="*/ 5183614 h 5183614"/>
              <a:gd name="connsiteX7" fmla="*/ 2132515 w 9981528"/>
              <a:gd name="connsiteY7" fmla="*/ 5149748 h 5183614"/>
              <a:gd name="connsiteX8" fmla="*/ 125 w 9981528"/>
              <a:gd name="connsiteY8" fmla="*/ 4864840 h 5183614"/>
              <a:gd name="connsiteX9" fmla="*/ 202115 w 9981528"/>
              <a:gd name="connsiteY9" fmla="*/ 1644548 h 5183614"/>
              <a:gd name="connsiteX10" fmla="*/ 125 w 9981528"/>
              <a:gd name="connsiteY10" fmla="*/ 0 h 5183614"/>
              <a:gd name="connsiteX0" fmla="*/ 125 w 9981528"/>
              <a:gd name="connsiteY0" fmla="*/ 125622 h 5309236"/>
              <a:gd name="connsiteX1" fmla="*/ 1116515 w 9981528"/>
              <a:gd name="connsiteY1" fmla="*/ 161503 h 5309236"/>
              <a:gd name="connsiteX2" fmla="*/ 4875715 w 9981528"/>
              <a:gd name="connsiteY2" fmla="*/ 449370 h 5309236"/>
              <a:gd name="connsiteX3" fmla="*/ 9981528 w 9981528"/>
              <a:gd name="connsiteY3" fmla="*/ 125622 h 5309236"/>
              <a:gd name="connsiteX4" fmla="*/ 9854115 w 9981528"/>
              <a:gd name="connsiteY4" fmla="*/ 1770170 h 5309236"/>
              <a:gd name="connsiteX5" fmla="*/ 9981528 w 9981528"/>
              <a:gd name="connsiteY5" fmla="*/ 4990462 h 5309236"/>
              <a:gd name="connsiteX6" fmla="*/ 7923715 w 9981528"/>
              <a:gd name="connsiteY6" fmla="*/ 5241503 h 5309236"/>
              <a:gd name="connsiteX7" fmla="*/ 4333848 w 9981528"/>
              <a:gd name="connsiteY7" fmla="*/ 5309236 h 5309236"/>
              <a:gd name="connsiteX8" fmla="*/ 2132515 w 9981528"/>
              <a:gd name="connsiteY8" fmla="*/ 5275370 h 5309236"/>
              <a:gd name="connsiteX9" fmla="*/ 125 w 9981528"/>
              <a:gd name="connsiteY9" fmla="*/ 4990462 h 5309236"/>
              <a:gd name="connsiteX10" fmla="*/ 202115 w 9981528"/>
              <a:gd name="connsiteY10" fmla="*/ 1770170 h 5309236"/>
              <a:gd name="connsiteX11" fmla="*/ 125 w 9981528"/>
              <a:gd name="connsiteY11" fmla="*/ 125622 h 5309236"/>
              <a:gd name="connsiteX0" fmla="*/ 125 w 9981528"/>
              <a:gd name="connsiteY0" fmla="*/ 125622 h 5309236"/>
              <a:gd name="connsiteX1" fmla="*/ 1116515 w 9981528"/>
              <a:gd name="connsiteY1" fmla="*/ 161503 h 5309236"/>
              <a:gd name="connsiteX2" fmla="*/ 4875715 w 9981528"/>
              <a:gd name="connsiteY2" fmla="*/ 449370 h 5309236"/>
              <a:gd name="connsiteX3" fmla="*/ 9295315 w 9981528"/>
              <a:gd name="connsiteY3" fmla="*/ 127636 h 5309236"/>
              <a:gd name="connsiteX4" fmla="*/ 9981528 w 9981528"/>
              <a:gd name="connsiteY4" fmla="*/ 125622 h 5309236"/>
              <a:gd name="connsiteX5" fmla="*/ 9854115 w 9981528"/>
              <a:gd name="connsiteY5" fmla="*/ 1770170 h 5309236"/>
              <a:gd name="connsiteX6" fmla="*/ 9981528 w 9981528"/>
              <a:gd name="connsiteY6" fmla="*/ 4990462 h 5309236"/>
              <a:gd name="connsiteX7" fmla="*/ 7923715 w 9981528"/>
              <a:gd name="connsiteY7" fmla="*/ 5241503 h 5309236"/>
              <a:gd name="connsiteX8" fmla="*/ 4333848 w 9981528"/>
              <a:gd name="connsiteY8" fmla="*/ 5309236 h 5309236"/>
              <a:gd name="connsiteX9" fmla="*/ 2132515 w 9981528"/>
              <a:gd name="connsiteY9" fmla="*/ 5275370 h 5309236"/>
              <a:gd name="connsiteX10" fmla="*/ 125 w 9981528"/>
              <a:gd name="connsiteY10" fmla="*/ 4990462 h 5309236"/>
              <a:gd name="connsiteX11" fmla="*/ 202115 w 9981528"/>
              <a:gd name="connsiteY11" fmla="*/ 1770170 h 5309236"/>
              <a:gd name="connsiteX12" fmla="*/ 125 w 9981528"/>
              <a:gd name="connsiteY12" fmla="*/ 125622 h 5309236"/>
              <a:gd name="connsiteX0" fmla="*/ 125 w 9981528"/>
              <a:gd name="connsiteY0" fmla="*/ 125622 h 5309236"/>
              <a:gd name="connsiteX1" fmla="*/ 1116515 w 9981528"/>
              <a:gd name="connsiteY1" fmla="*/ 161503 h 5309236"/>
              <a:gd name="connsiteX2" fmla="*/ 4875715 w 9981528"/>
              <a:gd name="connsiteY2" fmla="*/ 449370 h 5309236"/>
              <a:gd name="connsiteX3" fmla="*/ 8668781 w 9981528"/>
              <a:gd name="connsiteY3" fmla="*/ 93770 h 5309236"/>
              <a:gd name="connsiteX4" fmla="*/ 9295315 w 9981528"/>
              <a:gd name="connsiteY4" fmla="*/ 127636 h 5309236"/>
              <a:gd name="connsiteX5" fmla="*/ 9981528 w 9981528"/>
              <a:gd name="connsiteY5" fmla="*/ 125622 h 5309236"/>
              <a:gd name="connsiteX6" fmla="*/ 9854115 w 9981528"/>
              <a:gd name="connsiteY6" fmla="*/ 1770170 h 5309236"/>
              <a:gd name="connsiteX7" fmla="*/ 9981528 w 9981528"/>
              <a:gd name="connsiteY7" fmla="*/ 4990462 h 5309236"/>
              <a:gd name="connsiteX8" fmla="*/ 7923715 w 9981528"/>
              <a:gd name="connsiteY8" fmla="*/ 5241503 h 5309236"/>
              <a:gd name="connsiteX9" fmla="*/ 4333848 w 9981528"/>
              <a:gd name="connsiteY9" fmla="*/ 5309236 h 5309236"/>
              <a:gd name="connsiteX10" fmla="*/ 2132515 w 9981528"/>
              <a:gd name="connsiteY10" fmla="*/ 5275370 h 5309236"/>
              <a:gd name="connsiteX11" fmla="*/ 125 w 9981528"/>
              <a:gd name="connsiteY11" fmla="*/ 4990462 h 5309236"/>
              <a:gd name="connsiteX12" fmla="*/ 202115 w 9981528"/>
              <a:gd name="connsiteY12" fmla="*/ 1770170 h 5309236"/>
              <a:gd name="connsiteX13" fmla="*/ 125 w 9981528"/>
              <a:gd name="connsiteY13" fmla="*/ 125622 h 5309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981528" h="5309236">
                <a:moveTo>
                  <a:pt x="125" y="125622"/>
                </a:moveTo>
                <a:cubicBezTo>
                  <a:pt x="107369" y="-150956"/>
                  <a:pt x="303917" y="107545"/>
                  <a:pt x="1116515" y="161503"/>
                </a:cubicBezTo>
                <a:cubicBezTo>
                  <a:pt x="1929113" y="215461"/>
                  <a:pt x="3617004" y="443726"/>
                  <a:pt x="4875715" y="449370"/>
                </a:cubicBezTo>
                <a:cubicBezTo>
                  <a:pt x="6140070" y="364703"/>
                  <a:pt x="7404426" y="178437"/>
                  <a:pt x="8668781" y="93770"/>
                </a:cubicBezTo>
                <a:lnTo>
                  <a:pt x="9295315" y="127636"/>
                </a:lnTo>
                <a:lnTo>
                  <a:pt x="9981528" y="125622"/>
                </a:lnTo>
                <a:cubicBezTo>
                  <a:pt x="9978568" y="685093"/>
                  <a:pt x="9857075" y="1210699"/>
                  <a:pt x="9854115" y="1770170"/>
                </a:cubicBezTo>
                <a:lnTo>
                  <a:pt x="9981528" y="4990462"/>
                </a:lnTo>
                <a:cubicBezTo>
                  <a:pt x="9645684" y="5549262"/>
                  <a:pt x="8864995" y="5188374"/>
                  <a:pt x="7923715" y="5241503"/>
                </a:cubicBezTo>
                <a:cubicBezTo>
                  <a:pt x="6982435" y="5294632"/>
                  <a:pt x="5284937" y="5283836"/>
                  <a:pt x="4333848" y="5309236"/>
                </a:cubicBezTo>
                <a:cubicBezTo>
                  <a:pt x="3628292" y="5258436"/>
                  <a:pt x="2838071" y="5326170"/>
                  <a:pt x="2132515" y="5275370"/>
                </a:cubicBezTo>
                <a:lnTo>
                  <a:pt x="125" y="4990462"/>
                </a:lnTo>
                <a:cubicBezTo>
                  <a:pt x="-5923" y="3905742"/>
                  <a:pt x="208163" y="2854890"/>
                  <a:pt x="202115" y="1770170"/>
                </a:cubicBezTo>
                <a:lnTo>
                  <a:pt x="125" y="125622"/>
                </a:lnTo>
                <a:close/>
              </a:path>
            </a:pathLst>
          </a:custGeom>
          <a:solidFill>
            <a:srgbClr val="E9D2AE"/>
          </a:solidFill>
          <a:ln w="34925">
            <a:solidFill>
              <a:srgbClr val="7E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288000" rtlCol="0" anchor="ctr"/>
          <a:lstStyle/>
          <a:p>
            <a:pPr marL="45720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</a:rPr>
              <a:t>-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Em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chú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ong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mật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giấu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bông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hoa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chọn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bông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hoa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bất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kỳ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nhé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45720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 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gồm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4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chọn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đem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mật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ngọt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ong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đáng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yêu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nhé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</a:p>
        </p:txBody>
      </p:sp>
      <p:sp>
        <p:nvSpPr>
          <p:cNvPr id="4" name="Rectangle 3"/>
          <p:cNvSpPr/>
          <p:nvPr/>
        </p:nvSpPr>
        <p:spPr>
          <a:xfrm>
            <a:off x="2634919" y="2206362"/>
            <a:ext cx="73149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56ABE4-ADBD-41BB-8F6F-8054749BB7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9870" y="221886"/>
            <a:ext cx="5938019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3649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67" b="98167" l="17000" r="8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03" r="17277"/>
          <a:stretch/>
        </p:blipFill>
        <p:spPr>
          <a:xfrm>
            <a:off x="9092431" y="301211"/>
            <a:ext cx="4869942" cy="70838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17" b="90000" l="5761" r="936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27"/>
          <a:stretch/>
        </p:blipFill>
        <p:spPr>
          <a:xfrm>
            <a:off x="10331127" y="3393324"/>
            <a:ext cx="1966403" cy="217910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17489" y="1970683"/>
            <a:ext cx="1495373" cy="1673693"/>
            <a:chOff x="217697" y="2125774"/>
            <a:chExt cx="1364805" cy="1531500"/>
          </a:xfrm>
        </p:grpSpPr>
        <p:pic>
          <p:nvPicPr>
            <p:cNvPr id="668" name="Picture 667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697" y="2125774"/>
              <a:ext cx="1240238" cy="1245750"/>
            </a:xfrm>
            <a:prstGeom prst="rect">
              <a:avLst/>
            </a:prstGeom>
          </p:spPr>
        </p:pic>
        <p:sp>
          <p:nvSpPr>
            <p:cNvPr id="14" name="Hexagon 13"/>
            <p:cNvSpPr/>
            <p:nvPr/>
          </p:nvSpPr>
          <p:spPr>
            <a:xfrm>
              <a:off x="966181" y="3085774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272178" y="1975927"/>
            <a:ext cx="1325216" cy="1668052"/>
            <a:chOff x="2330376" y="2175067"/>
            <a:chExt cx="1325216" cy="1668052"/>
          </a:xfrm>
        </p:grpSpPr>
        <p:sp>
          <p:nvSpPr>
            <p:cNvPr id="1092" name="Hexagon 1091"/>
            <p:cNvSpPr/>
            <p:nvPr/>
          </p:nvSpPr>
          <p:spPr>
            <a:xfrm>
              <a:off x="3027590" y="3271619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95" name="Picture 1094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0376" y="2175067"/>
              <a:ext cx="1325216" cy="133110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4392393" y="1874860"/>
            <a:ext cx="1409378" cy="1766134"/>
            <a:chOff x="4390606" y="2076985"/>
            <a:chExt cx="1409378" cy="1766134"/>
          </a:xfrm>
        </p:grpSpPr>
        <p:sp>
          <p:nvSpPr>
            <p:cNvPr id="1093" name="Hexagon 1092"/>
            <p:cNvSpPr/>
            <p:nvPr/>
          </p:nvSpPr>
          <p:spPr>
            <a:xfrm>
              <a:off x="4924747" y="3271619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96" name="Picture 1095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0606" y="2076985"/>
              <a:ext cx="1409378" cy="1415642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5915891" y="2031364"/>
            <a:ext cx="1569568" cy="1710926"/>
            <a:chOff x="5915891" y="2031364"/>
            <a:chExt cx="1569568" cy="1710926"/>
          </a:xfrm>
        </p:grpSpPr>
        <p:sp>
          <p:nvSpPr>
            <p:cNvPr id="1094" name="Hexagon 1093"/>
            <p:cNvSpPr/>
            <p:nvPr/>
          </p:nvSpPr>
          <p:spPr>
            <a:xfrm>
              <a:off x="6869138" y="3170790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97" name="Picture 1096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5891" y="2031364"/>
              <a:ext cx="1403357" cy="1409594"/>
            </a:xfrm>
            <a:prstGeom prst="rect">
              <a:avLst/>
            </a:prstGeom>
          </p:spPr>
        </p:pic>
      </p:grpSp>
      <p:grpSp>
        <p:nvGrpSpPr>
          <p:cNvPr id="16" name="Google Shape;796;p3"/>
          <p:cNvGrpSpPr/>
          <p:nvPr/>
        </p:nvGrpSpPr>
        <p:grpSpPr>
          <a:xfrm>
            <a:off x="5904450" y="818532"/>
            <a:ext cx="210400" cy="182707"/>
            <a:chOff x="9117820" y="2027686"/>
            <a:chExt cx="210400" cy="182707"/>
          </a:xfrm>
        </p:grpSpPr>
        <p:sp>
          <p:nvSpPr>
            <p:cNvPr id="1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1" name="Google Shape;902;p3"/>
          <p:cNvSpPr/>
          <p:nvPr/>
        </p:nvSpPr>
        <p:spPr>
          <a:xfrm>
            <a:off x="6803422" y="632245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902;p3"/>
          <p:cNvSpPr/>
          <p:nvPr/>
        </p:nvSpPr>
        <p:spPr>
          <a:xfrm>
            <a:off x="9523647" y="330900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902;p3"/>
          <p:cNvSpPr/>
          <p:nvPr/>
        </p:nvSpPr>
        <p:spPr>
          <a:xfrm>
            <a:off x="8310230" y="6004947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902;p3"/>
          <p:cNvSpPr/>
          <p:nvPr/>
        </p:nvSpPr>
        <p:spPr>
          <a:xfrm>
            <a:off x="6370236" y="4862731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6" name="Google Shape;796;p3"/>
          <p:cNvGrpSpPr/>
          <p:nvPr/>
        </p:nvGrpSpPr>
        <p:grpSpPr>
          <a:xfrm>
            <a:off x="7151361" y="5945789"/>
            <a:ext cx="210400" cy="182707"/>
            <a:chOff x="9117820" y="2027686"/>
            <a:chExt cx="210400" cy="182707"/>
          </a:xfrm>
        </p:grpSpPr>
        <p:sp>
          <p:nvSpPr>
            <p:cNvPr id="12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0" name="Google Shape;902;p3"/>
          <p:cNvSpPr/>
          <p:nvPr/>
        </p:nvSpPr>
        <p:spPr>
          <a:xfrm>
            <a:off x="4953253" y="6195159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902;p3"/>
          <p:cNvSpPr/>
          <p:nvPr/>
        </p:nvSpPr>
        <p:spPr>
          <a:xfrm>
            <a:off x="9984190" y="6037143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36" name="Google Shape;796;p3"/>
          <p:cNvGrpSpPr/>
          <p:nvPr/>
        </p:nvGrpSpPr>
        <p:grpSpPr>
          <a:xfrm>
            <a:off x="5243449" y="4797778"/>
            <a:ext cx="210400" cy="182707"/>
            <a:chOff x="9117820" y="2027686"/>
            <a:chExt cx="210400" cy="182707"/>
          </a:xfrm>
        </p:grpSpPr>
        <p:sp>
          <p:nvSpPr>
            <p:cNvPr id="33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0" name="Google Shape;796;p3"/>
          <p:cNvGrpSpPr/>
          <p:nvPr/>
        </p:nvGrpSpPr>
        <p:grpSpPr>
          <a:xfrm>
            <a:off x="6163127" y="1520971"/>
            <a:ext cx="210400" cy="182707"/>
            <a:chOff x="9117820" y="2027686"/>
            <a:chExt cx="210400" cy="182707"/>
          </a:xfrm>
        </p:grpSpPr>
        <p:sp>
          <p:nvSpPr>
            <p:cNvPr id="441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2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3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5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6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7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9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0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1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2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4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7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7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5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6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8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9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0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1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4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8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9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2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4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5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6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7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8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9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0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1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2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3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4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6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7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8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9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0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1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2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3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4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5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6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7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8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9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0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1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2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4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6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7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8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9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0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2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3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4" name="Google Shape;796;p3"/>
          <p:cNvGrpSpPr/>
          <p:nvPr/>
        </p:nvGrpSpPr>
        <p:grpSpPr>
          <a:xfrm>
            <a:off x="8418285" y="294012"/>
            <a:ext cx="210400" cy="182707"/>
            <a:chOff x="9117820" y="2027686"/>
            <a:chExt cx="210400" cy="182707"/>
          </a:xfrm>
        </p:grpSpPr>
        <p:sp>
          <p:nvSpPr>
            <p:cNvPr id="545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6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7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6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7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8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0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1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2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3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5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6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7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3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4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5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6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7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8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9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0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1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2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3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4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5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6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7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8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9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0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1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2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3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4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5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6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7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8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9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0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1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2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3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4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5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6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7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8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9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0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1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2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3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4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9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0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5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6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7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8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1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5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6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7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8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9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0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1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2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3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4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5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6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7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2" name="Google Shape;2562;p10"/>
          <p:cNvGrpSpPr/>
          <p:nvPr/>
        </p:nvGrpSpPr>
        <p:grpSpPr>
          <a:xfrm>
            <a:off x="5855292" y="5591744"/>
            <a:ext cx="841680" cy="701097"/>
            <a:chOff x="6029366" y="3371852"/>
            <a:chExt cx="130719" cy="112578"/>
          </a:xfrm>
        </p:grpSpPr>
        <p:sp>
          <p:nvSpPr>
            <p:cNvPr id="653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4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5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69" name="Google Shape;796;p3"/>
          <p:cNvGrpSpPr/>
          <p:nvPr/>
        </p:nvGrpSpPr>
        <p:grpSpPr>
          <a:xfrm>
            <a:off x="10083513" y="5243155"/>
            <a:ext cx="210400" cy="182707"/>
            <a:chOff x="9117820" y="2027686"/>
            <a:chExt cx="210400" cy="182707"/>
          </a:xfrm>
        </p:grpSpPr>
        <p:sp>
          <p:nvSpPr>
            <p:cNvPr id="670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1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2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3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1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2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3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4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5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7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8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9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0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1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2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3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4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5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6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7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8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9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0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1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2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3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4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5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6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7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8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9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0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1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2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3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4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5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6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7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8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9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0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1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2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3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4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5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6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7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8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9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0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1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2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3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4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5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6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7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8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9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0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1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2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3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4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5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6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7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8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9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0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2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1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2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3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4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6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7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9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0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3" name="Google Shape;796;p3"/>
          <p:cNvGrpSpPr/>
          <p:nvPr/>
        </p:nvGrpSpPr>
        <p:grpSpPr>
          <a:xfrm>
            <a:off x="9269862" y="6248093"/>
            <a:ext cx="210400" cy="182707"/>
            <a:chOff x="9117820" y="2027686"/>
            <a:chExt cx="210400" cy="182707"/>
          </a:xfrm>
        </p:grpSpPr>
        <p:sp>
          <p:nvSpPr>
            <p:cNvPr id="774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5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9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1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2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3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4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0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1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2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5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8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9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1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2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3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9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0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5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1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2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3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4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5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9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0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4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5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6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7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8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9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0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1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2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3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4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5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6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7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8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9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0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1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2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3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4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5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6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7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8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9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0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1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2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3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4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6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7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8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9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0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1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2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3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4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5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6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1" name="Google Shape;796;p3"/>
          <p:cNvGrpSpPr/>
          <p:nvPr/>
        </p:nvGrpSpPr>
        <p:grpSpPr>
          <a:xfrm>
            <a:off x="7124733" y="6555681"/>
            <a:ext cx="210400" cy="182707"/>
            <a:chOff x="9117820" y="2027686"/>
            <a:chExt cx="210400" cy="182707"/>
          </a:xfrm>
        </p:grpSpPr>
        <p:sp>
          <p:nvSpPr>
            <p:cNvPr id="982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3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4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7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8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9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0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1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2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3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4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5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6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7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8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9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0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1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2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3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4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5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6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7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8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9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0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1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2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3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4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5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6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7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8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9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0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1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8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9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0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1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2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3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4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5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6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7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8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9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0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1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2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3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4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5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6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7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8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9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0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1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2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3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4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5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6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7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8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9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0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1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2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3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4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5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6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7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8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9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0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1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2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3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4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5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6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7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8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9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0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1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2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3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4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95284" y="3051737"/>
            <a:ext cx="2064835" cy="3806263"/>
            <a:chOff x="195284" y="3051737"/>
            <a:chExt cx="2064835" cy="3806263"/>
          </a:xfrm>
        </p:grpSpPr>
        <p:pic>
          <p:nvPicPr>
            <p:cNvPr id="6" name="Picture 5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284" y="3051737"/>
              <a:ext cx="2064835" cy="3806263"/>
            </a:xfrm>
            <a:prstGeom prst="rect">
              <a:avLst/>
            </a:prstGeom>
          </p:spPr>
        </p:pic>
        <p:sp>
          <p:nvSpPr>
            <p:cNvPr id="7" name="Oval 6">
              <a:hlinkClick r:id="rId11" action="ppaction://hlinksldjump"/>
            </p:cNvPr>
            <p:cNvSpPr/>
            <p:nvPr/>
          </p:nvSpPr>
          <p:spPr>
            <a:xfrm>
              <a:off x="935916" y="3373063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227637" y="3051736"/>
            <a:ext cx="2064835" cy="3806263"/>
            <a:chOff x="2227637" y="3051736"/>
            <a:chExt cx="2064835" cy="3806263"/>
          </a:xfrm>
        </p:grpSpPr>
        <p:pic>
          <p:nvPicPr>
            <p:cNvPr id="1085" name="Picture 1084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7637" y="3051736"/>
              <a:ext cx="2064835" cy="3806263"/>
            </a:xfrm>
            <a:prstGeom prst="rect">
              <a:avLst/>
            </a:prstGeom>
          </p:spPr>
        </p:pic>
        <p:sp>
          <p:nvSpPr>
            <p:cNvPr id="1088" name="Oval 1087">
              <a:hlinkClick r:id="" action="ppaction://noaction"/>
            </p:cNvPr>
            <p:cNvSpPr/>
            <p:nvPr/>
          </p:nvSpPr>
          <p:spPr>
            <a:xfrm>
              <a:off x="2962651" y="3374855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224107" y="3051735"/>
            <a:ext cx="2064835" cy="3806263"/>
            <a:chOff x="4224107" y="3051735"/>
            <a:chExt cx="2064835" cy="3806263"/>
          </a:xfrm>
        </p:grpSpPr>
        <p:pic>
          <p:nvPicPr>
            <p:cNvPr id="1086" name="Picture 1085">
              <a:hlinkClick r:id="rId13" action="ppaction://hlinksldjump"/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4107" y="3051735"/>
              <a:ext cx="2064835" cy="3806263"/>
            </a:xfrm>
            <a:prstGeom prst="rect">
              <a:avLst/>
            </a:prstGeom>
          </p:spPr>
        </p:pic>
        <p:sp>
          <p:nvSpPr>
            <p:cNvPr id="1089" name="Oval 1088">
              <a:hlinkClick r:id="" action="ppaction://noaction"/>
            </p:cNvPr>
            <p:cNvSpPr/>
            <p:nvPr/>
          </p:nvSpPr>
          <p:spPr>
            <a:xfrm>
              <a:off x="4971077" y="3385613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279382" y="3051737"/>
            <a:ext cx="2064835" cy="3806263"/>
            <a:chOff x="6279382" y="3051737"/>
            <a:chExt cx="2064835" cy="3806263"/>
          </a:xfrm>
        </p:grpSpPr>
        <p:pic>
          <p:nvPicPr>
            <p:cNvPr id="1087" name="Picture 1086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9382" y="3051737"/>
              <a:ext cx="2064835" cy="3806263"/>
            </a:xfrm>
            <a:prstGeom prst="rect">
              <a:avLst/>
            </a:prstGeom>
          </p:spPr>
        </p:pic>
        <p:sp>
          <p:nvSpPr>
            <p:cNvPr id="1090" name="Oval 1089">
              <a:hlinkClick r:id="" action="ppaction://noaction"/>
            </p:cNvPr>
            <p:cNvSpPr/>
            <p:nvPr/>
          </p:nvSpPr>
          <p:spPr>
            <a:xfrm>
              <a:off x="7016534" y="3393324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486" y="60412"/>
            <a:ext cx="8431499" cy="2365453"/>
          </a:xfrm>
          <a:prstGeom prst="rect">
            <a:avLst/>
          </a:prstGeom>
        </p:spPr>
      </p:pic>
      <p:sp>
        <p:nvSpPr>
          <p:cNvPr id="123" name="Arrow: Right 122">
            <a:hlinkClick r:id="rId15" action="ppaction://hlinksldjump"/>
            <a:extLst>
              <a:ext uri="{FF2B5EF4-FFF2-40B4-BE49-F238E27FC236}">
                <a16:creationId xmlns:a16="http://schemas.microsoft.com/office/drawing/2014/main" id="{C813CE82-C3CD-2106-E6CD-6293718AAAEA}"/>
              </a:ext>
            </a:extLst>
          </p:cNvPr>
          <p:cNvSpPr/>
          <p:nvPr/>
        </p:nvSpPr>
        <p:spPr>
          <a:xfrm>
            <a:off x="10766391" y="6037143"/>
            <a:ext cx="1165550" cy="760209"/>
          </a:xfrm>
          <a:prstGeom prst="rightArrow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16D80DE-3A5B-4CE6-99D4-2A40F2B895F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322061" y="-162112"/>
            <a:ext cx="3200677" cy="281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4730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0.82956 0.1770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71" y="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0.6556 0.1467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773" y="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33333E-6 L 0.50872 0.16713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30" y="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33333E-6 L 0.36068 0.17778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34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454;p6"/>
          <p:cNvSpPr/>
          <p:nvPr/>
        </p:nvSpPr>
        <p:spPr>
          <a:xfrm rot="1975839">
            <a:off x="10067508" y="4938182"/>
            <a:ext cx="3218283" cy="3232094"/>
          </a:xfrm>
          <a:custGeom>
            <a:avLst/>
            <a:gdLst>
              <a:gd name="connsiteX0" fmla="*/ 0 w 4951614"/>
              <a:gd name="connsiteY0" fmla="*/ 1811661 h 3623322"/>
              <a:gd name="connsiteX1" fmla="*/ 2475807 w 4951614"/>
              <a:gd name="connsiteY1" fmla="*/ 0 h 3623322"/>
              <a:gd name="connsiteX2" fmla="*/ 4951614 w 4951614"/>
              <a:gd name="connsiteY2" fmla="*/ 1811661 h 3623322"/>
              <a:gd name="connsiteX3" fmla="*/ 2475807 w 4951614"/>
              <a:gd name="connsiteY3" fmla="*/ 3623322 h 3623322"/>
              <a:gd name="connsiteX4" fmla="*/ 0 w 4951614"/>
              <a:gd name="connsiteY4" fmla="*/ 1811661 h 3623322"/>
              <a:gd name="connsiteX0" fmla="*/ 13658 w 4965272"/>
              <a:gd name="connsiteY0" fmla="*/ 1811661 h 3957160"/>
              <a:gd name="connsiteX1" fmla="*/ 2489465 w 4965272"/>
              <a:gd name="connsiteY1" fmla="*/ 0 h 3957160"/>
              <a:gd name="connsiteX2" fmla="*/ 4965272 w 4965272"/>
              <a:gd name="connsiteY2" fmla="*/ 1811661 h 3957160"/>
              <a:gd name="connsiteX3" fmla="*/ 1826488 w 4965272"/>
              <a:gd name="connsiteY3" fmla="*/ 3957160 h 3957160"/>
              <a:gd name="connsiteX4" fmla="*/ 13658 w 4965272"/>
              <a:gd name="connsiteY4" fmla="*/ 1811661 h 3957160"/>
              <a:gd name="connsiteX0" fmla="*/ 6734 w 5052410"/>
              <a:gd name="connsiteY0" fmla="*/ 1811661 h 3957460"/>
              <a:gd name="connsiteX1" fmla="*/ 2482541 w 5052410"/>
              <a:gd name="connsiteY1" fmla="*/ 0 h 3957460"/>
              <a:gd name="connsiteX2" fmla="*/ 4958348 w 5052410"/>
              <a:gd name="connsiteY2" fmla="*/ 1811661 h 3957460"/>
              <a:gd name="connsiteX3" fmla="*/ 3885682 w 5052410"/>
              <a:gd name="connsiteY3" fmla="*/ 1967175 h 3957460"/>
              <a:gd name="connsiteX4" fmla="*/ 1819564 w 5052410"/>
              <a:gd name="connsiteY4" fmla="*/ 3957160 h 3957460"/>
              <a:gd name="connsiteX5" fmla="*/ 6734 w 5052410"/>
              <a:gd name="connsiteY5" fmla="*/ 1811661 h 3957460"/>
              <a:gd name="connsiteX0" fmla="*/ 6734 w 5047663"/>
              <a:gd name="connsiteY0" fmla="*/ 1811661 h 3957460"/>
              <a:gd name="connsiteX1" fmla="*/ 2482541 w 5047663"/>
              <a:gd name="connsiteY1" fmla="*/ 0 h 3957460"/>
              <a:gd name="connsiteX2" fmla="*/ 4958348 w 5047663"/>
              <a:gd name="connsiteY2" fmla="*/ 1811661 h 3957460"/>
              <a:gd name="connsiteX3" fmla="*/ 3885682 w 5047663"/>
              <a:gd name="connsiteY3" fmla="*/ 1967175 h 3957460"/>
              <a:gd name="connsiteX4" fmla="*/ 1819564 w 5047663"/>
              <a:gd name="connsiteY4" fmla="*/ 3957160 h 3957460"/>
              <a:gd name="connsiteX5" fmla="*/ 6734 w 5047663"/>
              <a:gd name="connsiteY5" fmla="*/ 1811661 h 3957460"/>
              <a:gd name="connsiteX0" fmla="*/ 6625 w 5039293"/>
              <a:gd name="connsiteY0" fmla="*/ 1811661 h 3966245"/>
              <a:gd name="connsiteX1" fmla="*/ 2482432 w 5039293"/>
              <a:gd name="connsiteY1" fmla="*/ 0 h 3966245"/>
              <a:gd name="connsiteX2" fmla="*/ 4958239 w 5039293"/>
              <a:gd name="connsiteY2" fmla="*/ 1811661 h 3966245"/>
              <a:gd name="connsiteX3" fmla="*/ 3748771 w 5039293"/>
              <a:gd name="connsiteY3" fmla="*/ 2552718 h 3966245"/>
              <a:gd name="connsiteX4" fmla="*/ 1819455 w 5039293"/>
              <a:gd name="connsiteY4" fmla="*/ 3957160 h 3966245"/>
              <a:gd name="connsiteX5" fmla="*/ 6625 w 5039293"/>
              <a:gd name="connsiteY5" fmla="*/ 1811661 h 3966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39293" h="3966245">
                <a:moveTo>
                  <a:pt x="6625" y="1811661"/>
                </a:moveTo>
                <a:cubicBezTo>
                  <a:pt x="117121" y="1152134"/>
                  <a:pt x="1115082" y="0"/>
                  <a:pt x="2482432" y="0"/>
                </a:cubicBezTo>
                <a:cubicBezTo>
                  <a:pt x="3849782" y="0"/>
                  <a:pt x="4563142" y="1451255"/>
                  <a:pt x="4958239" y="1811661"/>
                </a:cubicBezTo>
                <a:cubicBezTo>
                  <a:pt x="5353336" y="2172067"/>
                  <a:pt x="4199356" y="2968417"/>
                  <a:pt x="3748771" y="2552718"/>
                </a:cubicBezTo>
                <a:cubicBezTo>
                  <a:pt x="3225640" y="2910301"/>
                  <a:pt x="2443146" y="4080669"/>
                  <a:pt x="1819455" y="3957160"/>
                </a:cubicBezTo>
                <a:cubicBezTo>
                  <a:pt x="1195764" y="3833651"/>
                  <a:pt x="-103871" y="2471188"/>
                  <a:pt x="6625" y="1811661"/>
                </a:cubicBezTo>
                <a:close/>
              </a:path>
            </a:pathLst>
          </a:custGeom>
          <a:solidFill>
            <a:srgbClr val="0F5B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454;p6"/>
          <p:cNvSpPr/>
          <p:nvPr/>
        </p:nvSpPr>
        <p:spPr>
          <a:xfrm rot="1975839">
            <a:off x="-432947" y="3238773"/>
            <a:ext cx="5039293" cy="5228396"/>
          </a:xfrm>
          <a:custGeom>
            <a:avLst/>
            <a:gdLst>
              <a:gd name="connsiteX0" fmla="*/ 0 w 4951614"/>
              <a:gd name="connsiteY0" fmla="*/ 1811661 h 3623322"/>
              <a:gd name="connsiteX1" fmla="*/ 2475807 w 4951614"/>
              <a:gd name="connsiteY1" fmla="*/ 0 h 3623322"/>
              <a:gd name="connsiteX2" fmla="*/ 4951614 w 4951614"/>
              <a:gd name="connsiteY2" fmla="*/ 1811661 h 3623322"/>
              <a:gd name="connsiteX3" fmla="*/ 2475807 w 4951614"/>
              <a:gd name="connsiteY3" fmla="*/ 3623322 h 3623322"/>
              <a:gd name="connsiteX4" fmla="*/ 0 w 4951614"/>
              <a:gd name="connsiteY4" fmla="*/ 1811661 h 3623322"/>
              <a:gd name="connsiteX0" fmla="*/ 13658 w 4965272"/>
              <a:gd name="connsiteY0" fmla="*/ 1811661 h 3957160"/>
              <a:gd name="connsiteX1" fmla="*/ 2489465 w 4965272"/>
              <a:gd name="connsiteY1" fmla="*/ 0 h 3957160"/>
              <a:gd name="connsiteX2" fmla="*/ 4965272 w 4965272"/>
              <a:gd name="connsiteY2" fmla="*/ 1811661 h 3957160"/>
              <a:gd name="connsiteX3" fmla="*/ 1826488 w 4965272"/>
              <a:gd name="connsiteY3" fmla="*/ 3957160 h 3957160"/>
              <a:gd name="connsiteX4" fmla="*/ 13658 w 4965272"/>
              <a:gd name="connsiteY4" fmla="*/ 1811661 h 3957160"/>
              <a:gd name="connsiteX0" fmla="*/ 6734 w 5052410"/>
              <a:gd name="connsiteY0" fmla="*/ 1811661 h 3957460"/>
              <a:gd name="connsiteX1" fmla="*/ 2482541 w 5052410"/>
              <a:gd name="connsiteY1" fmla="*/ 0 h 3957460"/>
              <a:gd name="connsiteX2" fmla="*/ 4958348 w 5052410"/>
              <a:gd name="connsiteY2" fmla="*/ 1811661 h 3957460"/>
              <a:gd name="connsiteX3" fmla="*/ 3885682 w 5052410"/>
              <a:gd name="connsiteY3" fmla="*/ 1967175 h 3957460"/>
              <a:gd name="connsiteX4" fmla="*/ 1819564 w 5052410"/>
              <a:gd name="connsiteY4" fmla="*/ 3957160 h 3957460"/>
              <a:gd name="connsiteX5" fmla="*/ 6734 w 5052410"/>
              <a:gd name="connsiteY5" fmla="*/ 1811661 h 3957460"/>
              <a:gd name="connsiteX0" fmla="*/ 6734 w 5047663"/>
              <a:gd name="connsiteY0" fmla="*/ 1811661 h 3957460"/>
              <a:gd name="connsiteX1" fmla="*/ 2482541 w 5047663"/>
              <a:gd name="connsiteY1" fmla="*/ 0 h 3957460"/>
              <a:gd name="connsiteX2" fmla="*/ 4958348 w 5047663"/>
              <a:gd name="connsiteY2" fmla="*/ 1811661 h 3957460"/>
              <a:gd name="connsiteX3" fmla="*/ 3885682 w 5047663"/>
              <a:gd name="connsiteY3" fmla="*/ 1967175 h 3957460"/>
              <a:gd name="connsiteX4" fmla="*/ 1819564 w 5047663"/>
              <a:gd name="connsiteY4" fmla="*/ 3957160 h 3957460"/>
              <a:gd name="connsiteX5" fmla="*/ 6734 w 5047663"/>
              <a:gd name="connsiteY5" fmla="*/ 1811661 h 3957460"/>
              <a:gd name="connsiteX0" fmla="*/ 6625 w 5039293"/>
              <a:gd name="connsiteY0" fmla="*/ 1811661 h 3966245"/>
              <a:gd name="connsiteX1" fmla="*/ 2482432 w 5039293"/>
              <a:gd name="connsiteY1" fmla="*/ 0 h 3966245"/>
              <a:gd name="connsiteX2" fmla="*/ 4958239 w 5039293"/>
              <a:gd name="connsiteY2" fmla="*/ 1811661 h 3966245"/>
              <a:gd name="connsiteX3" fmla="*/ 3748771 w 5039293"/>
              <a:gd name="connsiteY3" fmla="*/ 2552718 h 3966245"/>
              <a:gd name="connsiteX4" fmla="*/ 1819455 w 5039293"/>
              <a:gd name="connsiteY4" fmla="*/ 3957160 h 3966245"/>
              <a:gd name="connsiteX5" fmla="*/ 6625 w 5039293"/>
              <a:gd name="connsiteY5" fmla="*/ 1811661 h 3966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39293" h="3966245">
                <a:moveTo>
                  <a:pt x="6625" y="1811661"/>
                </a:moveTo>
                <a:cubicBezTo>
                  <a:pt x="117121" y="1152134"/>
                  <a:pt x="1115082" y="0"/>
                  <a:pt x="2482432" y="0"/>
                </a:cubicBezTo>
                <a:cubicBezTo>
                  <a:pt x="3849782" y="0"/>
                  <a:pt x="4563142" y="1451255"/>
                  <a:pt x="4958239" y="1811661"/>
                </a:cubicBezTo>
                <a:cubicBezTo>
                  <a:pt x="5353336" y="2172067"/>
                  <a:pt x="4199356" y="2968417"/>
                  <a:pt x="3748771" y="2552718"/>
                </a:cubicBezTo>
                <a:cubicBezTo>
                  <a:pt x="3225640" y="2910301"/>
                  <a:pt x="2443146" y="4080669"/>
                  <a:pt x="1819455" y="3957160"/>
                </a:cubicBezTo>
                <a:cubicBezTo>
                  <a:pt x="1195764" y="3833651"/>
                  <a:pt x="-103871" y="2471188"/>
                  <a:pt x="6625" y="1811661"/>
                </a:cubicBezTo>
                <a:close/>
              </a:path>
            </a:pathLst>
          </a:custGeom>
          <a:solidFill>
            <a:srgbClr val="0F5B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3 + 4</a:t>
            </a:r>
            <a:r>
              <a:rPr kumimoji="0" lang="vi-VN" sz="10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=?</a:t>
            </a:r>
            <a:endParaRPr kumimoji="0" lang="en-US" sz="10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410582" y="3546755"/>
            <a:ext cx="2453119" cy="1829780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7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57870" y="2601786"/>
            <a:ext cx="2453119" cy="1829780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8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8505156" y="3548760"/>
            <a:ext cx="2453119" cy="1829780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cs typeface="Times New Roman" panose="02020603050405020304" pitchFamily="18" charset="0"/>
              </a:rPr>
              <a:t>6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libri" panose="020F0502020204030204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212" y="5103287"/>
            <a:ext cx="1875000" cy="1875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317" y="0"/>
            <a:ext cx="1630683" cy="14203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534" y="5048663"/>
            <a:ext cx="1786672" cy="1786672"/>
          </a:xfrm>
          <a:prstGeom prst="rect">
            <a:avLst/>
          </a:prstGeom>
        </p:spPr>
      </p:pic>
      <p:grpSp>
        <p:nvGrpSpPr>
          <p:cNvPr id="20" name="Google Shape;2562;p10"/>
          <p:cNvGrpSpPr/>
          <p:nvPr/>
        </p:nvGrpSpPr>
        <p:grpSpPr>
          <a:xfrm>
            <a:off x="1272999" y="1600586"/>
            <a:ext cx="841680" cy="701097"/>
            <a:chOff x="6029366" y="3371852"/>
            <a:chExt cx="130719" cy="112578"/>
          </a:xfrm>
        </p:grpSpPr>
        <p:sp>
          <p:nvSpPr>
            <p:cNvPr id="21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" name="Google Shape;2562;p10"/>
          <p:cNvGrpSpPr/>
          <p:nvPr/>
        </p:nvGrpSpPr>
        <p:grpSpPr>
          <a:xfrm>
            <a:off x="369990" y="5992017"/>
            <a:ext cx="841680" cy="701097"/>
            <a:chOff x="6029366" y="3371852"/>
            <a:chExt cx="130719" cy="112578"/>
          </a:xfrm>
        </p:grpSpPr>
        <p:sp>
          <p:nvSpPr>
            <p:cNvPr id="25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" name="Google Shape;2562;p10"/>
          <p:cNvGrpSpPr/>
          <p:nvPr/>
        </p:nvGrpSpPr>
        <p:grpSpPr>
          <a:xfrm>
            <a:off x="11676649" y="4698114"/>
            <a:ext cx="841680" cy="701097"/>
            <a:chOff x="6029366" y="3371852"/>
            <a:chExt cx="130719" cy="112578"/>
          </a:xfrm>
        </p:grpSpPr>
        <p:sp>
          <p:nvSpPr>
            <p:cNvPr id="34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2562;p10"/>
          <p:cNvGrpSpPr/>
          <p:nvPr/>
        </p:nvGrpSpPr>
        <p:grpSpPr>
          <a:xfrm>
            <a:off x="431319" y="2581830"/>
            <a:ext cx="841680" cy="701097"/>
            <a:chOff x="6029366" y="3371852"/>
            <a:chExt cx="130719" cy="112578"/>
          </a:xfrm>
        </p:grpSpPr>
        <p:sp>
          <p:nvSpPr>
            <p:cNvPr id="38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" name="Google Shape;2562;p10"/>
          <p:cNvGrpSpPr/>
          <p:nvPr/>
        </p:nvGrpSpPr>
        <p:grpSpPr>
          <a:xfrm>
            <a:off x="11737978" y="1287927"/>
            <a:ext cx="841680" cy="701097"/>
            <a:chOff x="6029366" y="3371852"/>
            <a:chExt cx="130719" cy="112578"/>
          </a:xfrm>
        </p:grpSpPr>
        <p:sp>
          <p:nvSpPr>
            <p:cNvPr id="42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" name="Google Shape;2562;p10"/>
          <p:cNvGrpSpPr/>
          <p:nvPr/>
        </p:nvGrpSpPr>
        <p:grpSpPr>
          <a:xfrm>
            <a:off x="7663476" y="1453031"/>
            <a:ext cx="841680" cy="701097"/>
            <a:chOff x="6029366" y="3371852"/>
            <a:chExt cx="130719" cy="112578"/>
          </a:xfrm>
        </p:grpSpPr>
        <p:sp>
          <p:nvSpPr>
            <p:cNvPr id="46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" name="Google Shape;2562;p10"/>
          <p:cNvGrpSpPr/>
          <p:nvPr/>
        </p:nvGrpSpPr>
        <p:grpSpPr>
          <a:xfrm>
            <a:off x="4025201" y="2606274"/>
            <a:ext cx="841680" cy="701097"/>
            <a:chOff x="6029366" y="3371852"/>
            <a:chExt cx="130719" cy="112578"/>
          </a:xfrm>
        </p:grpSpPr>
        <p:sp>
          <p:nvSpPr>
            <p:cNvPr id="50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" name="Google Shape;2562;p10"/>
          <p:cNvGrpSpPr/>
          <p:nvPr/>
        </p:nvGrpSpPr>
        <p:grpSpPr>
          <a:xfrm>
            <a:off x="4958671" y="5618821"/>
            <a:ext cx="841680" cy="701097"/>
            <a:chOff x="6029366" y="3371852"/>
            <a:chExt cx="130719" cy="112578"/>
          </a:xfrm>
        </p:grpSpPr>
        <p:sp>
          <p:nvSpPr>
            <p:cNvPr id="54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" name="Google Shape;2562;p10"/>
          <p:cNvGrpSpPr/>
          <p:nvPr/>
        </p:nvGrpSpPr>
        <p:grpSpPr>
          <a:xfrm>
            <a:off x="10744053" y="3219754"/>
            <a:ext cx="841680" cy="701097"/>
            <a:chOff x="6029366" y="3371852"/>
            <a:chExt cx="130719" cy="112578"/>
          </a:xfrm>
        </p:grpSpPr>
        <p:sp>
          <p:nvSpPr>
            <p:cNvPr id="58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EEE558B-200A-A3C2-A30A-71541ECB294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04928" y="2599781"/>
            <a:ext cx="1475271" cy="14920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3F30C4-8FFC-2F0F-894C-78250C9993F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7098573" y="1938501"/>
            <a:ext cx="1385564" cy="14008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499E2C-C982-EEA9-61F5-7890DBE2BC0E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r="50703"/>
          <a:stretch/>
        </p:blipFill>
        <p:spPr>
          <a:xfrm>
            <a:off x="9134881" y="2675843"/>
            <a:ext cx="1487889" cy="157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20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84 0.33935 L 0.06901 0.12685 C 0.08633 0.07917 0.11263 0.05394 0.14037 0.05394 C 0.17175 0.05394 0.19688 0.07917 0.21419 0.12685 L 0.29896 0.33935 " pathEditMode="relative" rAng="0" ptsTypes="AAAAA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90" y="-1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A7EB9B-C235-B7F9-AA51-4816DFE64B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1454;p6">
            <a:extLst>
              <a:ext uri="{FF2B5EF4-FFF2-40B4-BE49-F238E27FC236}">
                <a16:creationId xmlns:a16="http://schemas.microsoft.com/office/drawing/2014/main" id="{10D0C080-0C89-634D-E56E-EF6F897E8655}"/>
              </a:ext>
            </a:extLst>
          </p:cNvPr>
          <p:cNvSpPr/>
          <p:nvPr/>
        </p:nvSpPr>
        <p:spPr>
          <a:xfrm rot="1975839">
            <a:off x="10067508" y="4938182"/>
            <a:ext cx="3218283" cy="3232094"/>
          </a:xfrm>
          <a:custGeom>
            <a:avLst/>
            <a:gdLst>
              <a:gd name="connsiteX0" fmla="*/ 0 w 4951614"/>
              <a:gd name="connsiteY0" fmla="*/ 1811661 h 3623322"/>
              <a:gd name="connsiteX1" fmla="*/ 2475807 w 4951614"/>
              <a:gd name="connsiteY1" fmla="*/ 0 h 3623322"/>
              <a:gd name="connsiteX2" fmla="*/ 4951614 w 4951614"/>
              <a:gd name="connsiteY2" fmla="*/ 1811661 h 3623322"/>
              <a:gd name="connsiteX3" fmla="*/ 2475807 w 4951614"/>
              <a:gd name="connsiteY3" fmla="*/ 3623322 h 3623322"/>
              <a:gd name="connsiteX4" fmla="*/ 0 w 4951614"/>
              <a:gd name="connsiteY4" fmla="*/ 1811661 h 3623322"/>
              <a:gd name="connsiteX0" fmla="*/ 13658 w 4965272"/>
              <a:gd name="connsiteY0" fmla="*/ 1811661 h 3957160"/>
              <a:gd name="connsiteX1" fmla="*/ 2489465 w 4965272"/>
              <a:gd name="connsiteY1" fmla="*/ 0 h 3957160"/>
              <a:gd name="connsiteX2" fmla="*/ 4965272 w 4965272"/>
              <a:gd name="connsiteY2" fmla="*/ 1811661 h 3957160"/>
              <a:gd name="connsiteX3" fmla="*/ 1826488 w 4965272"/>
              <a:gd name="connsiteY3" fmla="*/ 3957160 h 3957160"/>
              <a:gd name="connsiteX4" fmla="*/ 13658 w 4965272"/>
              <a:gd name="connsiteY4" fmla="*/ 1811661 h 3957160"/>
              <a:gd name="connsiteX0" fmla="*/ 6734 w 5052410"/>
              <a:gd name="connsiteY0" fmla="*/ 1811661 h 3957460"/>
              <a:gd name="connsiteX1" fmla="*/ 2482541 w 5052410"/>
              <a:gd name="connsiteY1" fmla="*/ 0 h 3957460"/>
              <a:gd name="connsiteX2" fmla="*/ 4958348 w 5052410"/>
              <a:gd name="connsiteY2" fmla="*/ 1811661 h 3957460"/>
              <a:gd name="connsiteX3" fmla="*/ 3885682 w 5052410"/>
              <a:gd name="connsiteY3" fmla="*/ 1967175 h 3957460"/>
              <a:gd name="connsiteX4" fmla="*/ 1819564 w 5052410"/>
              <a:gd name="connsiteY4" fmla="*/ 3957160 h 3957460"/>
              <a:gd name="connsiteX5" fmla="*/ 6734 w 5052410"/>
              <a:gd name="connsiteY5" fmla="*/ 1811661 h 3957460"/>
              <a:gd name="connsiteX0" fmla="*/ 6734 w 5047663"/>
              <a:gd name="connsiteY0" fmla="*/ 1811661 h 3957460"/>
              <a:gd name="connsiteX1" fmla="*/ 2482541 w 5047663"/>
              <a:gd name="connsiteY1" fmla="*/ 0 h 3957460"/>
              <a:gd name="connsiteX2" fmla="*/ 4958348 w 5047663"/>
              <a:gd name="connsiteY2" fmla="*/ 1811661 h 3957460"/>
              <a:gd name="connsiteX3" fmla="*/ 3885682 w 5047663"/>
              <a:gd name="connsiteY3" fmla="*/ 1967175 h 3957460"/>
              <a:gd name="connsiteX4" fmla="*/ 1819564 w 5047663"/>
              <a:gd name="connsiteY4" fmla="*/ 3957160 h 3957460"/>
              <a:gd name="connsiteX5" fmla="*/ 6734 w 5047663"/>
              <a:gd name="connsiteY5" fmla="*/ 1811661 h 3957460"/>
              <a:gd name="connsiteX0" fmla="*/ 6625 w 5039293"/>
              <a:gd name="connsiteY0" fmla="*/ 1811661 h 3966245"/>
              <a:gd name="connsiteX1" fmla="*/ 2482432 w 5039293"/>
              <a:gd name="connsiteY1" fmla="*/ 0 h 3966245"/>
              <a:gd name="connsiteX2" fmla="*/ 4958239 w 5039293"/>
              <a:gd name="connsiteY2" fmla="*/ 1811661 h 3966245"/>
              <a:gd name="connsiteX3" fmla="*/ 3748771 w 5039293"/>
              <a:gd name="connsiteY3" fmla="*/ 2552718 h 3966245"/>
              <a:gd name="connsiteX4" fmla="*/ 1819455 w 5039293"/>
              <a:gd name="connsiteY4" fmla="*/ 3957160 h 3966245"/>
              <a:gd name="connsiteX5" fmla="*/ 6625 w 5039293"/>
              <a:gd name="connsiteY5" fmla="*/ 1811661 h 3966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39293" h="3966245">
                <a:moveTo>
                  <a:pt x="6625" y="1811661"/>
                </a:moveTo>
                <a:cubicBezTo>
                  <a:pt x="117121" y="1152134"/>
                  <a:pt x="1115082" y="0"/>
                  <a:pt x="2482432" y="0"/>
                </a:cubicBezTo>
                <a:cubicBezTo>
                  <a:pt x="3849782" y="0"/>
                  <a:pt x="4563142" y="1451255"/>
                  <a:pt x="4958239" y="1811661"/>
                </a:cubicBezTo>
                <a:cubicBezTo>
                  <a:pt x="5353336" y="2172067"/>
                  <a:pt x="4199356" y="2968417"/>
                  <a:pt x="3748771" y="2552718"/>
                </a:cubicBezTo>
                <a:cubicBezTo>
                  <a:pt x="3225640" y="2910301"/>
                  <a:pt x="2443146" y="4080669"/>
                  <a:pt x="1819455" y="3957160"/>
                </a:cubicBezTo>
                <a:cubicBezTo>
                  <a:pt x="1195764" y="3833651"/>
                  <a:pt x="-103871" y="2471188"/>
                  <a:pt x="6625" y="1811661"/>
                </a:cubicBezTo>
                <a:close/>
              </a:path>
            </a:pathLst>
          </a:custGeom>
          <a:solidFill>
            <a:srgbClr val="0F5B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454;p6">
            <a:extLst>
              <a:ext uri="{FF2B5EF4-FFF2-40B4-BE49-F238E27FC236}">
                <a16:creationId xmlns:a16="http://schemas.microsoft.com/office/drawing/2014/main" id="{623248C7-5F25-5E97-F8E6-984536A79BFA}"/>
              </a:ext>
            </a:extLst>
          </p:cNvPr>
          <p:cNvSpPr/>
          <p:nvPr/>
        </p:nvSpPr>
        <p:spPr>
          <a:xfrm rot="1975839">
            <a:off x="-432947" y="3238773"/>
            <a:ext cx="5039293" cy="5228396"/>
          </a:xfrm>
          <a:custGeom>
            <a:avLst/>
            <a:gdLst>
              <a:gd name="connsiteX0" fmla="*/ 0 w 4951614"/>
              <a:gd name="connsiteY0" fmla="*/ 1811661 h 3623322"/>
              <a:gd name="connsiteX1" fmla="*/ 2475807 w 4951614"/>
              <a:gd name="connsiteY1" fmla="*/ 0 h 3623322"/>
              <a:gd name="connsiteX2" fmla="*/ 4951614 w 4951614"/>
              <a:gd name="connsiteY2" fmla="*/ 1811661 h 3623322"/>
              <a:gd name="connsiteX3" fmla="*/ 2475807 w 4951614"/>
              <a:gd name="connsiteY3" fmla="*/ 3623322 h 3623322"/>
              <a:gd name="connsiteX4" fmla="*/ 0 w 4951614"/>
              <a:gd name="connsiteY4" fmla="*/ 1811661 h 3623322"/>
              <a:gd name="connsiteX0" fmla="*/ 13658 w 4965272"/>
              <a:gd name="connsiteY0" fmla="*/ 1811661 h 3957160"/>
              <a:gd name="connsiteX1" fmla="*/ 2489465 w 4965272"/>
              <a:gd name="connsiteY1" fmla="*/ 0 h 3957160"/>
              <a:gd name="connsiteX2" fmla="*/ 4965272 w 4965272"/>
              <a:gd name="connsiteY2" fmla="*/ 1811661 h 3957160"/>
              <a:gd name="connsiteX3" fmla="*/ 1826488 w 4965272"/>
              <a:gd name="connsiteY3" fmla="*/ 3957160 h 3957160"/>
              <a:gd name="connsiteX4" fmla="*/ 13658 w 4965272"/>
              <a:gd name="connsiteY4" fmla="*/ 1811661 h 3957160"/>
              <a:gd name="connsiteX0" fmla="*/ 6734 w 5052410"/>
              <a:gd name="connsiteY0" fmla="*/ 1811661 h 3957460"/>
              <a:gd name="connsiteX1" fmla="*/ 2482541 w 5052410"/>
              <a:gd name="connsiteY1" fmla="*/ 0 h 3957460"/>
              <a:gd name="connsiteX2" fmla="*/ 4958348 w 5052410"/>
              <a:gd name="connsiteY2" fmla="*/ 1811661 h 3957460"/>
              <a:gd name="connsiteX3" fmla="*/ 3885682 w 5052410"/>
              <a:gd name="connsiteY3" fmla="*/ 1967175 h 3957460"/>
              <a:gd name="connsiteX4" fmla="*/ 1819564 w 5052410"/>
              <a:gd name="connsiteY4" fmla="*/ 3957160 h 3957460"/>
              <a:gd name="connsiteX5" fmla="*/ 6734 w 5052410"/>
              <a:gd name="connsiteY5" fmla="*/ 1811661 h 3957460"/>
              <a:gd name="connsiteX0" fmla="*/ 6734 w 5047663"/>
              <a:gd name="connsiteY0" fmla="*/ 1811661 h 3957460"/>
              <a:gd name="connsiteX1" fmla="*/ 2482541 w 5047663"/>
              <a:gd name="connsiteY1" fmla="*/ 0 h 3957460"/>
              <a:gd name="connsiteX2" fmla="*/ 4958348 w 5047663"/>
              <a:gd name="connsiteY2" fmla="*/ 1811661 h 3957460"/>
              <a:gd name="connsiteX3" fmla="*/ 3885682 w 5047663"/>
              <a:gd name="connsiteY3" fmla="*/ 1967175 h 3957460"/>
              <a:gd name="connsiteX4" fmla="*/ 1819564 w 5047663"/>
              <a:gd name="connsiteY4" fmla="*/ 3957160 h 3957460"/>
              <a:gd name="connsiteX5" fmla="*/ 6734 w 5047663"/>
              <a:gd name="connsiteY5" fmla="*/ 1811661 h 3957460"/>
              <a:gd name="connsiteX0" fmla="*/ 6625 w 5039293"/>
              <a:gd name="connsiteY0" fmla="*/ 1811661 h 3966245"/>
              <a:gd name="connsiteX1" fmla="*/ 2482432 w 5039293"/>
              <a:gd name="connsiteY1" fmla="*/ 0 h 3966245"/>
              <a:gd name="connsiteX2" fmla="*/ 4958239 w 5039293"/>
              <a:gd name="connsiteY2" fmla="*/ 1811661 h 3966245"/>
              <a:gd name="connsiteX3" fmla="*/ 3748771 w 5039293"/>
              <a:gd name="connsiteY3" fmla="*/ 2552718 h 3966245"/>
              <a:gd name="connsiteX4" fmla="*/ 1819455 w 5039293"/>
              <a:gd name="connsiteY4" fmla="*/ 3957160 h 3966245"/>
              <a:gd name="connsiteX5" fmla="*/ 6625 w 5039293"/>
              <a:gd name="connsiteY5" fmla="*/ 1811661 h 3966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39293" h="3966245">
                <a:moveTo>
                  <a:pt x="6625" y="1811661"/>
                </a:moveTo>
                <a:cubicBezTo>
                  <a:pt x="117121" y="1152134"/>
                  <a:pt x="1115082" y="0"/>
                  <a:pt x="2482432" y="0"/>
                </a:cubicBezTo>
                <a:cubicBezTo>
                  <a:pt x="3849782" y="0"/>
                  <a:pt x="4563142" y="1451255"/>
                  <a:pt x="4958239" y="1811661"/>
                </a:cubicBezTo>
                <a:cubicBezTo>
                  <a:pt x="5353336" y="2172067"/>
                  <a:pt x="4199356" y="2968417"/>
                  <a:pt x="3748771" y="2552718"/>
                </a:cubicBezTo>
                <a:cubicBezTo>
                  <a:pt x="3225640" y="2910301"/>
                  <a:pt x="2443146" y="4080669"/>
                  <a:pt x="1819455" y="3957160"/>
                </a:cubicBezTo>
                <a:cubicBezTo>
                  <a:pt x="1195764" y="3833651"/>
                  <a:pt x="-103871" y="2471188"/>
                  <a:pt x="6625" y="1811661"/>
                </a:cubicBezTo>
                <a:close/>
              </a:path>
            </a:pathLst>
          </a:custGeom>
          <a:solidFill>
            <a:srgbClr val="0F5B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0F2247-E773-5824-CB4C-733854ACC7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3FFE0A3-DF7A-3C36-851A-4D16819C92AC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10000" b="1" dirty="0">
                <a:solidFill>
                  <a:prstClr val="white"/>
                </a:solidFill>
                <a:latin typeface="Calibri" panose="020F0502020204030204"/>
                <a:cs typeface="Times New Roman" panose="02020603050405020304" pitchFamily="18" charset="0"/>
              </a:rPr>
              <a:t>8 – 4 = ?</a:t>
            </a:r>
            <a:endParaRPr lang="en-US" sz="10000" b="1" dirty="0">
              <a:solidFill>
                <a:prstClr val="white"/>
              </a:solidFill>
              <a:latin typeface="Calibri" panose="020F0502020204030204"/>
              <a:cs typeface="Times New Roman" panose="02020603050405020304" pitchFamily="18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BCB0C579-5996-8387-78C2-0537EEEB3F62}"/>
              </a:ext>
            </a:extLst>
          </p:cNvPr>
          <p:cNvSpPr/>
          <p:nvPr/>
        </p:nvSpPr>
        <p:spPr>
          <a:xfrm>
            <a:off x="6416870" y="2519790"/>
            <a:ext cx="2453119" cy="1829780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>
                <a:solidFill>
                  <a:srgbClr val="0F5B42"/>
                </a:solidFill>
                <a:latin typeface="Calibri" panose="020F0502020204030204"/>
                <a:cs typeface="Times New Roman" panose="02020603050405020304" pitchFamily="18" charset="0"/>
              </a:rPr>
              <a:t>4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C75E34D7-3BE9-377F-4B0E-5A0E3A427DF5}"/>
              </a:ext>
            </a:extLst>
          </p:cNvPr>
          <p:cNvSpPr/>
          <p:nvPr/>
        </p:nvSpPr>
        <p:spPr>
          <a:xfrm>
            <a:off x="4368950" y="3460930"/>
            <a:ext cx="2453119" cy="1829780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5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FDBF0B2-44DA-63EE-2C1C-418F6ABB502C}"/>
              </a:ext>
            </a:extLst>
          </p:cNvPr>
          <p:cNvSpPr/>
          <p:nvPr/>
        </p:nvSpPr>
        <p:spPr>
          <a:xfrm>
            <a:off x="8472177" y="3480621"/>
            <a:ext cx="2453119" cy="1829780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hlinkClick r:id="rId4" action="ppaction://hlinksldjump"/>
            <a:extLst>
              <a:ext uri="{FF2B5EF4-FFF2-40B4-BE49-F238E27FC236}">
                <a16:creationId xmlns:a16="http://schemas.microsoft.com/office/drawing/2014/main" id="{8780E0BF-5D39-F1C4-0BC2-FA33E4D285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21C69E4-629A-2C27-23AC-7B22B77858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85D556-659B-4EB5-7B76-CB43FEA86A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212" y="5103287"/>
            <a:ext cx="1875000" cy="1875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414932-B09F-F695-B7DB-22287804A66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317" y="0"/>
            <a:ext cx="1630683" cy="14203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A192F5D-823B-3FA9-74F1-BDD74D0366A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D252628-1223-A200-63A8-35AA327FE34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5503" y="5103287"/>
            <a:ext cx="1786672" cy="1786672"/>
          </a:xfrm>
          <a:prstGeom prst="rect">
            <a:avLst/>
          </a:prstGeom>
        </p:spPr>
      </p:pic>
      <p:grpSp>
        <p:nvGrpSpPr>
          <p:cNvPr id="21" name="Google Shape;2562;p10">
            <a:extLst>
              <a:ext uri="{FF2B5EF4-FFF2-40B4-BE49-F238E27FC236}">
                <a16:creationId xmlns:a16="http://schemas.microsoft.com/office/drawing/2014/main" id="{DC5F5C30-4B9A-82A3-1D8B-824B55404384}"/>
              </a:ext>
            </a:extLst>
          </p:cNvPr>
          <p:cNvGrpSpPr/>
          <p:nvPr/>
        </p:nvGrpSpPr>
        <p:grpSpPr>
          <a:xfrm>
            <a:off x="1272999" y="1600586"/>
            <a:ext cx="841680" cy="701097"/>
            <a:chOff x="6029366" y="3371852"/>
            <a:chExt cx="130719" cy="112578"/>
          </a:xfrm>
        </p:grpSpPr>
        <p:sp>
          <p:nvSpPr>
            <p:cNvPr id="22" name="Google Shape;2563;p10">
              <a:extLst>
                <a:ext uri="{FF2B5EF4-FFF2-40B4-BE49-F238E27FC236}">
                  <a16:creationId xmlns:a16="http://schemas.microsoft.com/office/drawing/2014/main" id="{D05DE489-0CC3-9660-0A11-9EF1E1C24DD7}"/>
                </a:ext>
              </a:extLst>
            </p:cNvPr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564;p10">
              <a:extLst>
                <a:ext uri="{FF2B5EF4-FFF2-40B4-BE49-F238E27FC236}">
                  <a16:creationId xmlns:a16="http://schemas.microsoft.com/office/drawing/2014/main" id="{5660975E-FA76-2364-311C-68E9B0D27D68}"/>
                </a:ext>
              </a:extLst>
            </p:cNvPr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565;p10">
              <a:extLst>
                <a:ext uri="{FF2B5EF4-FFF2-40B4-BE49-F238E27FC236}">
                  <a16:creationId xmlns:a16="http://schemas.microsoft.com/office/drawing/2014/main" id="{5AA2074C-202F-4130-8710-23C63CAA206F}"/>
                </a:ext>
              </a:extLst>
            </p:cNvPr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" name="Google Shape;2562;p10">
            <a:extLst>
              <a:ext uri="{FF2B5EF4-FFF2-40B4-BE49-F238E27FC236}">
                <a16:creationId xmlns:a16="http://schemas.microsoft.com/office/drawing/2014/main" id="{45412D1B-6E08-D384-AC62-CC15E02C8E3B}"/>
              </a:ext>
            </a:extLst>
          </p:cNvPr>
          <p:cNvGrpSpPr/>
          <p:nvPr/>
        </p:nvGrpSpPr>
        <p:grpSpPr>
          <a:xfrm>
            <a:off x="369990" y="5992017"/>
            <a:ext cx="841680" cy="701097"/>
            <a:chOff x="6029366" y="3371852"/>
            <a:chExt cx="130719" cy="112578"/>
          </a:xfrm>
        </p:grpSpPr>
        <p:sp>
          <p:nvSpPr>
            <p:cNvPr id="26" name="Google Shape;2563;p10">
              <a:extLst>
                <a:ext uri="{FF2B5EF4-FFF2-40B4-BE49-F238E27FC236}">
                  <a16:creationId xmlns:a16="http://schemas.microsoft.com/office/drawing/2014/main" id="{3141CE42-9E24-7C77-AB61-56AFC3C3EFDC}"/>
                </a:ext>
              </a:extLst>
            </p:cNvPr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564;p10">
              <a:extLst>
                <a:ext uri="{FF2B5EF4-FFF2-40B4-BE49-F238E27FC236}">
                  <a16:creationId xmlns:a16="http://schemas.microsoft.com/office/drawing/2014/main" id="{E04BA856-6FCB-2EFB-C433-6D07410C854E}"/>
                </a:ext>
              </a:extLst>
            </p:cNvPr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565;p10">
              <a:extLst>
                <a:ext uri="{FF2B5EF4-FFF2-40B4-BE49-F238E27FC236}">
                  <a16:creationId xmlns:a16="http://schemas.microsoft.com/office/drawing/2014/main" id="{AEEDE8B0-1A84-37D7-BED0-7C9270F43C45}"/>
                </a:ext>
              </a:extLst>
            </p:cNvPr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" name="Google Shape;2562;p10">
            <a:extLst>
              <a:ext uri="{FF2B5EF4-FFF2-40B4-BE49-F238E27FC236}">
                <a16:creationId xmlns:a16="http://schemas.microsoft.com/office/drawing/2014/main" id="{190AC1FC-366C-1E51-F280-53F640BC9896}"/>
              </a:ext>
            </a:extLst>
          </p:cNvPr>
          <p:cNvGrpSpPr/>
          <p:nvPr/>
        </p:nvGrpSpPr>
        <p:grpSpPr>
          <a:xfrm>
            <a:off x="11676649" y="4698114"/>
            <a:ext cx="841680" cy="701097"/>
            <a:chOff x="6029366" y="3371852"/>
            <a:chExt cx="130719" cy="112578"/>
          </a:xfrm>
        </p:grpSpPr>
        <p:sp>
          <p:nvSpPr>
            <p:cNvPr id="30" name="Google Shape;2563;p10">
              <a:extLst>
                <a:ext uri="{FF2B5EF4-FFF2-40B4-BE49-F238E27FC236}">
                  <a16:creationId xmlns:a16="http://schemas.microsoft.com/office/drawing/2014/main" id="{8FFD6592-8F1D-B0FB-B082-92F71B8CBCE2}"/>
                </a:ext>
              </a:extLst>
            </p:cNvPr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2564;p10">
              <a:extLst>
                <a:ext uri="{FF2B5EF4-FFF2-40B4-BE49-F238E27FC236}">
                  <a16:creationId xmlns:a16="http://schemas.microsoft.com/office/drawing/2014/main" id="{B9032376-8402-CA13-71DA-09EB6FADC7DD}"/>
                </a:ext>
              </a:extLst>
            </p:cNvPr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2565;p10">
              <a:extLst>
                <a:ext uri="{FF2B5EF4-FFF2-40B4-BE49-F238E27FC236}">
                  <a16:creationId xmlns:a16="http://schemas.microsoft.com/office/drawing/2014/main" id="{4BFF9C07-5786-966F-463D-8B5E2192A519}"/>
                </a:ext>
              </a:extLst>
            </p:cNvPr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" name="Google Shape;2562;p10">
            <a:extLst>
              <a:ext uri="{FF2B5EF4-FFF2-40B4-BE49-F238E27FC236}">
                <a16:creationId xmlns:a16="http://schemas.microsoft.com/office/drawing/2014/main" id="{02BE0BDB-3BBD-D019-3E27-42CC64BDEDA9}"/>
              </a:ext>
            </a:extLst>
          </p:cNvPr>
          <p:cNvGrpSpPr/>
          <p:nvPr/>
        </p:nvGrpSpPr>
        <p:grpSpPr>
          <a:xfrm>
            <a:off x="431319" y="2581830"/>
            <a:ext cx="841680" cy="701097"/>
            <a:chOff x="6029366" y="3371852"/>
            <a:chExt cx="130719" cy="112578"/>
          </a:xfrm>
        </p:grpSpPr>
        <p:sp>
          <p:nvSpPr>
            <p:cNvPr id="34" name="Google Shape;2563;p10">
              <a:extLst>
                <a:ext uri="{FF2B5EF4-FFF2-40B4-BE49-F238E27FC236}">
                  <a16:creationId xmlns:a16="http://schemas.microsoft.com/office/drawing/2014/main" id="{9ECEBB81-8DEE-8275-C150-57D44699FF25}"/>
                </a:ext>
              </a:extLst>
            </p:cNvPr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2564;p10">
              <a:extLst>
                <a:ext uri="{FF2B5EF4-FFF2-40B4-BE49-F238E27FC236}">
                  <a16:creationId xmlns:a16="http://schemas.microsoft.com/office/drawing/2014/main" id="{C1C86604-F1EC-0FFD-17CC-EB9A0D5D3735}"/>
                </a:ext>
              </a:extLst>
            </p:cNvPr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2565;p10">
              <a:extLst>
                <a:ext uri="{FF2B5EF4-FFF2-40B4-BE49-F238E27FC236}">
                  <a16:creationId xmlns:a16="http://schemas.microsoft.com/office/drawing/2014/main" id="{8BCE29F0-A7A5-3D57-49AA-35435658F2A0}"/>
                </a:ext>
              </a:extLst>
            </p:cNvPr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2562;p10">
            <a:extLst>
              <a:ext uri="{FF2B5EF4-FFF2-40B4-BE49-F238E27FC236}">
                <a16:creationId xmlns:a16="http://schemas.microsoft.com/office/drawing/2014/main" id="{C2236E0C-E0CC-288D-1DED-E4ABDE42E03B}"/>
              </a:ext>
            </a:extLst>
          </p:cNvPr>
          <p:cNvGrpSpPr/>
          <p:nvPr/>
        </p:nvGrpSpPr>
        <p:grpSpPr>
          <a:xfrm>
            <a:off x="11737978" y="1287927"/>
            <a:ext cx="841680" cy="701097"/>
            <a:chOff x="6029366" y="3371852"/>
            <a:chExt cx="130719" cy="112578"/>
          </a:xfrm>
        </p:grpSpPr>
        <p:sp>
          <p:nvSpPr>
            <p:cNvPr id="38" name="Google Shape;2563;p10">
              <a:extLst>
                <a:ext uri="{FF2B5EF4-FFF2-40B4-BE49-F238E27FC236}">
                  <a16:creationId xmlns:a16="http://schemas.microsoft.com/office/drawing/2014/main" id="{15F686A9-2606-D790-3A99-0E1022C8B3A8}"/>
                </a:ext>
              </a:extLst>
            </p:cNvPr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2564;p10">
              <a:extLst>
                <a:ext uri="{FF2B5EF4-FFF2-40B4-BE49-F238E27FC236}">
                  <a16:creationId xmlns:a16="http://schemas.microsoft.com/office/drawing/2014/main" id="{AFDE977B-E080-B455-889D-AFA77A58206F}"/>
                </a:ext>
              </a:extLst>
            </p:cNvPr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2565;p10">
              <a:extLst>
                <a:ext uri="{FF2B5EF4-FFF2-40B4-BE49-F238E27FC236}">
                  <a16:creationId xmlns:a16="http://schemas.microsoft.com/office/drawing/2014/main" id="{47FF6F16-2362-83B6-8E3B-95726D1BB719}"/>
                </a:ext>
              </a:extLst>
            </p:cNvPr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" name="Google Shape;2562;p10">
            <a:extLst>
              <a:ext uri="{FF2B5EF4-FFF2-40B4-BE49-F238E27FC236}">
                <a16:creationId xmlns:a16="http://schemas.microsoft.com/office/drawing/2014/main" id="{E6B616E0-6CFE-C458-A105-A68382FF336B}"/>
              </a:ext>
            </a:extLst>
          </p:cNvPr>
          <p:cNvGrpSpPr/>
          <p:nvPr/>
        </p:nvGrpSpPr>
        <p:grpSpPr>
          <a:xfrm>
            <a:off x="7663476" y="1453031"/>
            <a:ext cx="841680" cy="701097"/>
            <a:chOff x="6029366" y="3371852"/>
            <a:chExt cx="130719" cy="112578"/>
          </a:xfrm>
        </p:grpSpPr>
        <p:sp>
          <p:nvSpPr>
            <p:cNvPr id="42" name="Google Shape;2563;p10">
              <a:extLst>
                <a:ext uri="{FF2B5EF4-FFF2-40B4-BE49-F238E27FC236}">
                  <a16:creationId xmlns:a16="http://schemas.microsoft.com/office/drawing/2014/main" id="{B0CC2C74-3480-CD9D-E3B7-4E61348A9C0A}"/>
                </a:ext>
              </a:extLst>
            </p:cNvPr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2564;p10">
              <a:extLst>
                <a:ext uri="{FF2B5EF4-FFF2-40B4-BE49-F238E27FC236}">
                  <a16:creationId xmlns:a16="http://schemas.microsoft.com/office/drawing/2014/main" id="{60E45A1A-82C3-BF1D-359A-EFCE2B444ED2}"/>
                </a:ext>
              </a:extLst>
            </p:cNvPr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2565;p10">
              <a:extLst>
                <a:ext uri="{FF2B5EF4-FFF2-40B4-BE49-F238E27FC236}">
                  <a16:creationId xmlns:a16="http://schemas.microsoft.com/office/drawing/2014/main" id="{4E0E8EF5-3B3D-0CBA-4EA1-C6D4812F524C}"/>
                </a:ext>
              </a:extLst>
            </p:cNvPr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" name="Google Shape;2562;p10">
            <a:extLst>
              <a:ext uri="{FF2B5EF4-FFF2-40B4-BE49-F238E27FC236}">
                <a16:creationId xmlns:a16="http://schemas.microsoft.com/office/drawing/2014/main" id="{727F6174-21CA-4B21-3CC0-BABACC7CC6BB}"/>
              </a:ext>
            </a:extLst>
          </p:cNvPr>
          <p:cNvGrpSpPr/>
          <p:nvPr/>
        </p:nvGrpSpPr>
        <p:grpSpPr>
          <a:xfrm>
            <a:off x="4025201" y="2606274"/>
            <a:ext cx="841680" cy="701097"/>
            <a:chOff x="6029366" y="3371852"/>
            <a:chExt cx="130719" cy="112578"/>
          </a:xfrm>
        </p:grpSpPr>
        <p:sp>
          <p:nvSpPr>
            <p:cNvPr id="46" name="Google Shape;2563;p10">
              <a:extLst>
                <a:ext uri="{FF2B5EF4-FFF2-40B4-BE49-F238E27FC236}">
                  <a16:creationId xmlns:a16="http://schemas.microsoft.com/office/drawing/2014/main" id="{2404285B-7FD1-DAEF-CE94-47B9719A850C}"/>
                </a:ext>
              </a:extLst>
            </p:cNvPr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2564;p10">
              <a:extLst>
                <a:ext uri="{FF2B5EF4-FFF2-40B4-BE49-F238E27FC236}">
                  <a16:creationId xmlns:a16="http://schemas.microsoft.com/office/drawing/2014/main" id="{18087E7B-F4C8-D0A6-AB38-9C57C046779D}"/>
                </a:ext>
              </a:extLst>
            </p:cNvPr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2565;p10">
              <a:extLst>
                <a:ext uri="{FF2B5EF4-FFF2-40B4-BE49-F238E27FC236}">
                  <a16:creationId xmlns:a16="http://schemas.microsoft.com/office/drawing/2014/main" id="{1360BC6B-5582-CA91-6163-C1292470237D}"/>
                </a:ext>
              </a:extLst>
            </p:cNvPr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" name="Google Shape;2562;p10">
            <a:extLst>
              <a:ext uri="{FF2B5EF4-FFF2-40B4-BE49-F238E27FC236}">
                <a16:creationId xmlns:a16="http://schemas.microsoft.com/office/drawing/2014/main" id="{396C4B1B-7FD7-7C91-EDBA-67CE5EAB2201}"/>
              </a:ext>
            </a:extLst>
          </p:cNvPr>
          <p:cNvGrpSpPr/>
          <p:nvPr/>
        </p:nvGrpSpPr>
        <p:grpSpPr>
          <a:xfrm>
            <a:off x="4958671" y="5618821"/>
            <a:ext cx="841680" cy="701097"/>
            <a:chOff x="6029366" y="3371852"/>
            <a:chExt cx="130719" cy="112578"/>
          </a:xfrm>
        </p:grpSpPr>
        <p:sp>
          <p:nvSpPr>
            <p:cNvPr id="50" name="Google Shape;2563;p10">
              <a:extLst>
                <a:ext uri="{FF2B5EF4-FFF2-40B4-BE49-F238E27FC236}">
                  <a16:creationId xmlns:a16="http://schemas.microsoft.com/office/drawing/2014/main" id="{3BABF0C7-523B-B6E6-64F2-5C23F80EAB2F}"/>
                </a:ext>
              </a:extLst>
            </p:cNvPr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2564;p10">
              <a:extLst>
                <a:ext uri="{FF2B5EF4-FFF2-40B4-BE49-F238E27FC236}">
                  <a16:creationId xmlns:a16="http://schemas.microsoft.com/office/drawing/2014/main" id="{727115C0-8003-42BF-369F-EC816D40883F}"/>
                </a:ext>
              </a:extLst>
            </p:cNvPr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2565;p10">
              <a:extLst>
                <a:ext uri="{FF2B5EF4-FFF2-40B4-BE49-F238E27FC236}">
                  <a16:creationId xmlns:a16="http://schemas.microsoft.com/office/drawing/2014/main" id="{BB14A1F5-92DE-3DF4-9BE2-5810DBACF5E0}"/>
                </a:ext>
              </a:extLst>
            </p:cNvPr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" name="Google Shape;2562;p10">
            <a:extLst>
              <a:ext uri="{FF2B5EF4-FFF2-40B4-BE49-F238E27FC236}">
                <a16:creationId xmlns:a16="http://schemas.microsoft.com/office/drawing/2014/main" id="{B12710FD-EA2C-9082-5E45-1BEDEF8C91BB}"/>
              </a:ext>
            </a:extLst>
          </p:cNvPr>
          <p:cNvGrpSpPr/>
          <p:nvPr/>
        </p:nvGrpSpPr>
        <p:grpSpPr>
          <a:xfrm>
            <a:off x="11217468" y="3202512"/>
            <a:ext cx="841680" cy="701097"/>
            <a:chOff x="6029366" y="3371852"/>
            <a:chExt cx="130719" cy="112578"/>
          </a:xfrm>
        </p:grpSpPr>
        <p:sp>
          <p:nvSpPr>
            <p:cNvPr id="55" name="Google Shape;2563;p10">
              <a:extLst>
                <a:ext uri="{FF2B5EF4-FFF2-40B4-BE49-F238E27FC236}">
                  <a16:creationId xmlns:a16="http://schemas.microsoft.com/office/drawing/2014/main" id="{24D24B54-A648-C01E-F8D8-3B0B87700956}"/>
                </a:ext>
              </a:extLst>
            </p:cNvPr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2564;p10">
              <a:extLst>
                <a:ext uri="{FF2B5EF4-FFF2-40B4-BE49-F238E27FC236}">
                  <a16:creationId xmlns:a16="http://schemas.microsoft.com/office/drawing/2014/main" id="{33970999-FF89-6550-2E9C-96F697131137}"/>
                </a:ext>
              </a:extLst>
            </p:cNvPr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2565;p10">
              <a:extLst>
                <a:ext uri="{FF2B5EF4-FFF2-40B4-BE49-F238E27FC236}">
                  <a16:creationId xmlns:a16="http://schemas.microsoft.com/office/drawing/2014/main" id="{C2FA1FBD-B388-AEBC-78DA-AC60175AFAC3}"/>
                </a:ext>
              </a:extLst>
            </p:cNvPr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60EDA8E-BA5D-0407-8737-D3F2584B3F7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25472" y="3713661"/>
            <a:ext cx="1475271" cy="14920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922967-8ACC-D17B-1777-E122ED6587E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5942161" y="2093083"/>
            <a:ext cx="1385564" cy="14008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885F3B-9728-4C9F-CF92-11F0AEB194E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50703"/>
          <a:stretch/>
        </p:blipFill>
        <p:spPr>
          <a:xfrm>
            <a:off x="9069033" y="2721168"/>
            <a:ext cx="1487889" cy="157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96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84 0.21783 L 0.14466 0.09584 C 0.17761 0.06829 0.22774 0.05394 0.28034 0.05394 C 0.34024 0.05394 0.38802 0.06829 0.42096 0.09584 L 0.58229 0.21783 " pathEditMode="relative" rAng="0" ptsTypes="AAAAA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57" y="-8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1454;p6"/>
          <p:cNvSpPr/>
          <p:nvPr/>
        </p:nvSpPr>
        <p:spPr>
          <a:xfrm rot="1975839">
            <a:off x="10067508" y="4938182"/>
            <a:ext cx="3218283" cy="3232094"/>
          </a:xfrm>
          <a:custGeom>
            <a:avLst/>
            <a:gdLst>
              <a:gd name="connsiteX0" fmla="*/ 0 w 4951614"/>
              <a:gd name="connsiteY0" fmla="*/ 1811661 h 3623322"/>
              <a:gd name="connsiteX1" fmla="*/ 2475807 w 4951614"/>
              <a:gd name="connsiteY1" fmla="*/ 0 h 3623322"/>
              <a:gd name="connsiteX2" fmla="*/ 4951614 w 4951614"/>
              <a:gd name="connsiteY2" fmla="*/ 1811661 h 3623322"/>
              <a:gd name="connsiteX3" fmla="*/ 2475807 w 4951614"/>
              <a:gd name="connsiteY3" fmla="*/ 3623322 h 3623322"/>
              <a:gd name="connsiteX4" fmla="*/ 0 w 4951614"/>
              <a:gd name="connsiteY4" fmla="*/ 1811661 h 3623322"/>
              <a:gd name="connsiteX0" fmla="*/ 13658 w 4965272"/>
              <a:gd name="connsiteY0" fmla="*/ 1811661 h 3957160"/>
              <a:gd name="connsiteX1" fmla="*/ 2489465 w 4965272"/>
              <a:gd name="connsiteY1" fmla="*/ 0 h 3957160"/>
              <a:gd name="connsiteX2" fmla="*/ 4965272 w 4965272"/>
              <a:gd name="connsiteY2" fmla="*/ 1811661 h 3957160"/>
              <a:gd name="connsiteX3" fmla="*/ 1826488 w 4965272"/>
              <a:gd name="connsiteY3" fmla="*/ 3957160 h 3957160"/>
              <a:gd name="connsiteX4" fmla="*/ 13658 w 4965272"/>
              <a:gd name="connsiteY4" fmla="*/ 1811661 h 3957160"/>
              <a:gd name="connsiteX0" fmla="*/ 6734 w 5052410"/>
              <a:gd name="connsiteY0" fmla="*/ 1811661 h 3957460"/>
              <a:gd name="connsiteX1" fmla="*/ 2482541 w 5052410"/>
              <a:gd name="connsiteY1" fmla="*/ 0 h 3957460"/>
              <a:gd name="connsiteX2" fmla="*/ 4958348 w 5052410"/>
              <a:gd name="connsiteY2" fmla="*/ 1811661 h 3957460"/>
              <a:gd name="connsiteX3" fmla="*/ 3885682 w 5052410"/>
              <a:gd name="connsiteY3" fmla="*/ 1967175 h 3957460"/>
              <a:gd name="connsiteX4" fmla="*/ 1819564 w 5052410"/>
              <a:gd name="connsiteY4" fmla="*/ 3957160 h 3957460"/>
              <a:gd name="connsiteX5" fmla="*/ 6734 w 5052410"/>
              <a:gd name="connsiteY5" fmla="*/ 1811661 h 3957460"/>
              <a:gd name="connsiteX0" fmla="*/ 6734 w 5047663"/>
              <a:gd name="connsiteY0" fmla="*/ 1811661 h 3957460"/>
              <a:gd name="connsiteX1" fmla="*/ 2482541 w 5047663"/>
              <a:gd name="connsiteY1" fmla="*/ 0 h 3957460"/>
              <a:gd name="connsiteX2" fmla="*/ 4958348 w 5047663"/>
              <a:gd name="connsiteY2" fmla="*/ 1811661 h 3957460"/>
              <a:gd name="connsiteX3" fmla="*/ 3885682 w 5047663"/>
              <a:gd name="connsiteY3" fmla="*/ 1967175 h 3957460"/>
              <a:gd name="connsiteX4" fmla="*/ 1819564 w 5047663"/>
              <a:gd name="connsiteY4" fmla="*/ 3957160 h 3957460"/>
              <a:gd name="connsiteX5" fmla="*/ 6734 w 5047663"/>
              <a:gd name="connsiteY5" fmla="*/ 1811661 h 3957460"/>
              <a:gd name="connsiteX0" fmla="*/ 6625 w 5039293"/>
              <a:gd name="connsiteY0" fmla="*/ 1811661 h 3966245"/>
              <a:gd name="connsiteX1" fmla="*/ 2482432 w 5039293"/>
              <a:gd name="connsiteY1" fmla="*/ 0 h 3966245"/>
              <a:gd name="connsiteX2" fmla="*/ 4958239 w 5039293"/>
              <a:gd name="connsiteY2" fmla="*/ 1811661 h 3966245"/>
              <a:gd name="connsiteX3" fmla="*/ 3748771 w 5039293"/>
              <a:gd name="connsiteY3" fmla="*/ 2552718 h 3966245"/>
              <a:gd name="connsiteX4" fmla="*/ 1819455 w 5039293"/>
              <a:gd name="connsiteY4" fmla="*/ 3957160 h 3966245"/>
              <a:gd name="connsiteX5" fmla="*/ 6625 w 5039293"/>
              <a:gd name="connsiteY5" fmla="*/ 1811661 h 3966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39293" h="3966245">
                <a:moveTo>
                  <a:pt x="6625" y="1811661"/>
                </a:moveTo>
                <a:cubicBezTo>
                  <a:pt x="117121" y="1152134"/>
                  <a:pt x="1115082" y="0"/>
                  <a:pt x="2482432" y="0"/>
                </a:cubicBezTo>
                <a:cubicBezTo>
                  <a:pt x="3849782" y="0"/>
                  <a:pt x="4563142" y="1451255"/>
                  <a:pt x="4958239" y="1811661"/>
                </a:cubicBezTo>
                <a:cubicBezTo>
                  <a:pt x="5353336" y="2172067"/>
                  <a:pt x="4199356" y="2968417"/>
                  <a:pt x="3748771" y="2552718"/>
                </a:cubicBezTo>
                <a:cubicBezTo>
                  <a:pt x="3225640" y="2910301"/>
                  <a:pt x="2443146" y="4080669"/>
                  <a:pt x="1819455" y="3957160"/>
                </a:cubicBezTo>
                <a:cubicBezTo>
                  <a:pt x="1195764" y="3833651"/>
                  <a:pt x="-103871" y="2471188"/>
                  <a:pt x="6625" y="1811661"/>
                </a:cubicBezTo>
                <a:close/>
              </a:path>
            </a:pathLst>
          </a:custGeom>
          <a:solidFill>
            <a:srgbClr val="0F5B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454;p6"/>
          <p:cNvSpPr/>
          <p:nvPr/>
        </p:nvSpPr>
        <p:spPr>
          <a:xfrm rot="1975839">
            <a:off x="-432947" y="3238773"/>
            <a:ext cx="5039293" cy="5228396"/>
          </a:xfrm>
          <a:custGeom>
            <a:avLst/>
            <a:gdLst>
              <a:gd name="connsiteX0" fmla="*/ 0 w 4951614"/>
              <a:gd name="connsiteY0" fmla="*/ 1811661 h 3623322"/>
              <a:gd name="connsiteX1" fmla="*/ 2475807 w 4951614"/>
              <a:gd name="connsiteY1" fmla="*/ 0 h 3623322"/>
              <a:gd name="connsiteX2" fmla="*/ 4951614 w 4951614"/>
              <a:gd name="connsiteY2" fmla="*/ 1811661 h 3623322"/>
              <a:gd name="connsiteX3" fmla="*/ 2475807 w 4951614"/>
              <a:gd name="connsiteY3" fmla="*/ 3623322 h 3623322"/>
              <a:gd name="connsiteX4" fmla="*/ 0 w 4951614"/>
              <a:gd name="connsiteY4" fmla="*/ 1811661 h 3623322"/>
              <a:gd name="connsiteX0" fmla="*/ 13658 w 4965272"/>
              <a:gd name="connsiteY0" fmla="*/ 1811661 h 3957160"/>
              <a:gd name="connsiteX1" fmla="*/ 2489465 w 4965272"/>
              <a:gd name="connsiteY1" fmla="*/ 0 h 3957160"/>
              <a:gd name="connsiteX2" fmla="*/ 4965272 w 4965272"/>
              <a:gd name="connsiteY2" fmla="*/ 1811661 h 3957160"/>
              <a:gd name="connsiteX3" fmla="*/ 1826488 w 4965272"/>
              <a:gd name="connsiteY3" fmla="*/ 3957160 h 3957160"/>
              <a:gd name="connsiteX4" fmla="*/ 13658 w 4965272"/>
              <a:gd name="connsiteY4" fmla="*/ 1811661 h 3957160"/>
              <a:gd name="connsiteX0" fmla="*/ 6734 w 5052410"/>
              <a:gd name="connsiteY0" fmla="*/ 1811661 h 3957460"/>
              <a:gd name="connsiteX1" fmla="*/ 2482541 w 5052410"/>
              <a:gd name="connsiteY1" fmla="*/ 0 h 3957460"/>
              <a:gd name="connsiteX2" fmla="*/ 4958348 w 5052410"/>
              <a:gd name="connsiteY2" fmla="*/ 1811661 h 3957460"/>
              <a:gd name="connsiteX3" fmla="*/ 3885682 w 5052410"/>
              <a:gd name="connsiteY3" fmla="*/ 1967175 h 3957460"/>
              <a:gd name="connsiteX4" fmla="*/ 1819564 w 5052410"/>
              <a:gd name="connsiteY4" fmla="*/ 3957160 h 3957460"/>
              <a:gd name="connsiteX5" fmla="*/ 6734 w 5052410"/>
              <a:gd name="connsiteY5" fmla="*/ 1811661 h 3957460"/>
              <a:gd name="connsiteX0" fmla="*/ 6734 w 5047663"/>
              <a:gd name="connsiteY0" fmla="*/ 1811661 h 3957460"/>
              <a:gd name="connsiteX1" fmla="*/ 2482541 w 5047663"/>
              <a:gd name="connsiteY1" fmla="*/ 0 h 3957460"/>
              <a:gd name="connsiteX2" fmla="*/ 4958348 w 5047663"/>
              <a:gd name="connsiteY2" fmla="*/ 1811661 h 3957460"/>
              <a:gd name="connsiteX3" fmla="*/ 3885682 w 5047663"/>
              <a:gd name="connsiteY3" fmla="*/ 1967175 h 3957460"/>
              <a:gd name="connsiteX4" fmla="*/ 1819564 w 5047663"/>
              <a:gd name="connsiteY4" fmla="*/ 3957160 h 3957460"/>
              <a:gd name="connsiteX5" fmla="*/ 6734 w 5047663"/>
              <a:gd name="connsiteY5" fmla="*/ 1811661 h 3957460"/>
              <a:gd name="connsiteX0" fmla="*/ 6625 w 5039293"/>
              <a:gd name="connsiteY0" fmla="*/ 1811661 h 3966245"/>
              <a:gd name="connsiteX1" fmla="*/ 2482432 w 5039293"/>
              <a:gd name="connsiteY1" fmla="*/ 0 h 3966245"/>
              <a:gd name="connsiteX2" fmla="*/ 4958239 w 5039293"/>
              <a:gd name="connsiteY2" fmla="*/ 1811661 h 3966245"/>
              <a:gd name="connsiteX3" fmla="*/ 3748771 w 5039293"/>
              <a:gd name="connsiteY3" fmla="*/ 2552718 h 3966245"/>
              <a:gd name="connsiteX4" fmla="*/ 1819455 w 5039293"/>
              <a:gd name="connsiteY4" fmla="*/ 3957160 h 3966245"/>
              <a:gd name="connsiteX5" fmla="*/ 6625 w 5039293"/>
              <a:gd name="connsiteY5" fmla="*/ 1811661 h 3966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39293" h="3966245">
                <a:moveTo>
                  <a:pt x="6625" y="1811661"/>
                </a:moveTo>
                <a:cubicBezTo>
                  <a:pt x="117121" y="1152134"/>
                  <a:pt x="1115082" y="0"/>
                  <a:pt x="2482432" y="0"/>
                </a:cubicBezTo>
                <a:cubicBezTo>
                  <a:pt x="3849782" y="0"/>
                  <a:pt x="4563142" y="1451255"/>
                  <a:pt x="4958239" y="1811661"/>
                </a:cubicBezTo>
                <a:cubicBezTo>
                  <a:pt x="5353336" y="2172067"/>
                  <a:pt x="4199356" y="2968417"/>
                  <a:pt x="3748771" y="2552718"/>
                </a:cubicBezTo>
                <a:cubicBezTo>
                  <a:pt x="3225640" y="2910301"/>
                  <a:pt x="2443146" y="4080669"/>
                  <a:pt x="1819455" y="3957160"/>
                </a:cubicBezTo>
                <a:cubicBezTo>
                  <a:pt x="1195764" y="3833651"/>
                  <a:pt x="-103871" y="2471188"/>
                  <a:pt x="6625" y="1811661"/>
                </a:cubicBezTo>
                <a:close/>
              </a:path>
            </a:pathLst>
          </a:custGeom>
          <a:solidFill>
            <a:srgbClr val="0F5B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9 – 3 = ?</a:t>
            </a:r>
            <a:endParaRPr kumimoji="0" lang="en-US" sz="10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8452301" y="3544789"/>
            <a:ext cx="2453119" cy="1829780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>
                <a:solidFill>
                  <a:srgbClr val="0F5B42"/>
                </a:solidFill>
                <a:latin typeface="Calibri" panose="020F0502020204030204"/>
                <a:cs typeface="Times New Roman" panose="02020603050405020304" pitchFamily="18" charset="0"/>
              </a:rPr>
              <a:t>6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00829" y="2599781"/>
            <a:ext cx="2453119" cy="1829780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5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349357" y="3544789"/>
            <a:ext cx="2453119" cy="1829780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>
                <a:solidFill>
                  <a:srgbClr val="0F5B42"/>
                </a:solidFill>
                <a:latin typeface="Calibri" panose="020F0502020204030204"/>
                <a:cs typeface="Times New Roman" panose="02020603050405020304" pitchFamily="18" charset="0"/>
              </a:rPr>
              <a:t>8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212" y="5103287"/>
            <a:ext cx="1875000" cy="1875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317" y="0"/>
            <a:ext cx="1630683" cy="142037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534" y="5048663"/>
            <a:ext cx="1786672" cy="1786672"/>
          </a:xfrm>
          <a:prstGeom prst="rect">
            <a:avLst/>
          </a:prstGeom>
        </p:spPr>
      </p:pic>
      <p:grpSp>
        <p:nvGrpSpPr>
          <p:cNvPr id="21" name="Google Shape;2562;p10"/>
          <p:cNvGrpSpPr/>
          <p:nvPr/>
        </p:nvGrpSpPr>
        <p:grpSpPr>
          <a:xfrm>
            <a:off x="1272999" y="1600586"/>
            <a:ext cx="841680" cy="701097"/>
            <a:chOff x="6029366" y="3371852"/>
            <a:chExt cx="130719" cy="112578"/>
          </a:xfrm>
        </p:grpSpPr>
        <p:sp>
          <p:nvSpPr>
            <p:cNvPr id="22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" name="Google Shape;2562;p10"/>
          <p:cNvGrpSpPr/>
          <p:nvPr/>
        </p:nvGrpSpPr>
        <p:grpSpPr>
          <a:xfrm>
            <a:off x="369990" y="5992017"/>
            <a:ext cx="841680" cy="701097"/>
            <a:chOff x="6029366" y="3371852"/>
            <a:chExt cx="130719" cy="112578"/>
          </a:xfrm>
        </p:grpSpPr>
        <p:sp>
          <p:nvSpPr>
            <p:cNvPr id="26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" name="Google Shape;2562;p10"/>
          <p:cNvGrpSpPr/>
          <p:nvPr/>
        </p:nvGrpSpPr>
        <p:grpSpPr>
          <a:xfrm>
            <a:off x="11676649" y="4698114"/>
            <a:ext cx="841680" cy="701097"/>
            <a:chOff x="6029366" y="3371852"/>
            <a:chExt cx="130719" cy="112578"/>
          </a:xfrm>
        </p:grpSpPr>
        <p:sp>
          <p:nvSpPr>
            <p:cNvPr id="30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" name="Google Shape;2562;p10"/>
          <p:cNvGrpSpPr/>
          <p:nvPr/>
        </p:nvGrpSpPr>
        <p:grpSpPr>
          <a:xfrm>
            <a:off x="431319" y="2581830"/>
            <a:ext cx="841680" cy="701097"/>
            <a:chOff x="6029366" y="3371852"/>
            <a:chExt cx="130719" cy="112578"/>
          </a:xfrm>
        </p:grpSpPr>
        <p:sp>
          <p:nvSpPr>
            <p:cNvPr id="34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2562;p10"/>
          <p:cNvGrpSpPr/>
          <p:nvPr/>
        </p:nvGrpSpPr>
        <p:grpSpPr>
          <a:xfrm>
            <a:off x="11737978" y="1287927"/>
            <a:ext cx="841680" cy="701097"/>
            <a:chOff x="6029366" y="3371852"/>
            <a:chExt cx="130719" cy="112578"/>
          </a:xfrm>
        </p:grpSpPr>
        <p:sp>
          <p:nvSpPr>
            <p:cNvPr id="38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" name="Google Shape;2562;p10"/>
          <p:cNvGrpSpPr/>
          <p:nvPr/>
        </p:nvGrpSpPr>
        <p:grpSpPr>
          <a:xfrm>
            <a:off x="7663476" y="1453031"/>
            <a:ext cx="841680" cy="701097"/>
            <a:chOff x="6029366" y="3371852"/>
            <a:chExt cx="130719" cy="112578"/>
          </a:xfrm>
        </p:grpSpPr>
        <p:sp>
          <p:nvSpPr>
            <p:cNvPr id="42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" name="Google Shape;2562;p10"/>
          <p:cNvGrpSpPr/>
          <p:nvPr/>
        </p:nvGrpSpPr>
        <p:grpSpPr>
          <a:xfrm>
            <a:off x="4025201" y="2606274"/>
            <a:ext cx="841680" cy="701097"/>
            <a:chOff x="6029366" y="3371852"/>
            <a:chExt cx="130719" cy="112578"/>
          </a:xfrm>
        </p:grpSpPr>
        <p:sp>
          <p:nvSpPr>
            <p:cNvPr id="46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" name="Google Shape;2562;p10"/>
          <p:cNvGrpSpPr/>
          <p:nvPr/>
        </p:nvGrpSpPr>
        <p:grpSpPr>
          <a:xfrm>
            <a:off x="4958671" y="5618821"/>
            <a:ext cx="841680" cy="701097"/>
            <a:chOff x="6029366" y="3371852"/>
            <a:chExt cx="130719" cy="112578"/>
          </a:xfrm>
        </p:grpSpPr>
        <p:sp>
          <p:nvSpPr>
            <p:cNvPr id="50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03DE396-779F-356E-24FE-BBE3C6C4B1D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25472" y="3713661"/>
            <a:ext cx="1475271" cy="14920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34F6B7-2D77-0483-8CD3-7676BD38BCE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051584" y="2394463"/>
            <a:ext cx="1385564" cy="14008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EF82B5-CDB6-F7F5-6D74-61817992AE08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50703"/>
          <a:stretch/>
        </p:blipFill>
        <p:spPr>
          <a:xfrm>
            <a:off x="8966977" y="2534934"/>
            <a:ext cx="1487889" cy="157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164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84 0.4669 L 0.20482 0.15926 C 0.25013 0.09028 0.31914 0.05394 0.39167 0.05394 C 0.47396 0.05394 0.53998 0.09028 0.58529 0.15926 L 0.80716 0.4669 " pathEditMode="relative" rAng="0" ptsTypes="AAAAA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94" y="-2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1454;p6"/>
          <p:cNvSpPr/>
          <p:nvPr/>
        </p:nvSpPr>
        <p:spPr>
          <a:xfrm rot="1975839">
            <a:off x="10067508" y="4938182"/>
            <a:ext cx="3218283" cy="3232094"/>
          </a:xfrm>
          <a:custGeom>
            <a:avLst/>
            <a:gdLst>
              <a:gd name="connsiteX0" fmla="*/ 0 w 4951614"/>
              <a:gd name="connsiteY0" fmla="*/ 1811661 h 3623322"/>
              <a:gd name="connsiteX1" fmla="*/ 2475807 w 4951614"/>
              <a:gd name="connsiteY1" fmla="*/ 0 h 3623322"/>
              <a:gd name="connsiteX2" fmla="*/ 4951614 w 4951614"/>
              <a:gd name="connsiteY2" fmla="*/ 1811661 h 3623322"/>
              <a:gd name="connsiteX3" fmla="*/ 2475807 w 4951614"/>
              <a:gd name="connsiteY3" fmla="*/ 3623322 h 3623322"/>
              <a:gd name="connsiteX4" fmla="*/ 0 w 4951614"/>
              <a:gd name="connsiteY4" fmla="*/ 1811661 h 3623322"/>
              <a:gd name="connsiteX0" fmla="*/ 13658 w 4965272"/>
              <a:gd name="connsiteY0" fmla="*/ 1811661 h 3957160"/>
              <a:gd name="connsiteX1" fmla="*/ 2489465 w 4965272"/>
              <a:gd name="connsiteY1" fmla="*/ 0 h 3957160"/>
              <a:gd name="connsiteX2" fmla="*/ 4965272 w 4965272"/>
              <a:gd name="connsiteY2" fmla="*/ 1811661 h 3957160"/>
              <a:gd name="connsiteX3" fmla="*/ 1826488 w 4965272"/>
              <a:gd name="connsiteY3" fmla="*/ 3957160 h 3957160"/>
              <a:gd name="connsiteX4" fmla="*/ 13658 w 4965272"/>
              <a:gd name="connsiteY4" fmla="*/ 1811661 h 3957160"/>
              <a:gd name="connsiteX0" fmla="*/ 6734 w 5052410"/>
              <a:gd name="connsiteY0" fmla="*/ 1811661 h 3957460"/>
              <a:gd name="connsiteX1" fmla="*/ 2482541 w 5052410"/>
              <a:gd name="connsiteY1" fmla="*/ 0 h 3957460"/>
              <a:gd name="connsiteX2" fmla="*/ 4958348 w 5052410"/>
              <a:gd name="connsiteY2" fmla="*/ 1811661 h 3957460"/>
              <a:gd name="connsiteX3" fmla="*/ 3885682 w 5052410"/>
              <a:gd name="connsiteY3" fmla="*/ 1967175 h 3957460"/>
              <a:gd name="connsiteX4" fmla="*/ 1819564 w 5052410"/>
              <a:gd name="connsiteY4" fmla="*/ 3957160 h 3957460"/>
              <a:gd name="connsiteX5" fmla="*/ 6734 w 5052410"/>
              <a:gd name="connsiteY5" fmla="*/ 1811661 h 3957460"/>
              <a:gd name="connsiteX0" fmla="*/ 6734 w 5047663"/>
              <a:gd name="connsiteY0" fmla="*/ 1811661 h 3957460"/>
              <a:gd name="connsiteX1" fmla="*/ 2482541 w 5047663"/>
              <a:gd name="connsiteY1" fmla="*/ 0 h 3957460"/>
              <a:gd name="connsiteX2" fmla="*/ 4958348 w 5047663"/>
              <a:gd name="connsiteY2" fmla="*/ 1811661 h 3957460"/>
              <a:gd name="connsiteX3" fmla="*/ 3885682 w 5047663"/>
              <a:gd name="connsiteY3" fmla="*/ 1967175 h 3957460"/>
              <a:gd name="connsiteX4" fmla="*/ 1819564 w 5047663"/>
              <a:gd name="connsiteY4" fmla="*/ 3957160 h 3957460"/>
              <a:gd name="connsiteX5" fmla="*/ 6734 w 5047663"/>
              <a:gd name="connsiteY5" fmla="*/ 1811661 h 3957460"/>
              <a:gd name="connsiteX0" fmla="*/ 6625 w 5039293"/>
              <a:gd name="connsiteY0" fmla="*/ 1811661 h 3966245"/>
              <a:gd name="connsiteX1" fmla="*/ 2482432 w 5039293"/>
              <a:gd name="connsiteY1" fmla="*/ 0 h 3966245"/>
              <a:gd name="connsiteX2" fmla="*/ 4958239 w 5039293"/>
              <a:gd name="connsiteY2" fmla="*/ 1811661 h 3966245"/>
              <a:gd name="connsiteX3" fmla="*/ 3748771 w 5039293"/>
              <a:gd name="connsiteY3" fmla="*/ 2552718 h 3966245"/>
              <a:gd name="connsiteX4" fmla="*/ 1819455 w 5039293"/>
              <a:gd name="connsiteY4" fmla="*/ 3957160 h 3966245"/>
              <a:gd name="connsiteX5" fmla="*/ 6625 w 5039293"/>
              <a:gd name="connsiteY5" fmla="*/ 1811661 h 3966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39293" h="3966245">
                <a:moveTo>
                  <a:pt x="6625" y="1811661"/>
                </a:moveTo>
                <a:cubicBezTo>
                  <a:pt x="117121" y="1152134"/>
                  <a:pt x="1115082" y="0"/>
                  <a:pt x="2482432" y="0"/>
                </a:cubicBezTo>
                <a:cubicBezTo>
                  <a:pt x="3849782" y="0"/>
                  <a:pt x="4563142" y="1451255"/>
                  <a:pt x="4958239" y="1811661"/>
                </a:cubicBezTo>
                <a:cubicBezTo>
                  <a:pt x="5353336" y="2172067"/>
                  <a:pt x="4199356" y="2968417"/>
                  <a:pt x="3748771" y="2552718"/>
                </a:cubicBezTo>
                <a:cubicBezTo>
                  <a:pt x="3225640" y="2910301"/>
                  <a:pt x="2443146" y="4080669"/>
                  <a:pt x="1819455" y="3957160"/>
                </a:cubicBezTo>
                <a:cubicBezTo>
                  <a:pt x="1195764" y="3833651"/>
                  <a:pt x="-103871" y="2471188"/>
                  <a:pt x="6625" y="1811661"/>
                </a:cubicBezTo>
                <a:close/>
              </a:path>
            </a:pathLst>
          </a:custGeom>
          <a:solidFill>
            <a:srgbClr val="0F5B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454;p6"/>
          <p:cNvSpPr/>
          <p:nvPr/>
        </p:nvSpPr>
        <p:spPr>
          <a:xfrm rot="1975839">
            <a:off x="-432947" y="3238773"/>
            <a:ext cx="5039293" cy="5228396"/>
          </a:xfrm>
          <a:custGeom>
            <a:avLst/>
            <a:gdLst>
              <a:gd name="connsiteX0" fmla="*/ 0 w 4951614"/>
              <a:gd name="connsiteY0" fmla="*/ 1811661 h 3623322"/>
              <a:gd name="connsiteX1" fmla="*/ 2475807 w 4951614"/>
              <a:gd name="connsiteY1" fmla="*/ 0 h 3623322"/>
              <a:gd name="connsiteX2" fmla="*/ 4951614 w 4951614"/>
              <a:gd name="connsiteY2" fmla="*/ 1811661 h 3623322"/>
              <a:gd name="connsiteX3" fmla="*/ 2475807 w 4951614"/>
              <a:gd name="connsiteY3" fmla="*/ 3623322 h 3623322"/>
              <a:gd name="connsiteX4" fmla="*/ 0 w 4951614"/>
              <a:gd name="connsiteY4" fmla="*/ 1811661 h 3623322"/>
              <a:gd name="connsiteX0" fmla="*/ 13658 w 4965272"/>
              <a:gd name="connsiteY0" fmla="*/ 1811661 h 3957160"/>
              <a:gd name="connsiteX1" fmla="*/ 2489465 w 4965272"/>
              <a:gd name="connsiteY1" fmla="*/ 0 h 3957160"/>
              <a:gd name="connsiteX2" fmla="*/ 4965272 w 4965272"/>
              <a:gd name="connsiteY2" fmla="*/ 1811661 h 3957160"/>
              <a:gd name="connsiteX3" fmla="*/ 1826488 w 4965272"/>
              <a:gd name="connsiteY3" fmla="*/ 3957160 h 3957160"/>
              <a:gd name="connsiteX4" fmla="*/ 13658 w 4965272"/>
              <a:gd name="connsiteY4" fmla="*/ 1811661 h 3957160"/>
              <a:gd name="connsiteX0" fmla="*/ 6734 w 5052410"/>
              <a:gd name="connsiteY0" fmla="*/ 1811661 h 3957460"/>
              <a:gd name="connsiteX1" fmla="*/ 2482541 w 5052410"/>
              <a:gd name="connsiteY1" fmla="*/ 0 h 3957460"/>
              <a:gd name="connsiteX2" fmla="*/ 4958348 w 5052410"/>
              <a:gd name="connsiteY2" fmla="*/ 1811661 h 3957460"/>
              <a:gd name="connsiteX3" fmla="*/ 3885682 w 5052410"/>
              <a:gd name="connsiteY3" fmla="*/ 1967175 h 3957460"/>
              <a:gd name="connsiteX4" fmla="*/ 1819564 w 5052410"/>
              <a:gd name="connsiteY4" fmla="*/ 3957160 h 3957460"/>
              <a:gd name="connsiteX5" fmla="*/ 6734 w 5052410"/>
              <a:gd name="connsiteY5" fmla="*/ 1811661 h 3957460"/>
              <a:gd name="connsiteX0" fmla="*/ 6734 w 5047663"/>
              <a:gd name="connsiteY0" fmla="*/ 1811661 h 3957460"/>
              <a:gd name="connsiteX1" fmla="*/ 2482541 w 5047663"/>
              <a:gd name="connsiteY1" fmla="*/ 0 h 3957460"/>
              <a:gd name="connsiteX2" fmla="*/ 4958348 w 5047663"/>
              <a:gd name="connsiteY2" fmla="*/ 1811661 h 3957460"/>
              <a:gd name="connsiteX3" fmla="*/ 3885682 w 5047663"/>
              <a:gd name="connsiteY3" fmla="*/ 1967175 h 3957460"/>
              <a:gd name="connsiteX4" fmla="*/ 1819564 w 5047663"/>
              <a:gd name="connsiteY4" fmla="*/ 3957160 h 3957460"/>
              <a:gd name="connsiteX5" fmla="*/ 6734 w 5047663"/>
              <a:gd name="connsiteY5" fmla="*/ 1811661 h 3957460"/>
              <a:gd name="connsiteX0" fmla="*/ 6625 w 5039293"/>
              <a:gd name="connsiteY0" fmla="*/ 1811661 h 3966245"/>
              <a:gd name="connsiteX1" fmla="*/ 2482432 w 5039293"/>
              <a:gd name="connsiteY1" fmla="*/ 0 h 3966245"/>
              <a:gd name="connsiteX2" fmla="*/ 4958239 w 5039293"/>
              <a:gd name="connsiteY2" fmla="*/ 1811661 h 3966245"/>
              <a:gd name="connsiteX3" fmla="*/ 3748771 w 5039293"/>
              <a:gd name="connsiteY3" fmla="*/ 2552718 h 3966245"/>
              <a:gd name="connsiteX4" fmla="*/ 1819455 w 5039293"/>
              <a:gd name="connsiteY4" fmla="*/ 3957160 h 3966245"/>
              <a:gd name="connsiteX5" fmla="*/ 6625 w 5039293"/>
              <a:gd name="connsiteY5" fmla="*/ 1811661 h 3966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39293" h="3966245">
                <a:moveTo>
                  <a:pt x="6625" y="1811661"/>
                </a:moveTo>
                <a:cubicBezTo>
                  <a:pt x="117121" y="1152134"/>
                  <a:pt x="1115082" y="0"/>
                  <a:pt x="2482432" y="0"/>
                </a:cubicBezTo>
                <a:cubicBezTo>
                  <a:pt x="3849782" y="0"/>
                  <a:pt x="4563142" y="1451255"/>
                  <a:pt x="4958239" y="1811661"/>
                </a:cubicBezTo>
                <a:cubicBezTo>
                  <a:pt x="5353336" y="2172067"/>
                  <a:pt x="4199356" y="2968417"/>
                  <a:pt x="3748771" y="2552718"/>
                </a:cubicBezTo>
                <a:cubicBezTo>
                  <a:pt x="3225640" y="2910301"/>
                  <a:pt x="2443146" y="4080669"/>
                  <a:pt x="1819455" y="3957160"/>
                </a:cubicBezTo>
                <a:cubicBezTo>
                  <a:pt x="1195764" y="3833651"/>
                  <a:pt x="-103871" y="2471188"/>
                  <a:pt x="6625" y="1811661"/>
                </a:cubicBezTo>
                <a:close/>
              </a:path>
            </a:pathLst>
          </a:custGeom>
          <a:solidFill>
            <a:srgbClr val="0F5B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8 + 2 = ?</a:t>
            </a:r>
            <a:endParaRPr kumimoji="0" lang="en-US" sz="10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16870" y="2519790"/>
            <a:ext cx="2453119" cy="1829780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10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368950" y="3460930"/>
            <a:ext cx="2453119" cy="1829780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>
                <a:solidFill>
                  <a:srgbClr val="0F5B42"/>
                </a:solidFill>
                <a:latin typeface="Calibri" panose="020F0502020204030204"/>
                <a:cs typeface="Times New Roman" panose="02020603050405020304" pitchFamily="18" charset="0"/>
              </a:rPr>
              <a:t>9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8472177" y="3480621"/>
            <a:ext cx="2453119" cy="1829780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>
                <a:solidFill>
                  <a:srgbClr val="0F5B42"/>
                </a:solidFill>
                <a:latin typeface="Calibri" panose="020F0502020204030204"/>
                <a:cs typeface="Times New Roman" panose="02020603050405020304" pitchFamily="18" charset="0"/>
              </a:rPr>
              <a:t>8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212" y="5103287"/>
            <a:ext cx="1875000" cy="1875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317" y="0"/>
            <a:ext cx="1630683" cy="142037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5503" y="5103287"/>
            <a:ext cx="1786672" cy="1786672"/>
          </a:xfrm>
          <a:prstGeom prst="rect">
            <a:avLst/>
          </a:prstGeom>
        </p:spPr>
      </p:pic>
      <p:grpSp>
        <p:nvGrpSpPr>
          <p:cNvPr id="21" name="Google Shape;2562;p10"/>
          <p:cNvGrpSpPr/>
          <p:nvPr/>
        </p:nvGrpSpPr>
        <p:grpSpPr>
          <a:xfrm>
            <a:off x="1272999" y="1600586"/>
            <a:ext cx="841680" cy="701097"/>
            <a:chOff x="6029366" y="3371852"/>
            <a:chExt cx="130719" cy="112578"/>
          </a:xfrm>
        </p:grpSpPr>
        <p:sp>
          <p:nvSpPr>
            <p:cNvPr id="22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" name="Google Shape;2562;p10"/>
          <p:cNvGrpSpPr/>
          <p:nvPr/>
        </p:nvGrpSpPr>
        <p:grpSpPr>
          <a:xfrm>
            <a:off x="369990" y="5992017"/>
            <a:ext cx="841680" cy="701097"/>
            <a:chOff x="6029366" y="3371852"/>
            <a:chExt cx="130719" cy="112578"/>
          </a:xfrm>
        </p:grpSpPr>
        <p:sp>
          <p:nvSpPr>
            <p:cNvPr id="26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" name="Google Shape;2562;p10"/>
          <p:cNvGrpSpPr/>
          <p:nvPr/>
        </p:nvGrpSpPr>
        <p:grpSpPr>
          <a:xfrm>
            <a:off x="11676649" y="4698114"/>
            <a:ext cx="841680" cy="701097"/>
            <a:chOff x="6029366" y="3371852"/>
            <a:chExt cx="130719" cy="112578"/>
          </a:xfrm>
        </p:grpSpPr>
        <p:sp>
          <p:nvSpPr>
            <p:cNvPr id="30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" name="Google Shape;2562;p10"/>
          <p:cNvGrpSpPr/>
          <p:nvPr/>
        </p:nvGrpSpPr>
        <p:grpSpPr>
          <a:xfrm>
            <a:off x="431319" y="2581830"/>
            <a:ext cx="841680" cy="701097"/>
            <a:chOff x="6029366" y="3371852"/>
            <a:chExt cx="130719" cy="112578"/>
          </a:xfrm>
        </p:grpSpPr>
        <p:sp>
          <p:nvSpPr>
            <p:cNvPr id="34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2562;p10"/>
          <p:cNvGrpSpPr/>
          <p:nvPr/>
        </p:nvGrpSpPr>
        <p:grpSpPr>
          <a:xfrm>
            <a:off x="11737978" y="1287927"/>
            <a:ext cx="841680" cy="701097"/>
            <a:chOff x="6029366" y="3371852"/>
            <a:chExt cx="130719" cy="112578"/>
          </a:xfrm>
        </p:grpSpPr>
        <p:sp>
          <p:nvSpPr>
            <p:cNvPr id="38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" name="Google Shape;2562;p10"/>
          <p:cNvGrpSpPr/>
          <p:nvPr/>
        </p:nvGrpSpPr>
        <p:grpSpPr>
          <a:xfrm>
            <a:off x="7663476" y="1453031"/>
            <a:ext cx="841680" cy="701097"/>
            <a:chOff x="6029366" y="3371852"/>
            <a:chExt cx="130719" cy="112578"/>
          </a:xfrm>
        </p:grpSpPr>
        <p:sp>
          <p:nvSpPr>
            <p:cNvPr id="42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" name="Google Shape;2562;p10"/>
          <p:cNvGrpSpPr/>
          <p:nvPr/>
        </p:nvGrpSpPr>
        <p:grpSpPr>
          <a:xfrm>
            <a:off x="4025201" y="2606274"/>
            <a:ext cx="841680" cy="701097"/>
            <a:chOff x="6029366" y="3371852"/>
            <a:chExt cx="130719" cy="112578"/>
          </a:xfrm>
        </p:grpSpPr>
        <p:sp>
          <p:nvSpPr>
            <p:cNvPr id="46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" name="Google Shape;2562;p10"/>
          <p:cNvGrpSpPr/>
          <p:nvPr/>
        </p:nvGrpSpPr>
        <p:grpSpPr>
          <a:xfrm>
            <a:off x="4958671" y="5618821"/>
            <a:ext cx="841680" cy="701097"/>
            <a:chOff x="6029366" y="3371852"/>
            <a:chExt cx="130719" cy="112578"/>
          </a:xfrm>
        </p:grpSpPr>
        <p:sp>
          <p:nvSpPr>
            <p:cNvPr id="50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" name="Google Shape;2562;p10"/>
          <p:cNvGrpSpPr/>
          <p:nvPr/>
        </p:nvGrpSpPr>
        <p:grpSpPr>
          <a:xfrm>
            <a:off x="11217468" y="3202512"/>
            <a:ext cx="841680" cy="701097"/>
            <a:chOff x="6029366" y="3371852"/>
            <a:chExt cx="130719" cy="112578"/>
          </a:xfrm>
        </p:grpSpPr>
        <p:sp>
          <p:nvSpPr>
            <p:cNvPr id="55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DA4E986-ADBB-0991-EC16-73E40127846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25472" y="3713661"/>
            <a:ext cx="1475271" cy="14920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1D0796-A6B1-A4C7-35C4-FC700FE5CCB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5942161" y="2093083"/>
            <a:ext cx="1385564" cy="14008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2EAB8D-A188-24AC-3857-8B5985556B8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50703"/>
          <a:stretch/>
        </p:blipFill>
        <p:spPr>
          <a:xfrm>
            <a:off x="9069033" y="2721168"/>
            <a:ext cx="1487889" cy="157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198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84 0.21783 L 0.14466 0.09584 C 0.17761 0.06829 0.22774 0.05394 0.28034 0.05394 C 0.34024 0.05394 0.38802 0.06829 0.42096 0.09584 L 0.58229 0.21783 " pathEditMode="relative" rAng="0" ptsTypes="AAAAA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57" y="-8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364</Words>
  <Application>Microsoft Office PowerPoint</Application>
  <PresentationFormat>Widescreen</PresentationFormat>
  <Paragraphs>68</Paragraphs>
  <Slides>24</Slides>
  <Notes>6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#9Slide07 HoneyCream</vt:lpstr>
      <vt:lpstr>Aptos</vt:lpstr>
      <vt:lpstr>Aptos Display</vt:lpstr>
      <vt:lpstr>Arial</vt:lpstr>
      <vt:lpstr>Calibri</vt:lpstr>
      <vt:lpstr>Cambria</vt:lpstr>
      <vt:lpstr>SVN-Newton</vt:lpstr>
      <vt:lpstr>Tahoma</vt:lpstr>
      <vt:lpstr>Times New Roman</vt:lpstr>
      <vt:lpstr>UTM Avo</vt:lpstr>
      <vt:lpstr>UVN But Long 2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MNT</dc:title>
  <dc:creator>Tư Bùi</dc:creator>
  <cp:keywords>MNT</cp:keywords>
  <cp:lastModifiedBy>Tran Thi Phuoc Trang_GV</cp:lastModifiedBy>
  <cp:revision>5</cp:revision>
  <dcterms:created xsi:type="dcterms:W3CDTF">2025-09-28T13:37:35Z</dcterms:created>
  <dcterms:modified xsi:type="dcterms:W3CDTF">2025-11-02T01:15:53Z</dcterms:modified>
</cp:coreProperties>
</file>