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28"/>
  </p:notesMasterIdLst>
  <p:sldIdLst>
    <p:sldId id="257" r:id="rId3"/>
    <p:sldId id="259" r:id="rId4"/>
    <p:sldId id="269" r:id="rId5"/>
    <p:sldId id="260" r:id="rId6"/>
    <p:sldId id="262" r:id="rId7"/>
    <p:sldId id="258" r:id="rId8"/>
    <p:sldId id="261" r:id="rId9"/>
    <p:sldId id="263" r:id="rId10"/>
    <p:sldId id="268" r:id="rId11"/>
    <p:sldId id="264" r:id="rId12"/>
    <p:sldId id="266" r:id="rId13"/>
    <p:sldId id="267" r:id="rId14"/>
    <p:sldId id="270" r:id="rId15"/>
    <p:sldId id="271" r:id="rId16"/>
    <p:sldId id="272" r:id="rId17"/>
    <p:sldId id="273" r:id="rId18"/>
    <p:sldId id="274" r:id="rId19"/>
    <p:sldId id="276" r:id="rId20"/>
    <p:sldId id="278" r:id="rId21"/>
    <p:sldId id="277" r:id="rId22"/>
    <p:sldId id="275" r:id="rId23"/>
    <p:sldId id="279" r:id="rId24"/>
    <p:sldId id="281" r:id="rId25"/>
    <p:sldId id="280" r:id="rId26"/>
    <p:sldId id="282" r:id="rId27"/>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AC0FF"/>
    <a:srgbClr val="FDF2D0"/>
    <a:srgbClr val="FDFCE8"/>
    <a:srgbClr val="68C5FE"/>
    <a:srgbClr val="CCFFFF"/>
    <a:srgbClr val="FF6699"/>
    <a:srgbClr val="6DC8FF"/>
    <a:srgbClr val="F8CF57"/>
    <a:srgbClr val="C00A1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5274" autoAdjust="0"/>
  </p:normalViewPr>
  <p:slideViewPr>
    <p:cSldViewPr snapToGrid="0">
      <p:cViewPr>
        <p:scale>
          <a:sx n="69" d="100"/>
          <a:sy n="69" d="100"/>
        </p:scale>
        <p:origin x="1358" y="35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74B4DDA-F9FA-48DB-B8B7-E6D7162ABFDF}" type="datetimeFigureOut">
              <a:rPr lang="vi-VN" smtClean="0"/>
              <a:t>21/09/2025</a:t>
            </a:fld>
            <a:endParaRPr lang="vi-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3A490FC-7DE4-458F-9019-074991ADB381}" type="slidenum">
              <a:rPr lang="vi-VN" smtClean="0"/>
              <a:t>‹#›</a:t>
            </a:fld>
            <a:endParaRPr lang="vi-VN"/>
          </a:p>
        </p:txBody>
      </p:sp>
    </p:spTree>
    <p:extLst>
      <p:ext uri="{BB962C8B-B14F-4D97-AF65-F5344CB8AC3E}">
        <p14:creationId xmlns:p14="http://schemas.microsoft.com/office/powerpoint/2010/main" val="22112871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vi-VN" dirty="0" smtClean="0"/>
              <a:t>Kick </a:t>
            </a:r>
            <a:r>
              <a:rPr lang="vi-VN" dirty="0" smtClean="0"/>
              <a:t>vào các dụng cụ để</a:t>
            </a:r>
            <a:r>
              <a:rPr lang="vi-VN" baseline="0" dirty="0" smtClean="0"/>
              <a:t> đến câu </a:t>
            </a:r>
            <a:r>
              <a:rPr lang="vi-VN" baseline="0" dirty="0" smtClean="0"/>
              <a:t>hỏi</a:t>
            </a:r>
          </a:p>
          <a:p>
            <a:pPr marL="171450" indent="-171450">
              <a:buFontTx/>
              <a:buChar char="-"/>
            </a:pPr>
            <a:r>
              <a:rPr lang="vi-VN" baseline="0" dirty="0" smtClean="0"/>
              <a:t>Kick vào chữ xây dựng nông trại để đến hoạt động tiếp theo</a:t>
            </a:r>
            <a:endParaRPr lang="vi-VN" dirty="0"/>
          </a:p>
        </p:txBody>
      </p:sp>
      <p:sp>
        <p:nvSpPr>
          <p:cNvPr id="4" name="Slide Number Placeholder 3"/>
          <p:cNvSpPr>
            <a:spLocks noGrp="1"/>
          </p:cNvSpPr>
          <p:nvPr>
            <p:ph type="sldNum" sz="quarter" idx="10"/>
          </p:nvPr>
        </p:nvSpPr>
        <p:spPr/>
        <p:txBody>
          <a:bodyPr/>
          <a:lstStyle/>
          <a:p>
            <a:fld id="{73A490FC-7DE4-458F-9019-074991ADB381}" type="slidenum">
              <a:rPr lang="vi-VN" smtClean="0"/>
              <a:t>4</a:t>
            </a:fld>
            <a:endParaRPr lang="vi-VN"/>
          </a:p>
        </p:txBody>
      </p:sp>
    </p:spTree>
    <p:extLst>
      <p:ext uri="{BB962C8B-B14F-4D97-AF65-F5344CB8AC3E}">
        <p14:creationId xmlns:p14="http://schemas.microsoft.com/office/powerpoint/2010/main" val="29155721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Kick </a:t>
            </a:r>
            <a:r>
              <a:rPr lang="en-US" dirty="0" err="1" smtClean="0"/>
              <a:t>vào</a:t>
            </a:r>
            <a:r>
              <a:rPr lang="en-US" baseline="0" dirty="0" smtClean="0"/>
              <a:t> </a:t>
            </a:r>
            <a:r>
              <a:rPr lang="en-US" baseline="0" dirty="0" err="1" smtClean="0"/>
              <a:t>mũi</a:t>
            </a:r>
            <a:r>
              <a:rPr lang="en-US" baseline="0" dirty="0" smtClean="0"/>
              <a:t> </a:t>
            </a:r>
            <a:r>
              <a:rPr lang="en-US" baseline="0" dirty="0" err="1" smtClean="0"/>
              <a:t>tên</a:t>
            </a:r>
            <a:r>
              <a:rPr lang="en-US" baseline="0" dirty="0" smtClean="0"/>
              <a:t> </a:t>
            </a:r>
            <a:r>
              <a:rPr lang="en-US" baseline="0" dirty="0" err="1" smtClean="0"/>
              <a:t>để</a:t>
            </a:r>
            <a:r>
              <a:rPr lang="en-US" baseline="0" dirty="0" smtClean="0"/>
              <a:t> </a:t>
            </a:r>
            <a:r>
              <a:rPr lang="en-US" baseline="0" dirty="0" err="1" smtClean="0"/>
              <a:t>trở</a:t>
            </a:r>
            <a:r>
              <a:rPr lang="en-US" baseline="0" dirty="0" smtClean="0"/>
              <a:t> </a:t>
            </a:r>
            <a:r>
              <a:rPr lang="en-US" baseline="0" dirty="0" err="1" smtClean="0"/>
              <a:t>về</a:t>
            </a:r>
            <a:endParaRPr lang="vi-VN" dirty="0"/>
          </a:p>
        </p:txBody>
      </p:sp>
      <p:sp>
        <p:nvSpPr>
          <p:cNvPr id="4" name="Slide Number Placeholder 3"/>
          <p:cNvSpPr>
            <a:spLocks noGrp="1"/>
          </p:cNvSpPr>
          <p:nvPr>
            <p:ph type="sldNum" sz="quarter" idx="10"/>
          </p:nvPr>
        </p:nvSpPr>
        <p:spPr/>
        <p:txBody>
          <a:bodyPr/>
          <a:lstStyle/>
          <a:p>
            <a:fld id="{73A490FC-7DE4-458F-9019-074991ADB381}" type="slidenum">
              <a:rPr lang="vi-VN" smtClean="0"/>
              <a:t>5</a:t>
            </a:fld>
            <a:endParaRPr lang="vi-VN"/>
          </a:p>
        </p:txBody>
      </p:sp>
    </p:spTree>
    <p:extLst>
      <p:ext uri="{BB962C8B-B14F-4D97-AF65-F5344CB8AC3E}">
        <p14:creationId xmlns:p14="http://schemas.microsoft.com/office/powerpoint/2010/main" val="30233116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Kick </a:t>
            </a:r>
            <a:r>
              <a:rPr lang="en-US" dirty="0" err="1" smtClean="0"/>
              <a:t>vào</a:t>
            </a:r>
            <a:r>
              <a:rPr lang="en-US" baseline="0" dirty="0" smtClean="0"/>
              <a:t> </a:t>
            </a:r>
            <a:r>
              <a:rPr lang="en-US" baseline="0" dirty="0" err="1" smtClean="0"/>
              <a:t>mũi</a:t>
            </a:r>
            <a:r>
              <a:rPr lang="en-US" baseline="0" dirty="0" smtClean="0"/>
              <a:t> </a:t>
            </a:r>
            <a:r>
              <a:rPr lang="en-US" baseline="0" dirty="0" err="1" smtClean="0"/>
              <a:t>tên</a:t>
            </a:r>
            <a:r>
              <a:rPr lang="en-US" baseline="0" dirty="0" smtClean="0"/>
              <a:t> </a:t>
            </a:r>
            <a:r>
              <a:rPr lang="en-US" baseline="0" dirty="0" err="1" smtClean="0"/>
              <a:t>để</a:t>
            </a:r>
            <a:r>
              <a:rPr lang="en-US" baseline="0" dirty="0" smtClean="0"/>
              <a:t> </a:t>
            </a:r>
            <a:r>
              <a:rPr lang="en-US" baseline="0" dirty="0" err="1" smtClean="0"/>
              <a:t>trở</a:t>
            </a:r>
            <a:r>
              <a:rPr lang="en-US" baseline="0" dirty="0" smtClean="0"/>
              <a:t> </a:t>
            </a:r>
            <a:r>
              <a:rPr lang="en-US" baseline="0" dirty="0" err="1" smtClean="0"/>
              <a:t>về</a:t>
            </a:r>
            <a:endParaRPr lang="vi-VN" dirty="0" smtClean="0"/>
          </a:p>
          <a:p>
            <a:endParaRPr lang="vi-VN" dirty="0"/>
          </a:p>
        </p:txBody>
      </p:sp>
      <p:sp>
        <p:nvSpPr>
          <p:cNvPr id="4" name="Slide Number Placeholder 3"/>
          <p:cNvSpPr>
            <a:spLocks noGrp="1"/>
          </p:cNvSpPr>
          <p:nvPr>
            <p:ph type="sldNum" sz="quarter" idx="10"/>
          </p:nvPr>
        </p:nvSpPr>
        <p:spPr/>
        <p:txBody>
          <a:bodyPr/>
          <a:lstStyle/>
          <a:p>
            <a:fld id="{73A490FC-7DE4-458F-9019-074991ADB381}" type="slidenum">
              <a:rPr lang="vi-VN" smtClean="0"/>
              <a:t>6</a:t>
            </a:fld>
            <a:endParaRPr lang="vi-VN"/>
          </a:p>
        </p:txBody>
      </p:sp>
    </p:spTree>
    <p:extLst>
      <p:ext uri="{BB962C8B-B14F-4D97-AF65-F5344CB8AC3E}">
        <p14:creationId xmlns:p14="http://schemas.microsoft.com/office/powerpoint/2010/main" val="7418529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Kick </a:t>
            </a:r>
            <a:r>
              <a:rPr lang="en-US" dirty="0" err="1" smtClean="0"/>
              <a:t>vào</a:t>
            </a:r>
            <a:r>
              <a:rPr lang="en-US" baseline="0" dirty="0" smtClean="0"/>
              <a:t> </a:t>
            </a:r>
            <a:r>
              <a:rPr lang="en-US" baseline="0" dirty="0" err="1" smtClean="0"/>
              <a:t>mũi</a:t>
            </a:r>
            <a:r>
              <a:rPr lang="en-US" baseline="0" dirty="0" smtClean="0"/>
              <a:t> </a:t>
            </a:r>
            <a:r>
              <a:rPr lang="en-US" baseline="0" dirty="0" err="1" smtClean="0"/>
              <a:t>tên</a:t>
            </a:r>
            <a:r>
              <a:rPr lang="en-US" baseline="0" dirty="0" smtClean="0"/>
              <a:t> </a:t>
            </a:r>
            <a:r>
              <a:rPr lang="en-US" baseline="0" dirty="0" err="1" smtClean="0"/>
              <a:t>để</a:t>
            </a:r>
            <a:r>
              <a:rPr lang="en-US" baseline="0" dirty="0" smtClean="0"/>
              <a:t> </a:t>
            </a:r>
            <a:r>
              <a:rPr lang="en-US" baseline="0" dirty="0" err="1" smtClean="0"/>
              <a:t>trở</a:t>
            </a:r>
            <a:r>
              <a:rPr lang="en-US" baseline="0" dirty="0" smtClean="0"/>
              <a:t> </a:t>
            </a:r>
            <a:r>
              <a:rPr lang="en-US" baseline="0" dirty="0" err="1" smtClean="0"/>
              <a:t>về</a:t>
            </a:r>
            <a:endParaRPr lang="vi-VN" dirty="0" smtClean="0"/>
          </a:p>
          <a:p>
            <a:endParaRPr lang="vi-VN" dirty="0"/>
          </a:p>
        </p:txBody>
      </p:sp>
      <p:sp>
        <p:nvSpPr>
          <p:cNvPr id="4" name="Slide Number Placeholder 3"/>
          <p:cNvSpPr>
            <a:spLocks noGrp="1"/>
          </p:cNvSpPr>
          <p:nvPr>
            <p:ph type="sldNum" sz="quarter" idx="10"/>
          </p:nvPr>
        </p:nvSpPr>
        <p:spPr/>
        <p:txBody>
          <a:bodyPr/>
          <a:lstStyle/>
          <a:p>
            <a:fld id="{73A490FC-7DE4-458F-9019-074991ADB381}" type="slidenum">
              <a:rPr lang="vi-VN" smtClean="0"/>
              <a:t>7</a:t>
            </a:fld>
            <a:endParaRPr lang="vi-VN"/>
          </a:p>
        </p:txBody>
      </p:sp>
    </p:spTree>
    <p:extLst>
      <p:ext uri="{BB962C8B-B14F-4D97-AF65-F5344CB8AC3E}">
        <p14:creationId xmlns:p14="http://schemas.microsoft.com/office/powerpoint/2010/main" val="103719533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www.facebook.com/groups/629898828017053" TargetMode="External"/><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hyperlink" Target="https://www.facebook.com/groups/629898828017053" TargetMode="External"/><Relationship Id="rId2" Type="http://schemas.openxmlformats.org/officeDocument/2006/relationships/image" Target="../media/image3.jpe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1.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hyperlink" Target="https://www.facebook.com/groups/629898828017053" TargetMode="External"/></Relationships>
</file>

<file path=ppt/slideLayouts/_rels/slideLayout4.xml.rels><?xml version="1.0" encoding="UTF-8" standalone="yes"?>
<Relationships xmlns="http://schemas.openxmlformats.org/package/2006/relationships"><Relationship Id="rId3" Type="http://schemas.openxmlformats.org/officeDocument/2006/relationships/hyperlink" Target="https://www.facebook.com/groups/629898828017053" TargetMode="External"/><Relationship Id="rId2" Type="http://schemas.openxmlformats.org/officeDocument/2006/relationships/image" Target="../media/image3.jpe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1.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hyperlink" Target="https://www.facebook.com/groups/629898828017053" TargetMode="Externa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extBox 3">
            <a:extLst>
              <a:ext uri="{FF2B5EF4-FFF2-40B4-BE49-F238E27FC236}">
                <a16:creationId xmlns:a16="http://schemas.microsoft.com/office/drawing/2014/main" id="{07DAF728-7D94-E33E-7F87-8FAE4669A949}"/>
              </a:ext>
            </a:extLst>
          </p:cNvPr>
          <p:cNvSpPr txBox="1"/>
          <p:nvPr userDrawn="1"/>
        </p:nvSpPr>
        <p:spPr>
          <a:xfrm>
            <a:off x="2487663" y="8394092"/>
            <a:ext cx="10218420" cy="1477328"/>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2">
                  <a:extLst>
                    <a:ext uri="{A12FA001-AC4F-418D-AE19-62706E023703}">
                      <ahyp:hlinkClr xmlns:ahyp="http://schemas.microsoft.com/office/drawing/2018/hyperlinkcolor" xmlns="" xmlns:lc="http://schemas.openxmlformats.org/drawingml/2006/lockedCanvas" val="tx"/>
                    </a:ext>
                  </a:extLst>
                </a:hlinkClick>
              </a:rPr>
              <a:t>MĂNG NON- TÀI LIỆU TIỂU HỌC | Facebook</a:t>
            </a:r>
            <a:endParaRPr kumimoji="0" lang="en-US" sz="3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3000" b="1" i="0" u="sng" strike="noStrike" kern="1200" cap="none" spc="0" normalizeH="0" baseline="0" noProof="0" dirty="0" smtClean="0">
                <a:ln>
                  <a:noFill/>
                </a:ln>
                <a:solidFill>
                  <a:srgbClr val="0D4370"/>
                </a:solidFill>
                <a:effectLst/>
                <a:uLnTx/>
                <a:uFillTx/>
                <a:latin typeface="SVN-Newton" panose="02040603050506020204" pitchFamily="18" charset="0"/>
                <a:ea typeface="+mn-ea"/>
                <a:cs typeface="+mn-cs"/>
              </a:rPr>
              <a:t>0382348780 (</a:t>
            </a:r>
            <a:r>
              <a:rPr kumimoji="0" lang="en-US" sz="3000" b="1" i="0" u="sng" strike="noStrike" kern="1200" cap="none" spc="0" normalizeH="0" baseline="0" noProof="0" dirty="0" err="1" smtClean="0">
                <a:ln>
                  <a:noFill/>
                </a:ln>
                <a:solidFill>
                  <a:srgbClr val="0D4370"/>
                </a:solidFill>
                <a:effectLst/>
                <a:uLnTx/>
                <a:uFillTx/>
                <a:latin typeface="SVN-Newton" panose="02040603050506020204" pitchFamily="18" charset="0"/>
                <a:ea typeface="+mn-ea"/>
                <a:cs typeface="+mn-cs"/>
              </a:rPr>
              <a:t>Cảm</a:t>
            </a:r>
            <a:r>
              <a:rPr kumimoji="0" lang="en-US" sz="3000" b="1" i="0" u="sng" strike="noStrike" kern="1200" cap="none" spc="0" normalizeH="0" baseline="0" noProof="0" dirty="0" smtClean="0">
                <a:ln>
                  <a:noFill/>
                </a:ln>
                <a:solidFill>
                  <a:srgbClr val="0D4370"/>
                </a:solidFill>
                <a:effectLst/>
                <a:uLnTx/>
                <a:uFillTx/>
                <a:latin typeface="SVN-Newton" panose="02040603050506020204" pitchFamily="18" charset="0"/>
                <a:ea typeface="+mn-ea"/>
                <a:cs typeface="+mn-cs"/>
              </a:rPr>
              <a:t>) </a:t>
            </a:r>
            <a:r>
              <a:rPr kumimoji="0" lang="en-US" sz="3000" b="1" i="0" u="none" strike="noStrike" kern="1200" cap="none" spc="0" normalizeH="0" baseline="0" noProof="0" dirty="0" smtClean="0">
                <a:ln>
                  <a:noFill/>
                </a:ln>
                <a:solidFill>
                  <a:srgbClr val="0D4370"/>
                </a:solidFill>
                <a:effectLst/>
                <a:uLnTx/>
                <a:uFillTx/>
                <a:latin typeface="SVN-Newton" panose="02040603050506020204" pitchFamily="18" charset="0"/>
                <a:ea typeface="+mn-ea"/>
                <a:cs typeface="+mn-cs"/>
              </a:rPr>
              <a:t> – </a:t>
            </a:r>
            <a:r>
              <a:rPr kumimoji="0" lang="en-US" sz="3000" b="1" i="0" u="sng" strike="noStrike" kern="1200" cap="none" spc="0" normalizeH="0" baseline="0" noProof="0" dirty="0" smtClean="0">
                <a:ln>
                  <a:noFill/>
                </a:ln>
                <a:solidFill>
                  <a:srgbClr val="0D4370"/>
                </a:solidFill>
                <a:effectLst/>
                <a:uLnTx/>
                <a:uFillTx/>
                <a:latin typeface="SVN-Newton" panose="02040603050506020204" pitchFamily="18" charset="0"/>
                <a:ea typeface="+mn-ea"/>
                <a:cs typeface="+mn-cs"/>
              </a:rPr>
              <a:t>0905919065  (Linh)</a:t>
            </a:r>
            <a:endPar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067050" y="-727075"/>
            <a:ext cx="2487663" cy="2552700"/>
          </a:xfrm>
          <a:prstGeom prst="rect">
            <a:avLst/>
          </a:prstGeom>
        </p:spPr>
      </p:pic>
      <p:pic>
        <p:nvPicPr>
          <p:cNvPr id="4" name="Pictur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7524750"/>
            <a:ext cx="2487663" cy="2552700"/>
          </a:xfrm>
          <a:prstGeom prst="rect">
            <a:avLst/>
          </a:prstGeom>
        </p:spPr>
      </p:pic>
      <p:pic>
        <p:nvPicPr>
          <p:cNvPr id="6" name="Picture 5"/>
          <p:cNvPicPr>
            <a:picLocks noChangeAspect="1"/>
          </p:cNvPicPr>
          <p:nvPr userDrawn="1"/>
        </p:nvPicPr>
        <p:blipFill>
          <a:blip r:embed="rId4"/>
          <a:stretch>
            <a:fillRect/>
          </a:stretch>
        </p:blipFill>
        <p:spPr>
          <a:xfrm>
            <a:off x="9439734" y="-440309"/>
            <a:ext cx="2664183" cy="493819"/>
          </a:xfrm>
          <a:prstGeom prst="rect">
            <a:avLst/>
          </a:prstGeom>
        </p:spPr>
      </p:pic>
    </p:spTree>
    <p:extLst>
      <p:ext uri="{BB962C8B-B14F-4D97-AF65-F5344CB8AC3E}">
        <p14:creationId xmlns:p14="http://schemas.microsoft.com/office/powerpoint/2010/main" val="2121417392"/>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smtClean="0"/>
              <a:t>Click to edit Master title style</a:t>
            </a:r>
            <a:endParaRPr lang="vi-VN"/>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53D51ABD-A1F3-418D-96AC-D885B892EBAD}" type="datetimeFigureOut">
              <a:rPr lang="vi-VN" smtClean="0"/>
              <a:t>21/09/2025</a:t>
            </a:fld>
            <a:endParaRPr lang="vi-VN"/>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B5A5BB1-947D-410D-B51B-4BB3B3380D10}" type="slidenum">
              <a:rPr lang="vi-VN" smtClean="0"/>
              <a:t>‹#›</a:t>
            </a:fld>
            <a:endParaRPr lang="vi-VN"/>
          </a:p>
        </p:txBody>
      </p:sp>
    </p:spTree>
    <p:extLst>
      <p:ext uri="{BB962C8B-B14F-4D97-AF65-F5344CB8AC3E}">
        <p14:creationId xmlns:p14="http://schemas.microsoft.com/office/powerpoint/2010/main" val="1228903424"/>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smtClean="0"/>
              <a:t>Click to edit Master title style</a:t>
            </a:r>
            <a:endParaRPr lang="vi-VN"/>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53D51ABD-A1F3-418D-96AC-D885B892EBAD}" type="datetimeFigureOut">
              <a:rPr lang="vi-VN" smtClean="0"/>
              <a:t>21/09/2025</a:t>
            </a:fld>
            <a:endParaRPr lang="vi-VN"/>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B5A5BB1-947D-410D-B51B-4BB3B3380D10}" type="slidenum">
              <a:rPr lang="vi-VN" smtClean="0"/>
              <a:t>‹#›</a:t>
            </a:fld>
            <a:endParaRPr lang="vi-VN"/>
          </a:p>
        </p:txBody>
      </p:sp>
    </p:spTree>
    <p:extLst>
      <p:ext uri="{BB962C8B-B14F-4D97-AF65-F5344CB8AC3E}">
        <p14:creationId xmlns:p14="http://schemas.microsoft.com/office/powerpoint/2010/main" val="3075287911"/>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380739"/>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F6AB96-45FC-582D-AFCE-83019B3F3FF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AFD689B-6F6C-FE8F-7085-8F4B83F667FF}"/>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819218D-C70F-745C-9E75-7330498D0F2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A5EEBEB-9937-486C-A3CD-D5DD78A5727E}" type="datetimeFigureOut">
              <a:rPr kumimoji="0" lang="en-U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9/21/2025</a:t>
            </a:fld>
            <a:endParaRPr kumimoji="0" lang="en-U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5" name="Footer Placeholder 4">
            <a:extLst>
              <a:ext uri="{FF2B5EF4-FFF2-40B4-BE49-F238E27FC236}">
                <a16:creationId xmlns:a16="http://schemas.microsoft.com/office/drawing/2014/main" id="{581D06FA-F8A5-2AD7-8159-22472699748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6" name="Slide Number Placeholder 5">
            <a:extLst>
              <a:ext uri="{FF2B5EF4-FFF2-40B4-BE49-F238E27FC236}">
                <a16:creationId xmlns:a16="http://schemas.microsoft.com/office/drawing/2014/main" id="{38E8EEAC-3561-F9DE-A1CA-50DB1CAA5DD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B7FBA3-B487-44E8-81E6-BA49CFAD48F4}" type="slidenum">
              <a:rPr kumimoji="0" lang="en-U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04213994"/>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8C30F7-7832-E862-C95A-9CF11984E5A7}"/>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45F9C54-27CF-A66A-9E8F-BCBBACB861F6}"/>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A830497-6093-3128-FFE8-A4106CF5084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A5EEBEB-9937-486C-A3CD-D5DD78A5727E}" type="datetimeFigureOut">
              <a:rPr kumimoji="0" lang="en-U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9/21/2025</a:t>
            </a:fld>
            <a:endParaRPr kumimoji="0" lang="en-U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5" name="Footer Placeholder 4">
            <a:extLst>
              <a:ext uri="{FF2B5EF4-FFF2-40B4-BE49-F238E27FC236}">
                <a16:creationId xmlns:a16="http://schemas.microsoft.com/office/drawing/2014/main" id="{5252C1B7-F819-E074-96F3-16D1167CB97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6" name="Slide Number Placeholder 5">
            <a:extLst>
              <a:ext uri="{FF2B5EF4-FFF2-40B4-BE49-F238E27FC236}">
                <a16:creationId xmlns:a16="http://schemas.microsoft.com/office/drawing/2014/main" id="{084D60E9-6F4B-DB19-AC96-9267E3679CA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B7FBA3-B487-44E8-81E6-BA49CFAD48F4}" type="slidenum">
              <a:rPr kumimoji="0" lang="en-U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3908957153"/>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0AA31A-F1C5-DA78-B827-0231B794851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5690ACD1-D798-F0E3-D791-59DBAC71632B}"/>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DBF624C-DE49-C015-6D7A-8C54C5C30597}"/>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6FF1057-ED09-2B1D-E07B-F43137FC338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A5EEBEB-9937-486C-A3CD-D5DD78A5727E}" type="datetimeFigureOut">
              <a:rPr kumimoji="0" lang="en-U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9/21/2025</a:t>
            </a:fld>
            <a:endParaRPr kumimoji="0" lang="en-U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6" name="Footer Placeholder 5">
            <a:extLst>
              <a:ext uri="{FF2B5EF4-FFF2-40B4-BE49-F238E27FC236}">
                <a16:creationId xmlns:a16="http://schemas.microsoft.com/office/drawing/2014/main" id="{B1E2B289-D9CF-0ADB-12DD-9E9672F49C4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7" name="Slide Number Placeholder 6">
            <a:extLst>
              <a:ext uri="{FF2B5EF4-FFF2-40B4-BE49-F238E27FC236}">
                <a16:creationId xmlns:a16="http://schemas.microsoft.com/office/drawing/2014/main" id="{C9CF4819-BE0D-1BEF-7E5C-352B2A213A7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B7FBA3-B487-44E8-81E6-BA49CFAD48F4}" type="slidenum">
              <a:rPr kumimoji="0" lang="en-U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1740505652"/>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3D25D3-D56E-1E89-A5C9-75E9011826E6}"/>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5648D8B0-6EE6-6D3F-B017-11FF6EFDF3B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B73A7A1-6553-267E-441C-ADC44A5C7412}"/>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339DCAF-878B-7B36-D846-733D3637A326}"/>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56E3415-37C0-D0ED-384F-6A94C3C14169}"/>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650E516-4DB3-180A-05E3-9C23251B2AB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A5EEBEB-9937-486C-A3CD-D5DD78A5727E}" type="datetimeFigureOut">
              <a:rPr kumimoji="0" lang="en-U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9/21/2025</a:t>
            </a:fld>
            <a:endParaRPr kumimoji="0" lang="en-U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8" name="Footer Placeholder 7">
            <a:extLst>
              <a:ext uri="{FF2B5EF4-FFF2-40B4-BE49-F238E27FC236}">
                <a16:creationId xmlns:a16="http://schemas.microsoft.com/office/drawing/2014/main" id="{4338E234-F623-F516-AE8E-1DA46A3A89B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9" name="Slide Number Placeholder 8">
            <a:extLst>
              <a:ext uri="{FF2B5EF4-FFF2-40B4-BE49-F238E27FC236}">
                <a16:creationId xmlns:a16="http://schemas.microsoft.com/office/drawing/2014/main" id="{DB54842C-B4C9-4839-BAD3-58C13FD9E96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B7FBA3-B487-44E8-81E6-BA49CFAD48F4}" type="slidenum">
              <a:rPr kumimoji="0" lang="en-U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696031644"/>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1B455A-3711-5617-19FF-24BF201B371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7323D7CE-C29D-2E9A-B9DC-1FDD540F012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A5EEBEB-9937-486C-A3CD-D5DD78A5727E}" type="datetimeFigureOut">
              <a:rPr kumimoji="0" lang="en-U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9/21/2025</a:t>
            </a:fld>
            <a:endParaRPr kumimoji="0" lang="en-U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4" name="Footer Placeholder 3">
            <a:extLst>
              <a:ext uri="{FF2B5EF4-FFF2-40B4-BE49-F238E27FC236}">
                <a16:creationId xmlns:a16="http://schemas.microsoft.com/office/drawing/2014/main" id="{7E7B5B11-F85E-DFB3-188D-5CF68BBCA06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5" name="Slide Number Placeholder 4">
            <a:extLst>
              <a:ext uri="{FF2B5EF4-FFF2-40B4-BE49-F238E27FC236}">
                <a16:creationId xmlns:a16="http://schemas.microsoft.com/office/drawing/2014/main" id="{F1FCC8AD-0F9F-2490-D42B-3D21DAFDC2D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B7FBA3-B487-44E8-81E6-BA49CFAD48F4}" type="slidenum">
              <a:rPr kumimoji="0" lang="en-U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798911652"/>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5BB2135-DF1B-8D57-C7C8-32CA1471D59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A5EEBEB-9937-486C-A3CD-D5DD78A5727E}" type="datetimeFigureOut">
              <a:rPr kumimoji="0" lang="en-U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9/21/2025</a:t>
            </a:fld>
            <a:endParaRPr kumimoji="0" lang="en-U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3" name="Footer Placeholder 2">
            <a:extLst>
              <a:ext uri="{FF2B5EF4-FFF2-40B4-BE49-F238E27FC236}">
                <a16:creationId xmlns:a16="http://schemas.microsoft.com/office/drawing/2014/main" id="{9BD66C6F-2D15-3060-AF1D-A65BA84B6BA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4" name="Slide Number Placeholder 3">
            <a:extLst>
              <a:ext uri="{FF2B5EF4-FFF2-40B4-BE49-F238E27FC236}">
                <a16:creationId xmlns:a16="http://schemas.microsoft.com/office/drawing/2014/main" id="{626028F0-DC7D-CD20-E015-C20F0932100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B7FBA3-B487-44E8-81E6-BA49CFAD48F4}" type="slidenum">
              <a:rPr kumimoji="0" lang="en-U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1112045374"/>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AA29BF-EDCD-1356-AA7B-FB59A7E0490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5D9CF6E-2FC9-FC2F-A587-F9B5FFA825EC}"/>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7BC9271-6E3D-B3A1-1C58-5BF6D2ABF61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F4EC815-4DBF-3856-FECA-9BFB0031B2C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A5EEBEB-9937-486C-A3CD-D5DD78A5727E}" type="datetimeFigureOut">
              <a:rPr kumimoji="0" lang="en-U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9/21/2025</a:t>
            </a:fld>
            <a:endParaRPr kumimoji="0" lang="en-U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6" name="Footer Placeholder 5">
            <a:extLst>
              <a:ext uri="{FF2B5EF4-FFF2-40B4-BE49-F238E27FC236}">
                <a16:creationId xmlns:a16="http://schemas.microsoft.com/office/drawing/2014/main" id="{66166BA1-B472-49C3-F257-9395E706A18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7" name="Slide Number Placeholder 6">
            <a:extLst>
              <a:ext uri="{FF2B5EF4-FFF2-40B4-BE49-F238E27FC236}">
                <a16:creationId xmlns:a16="http://schemas.microsoft.com/office/drawing/2014/main" id="{70DB77B4-955F-2ADC-5506-87CAC155AA8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B7FBA3-B487-44E8-81E6-BA49CFAD48F4}" type="slidenum">
              <a:rPr kumimoji="0" lang="en-U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1735985396"/>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3">
            <a:extLst>
              <a:ext uri="{FF2B5EF4-FFF2-40B4-BE49-F238E27FC236}">
                <a16:creationId xmlns:a16="http://schemas.microsoft.com/office/drawing/2014/main" id="{07DAF728-7D94-E33E-7F87-8FAE4669A949}"/>
              </a:ext>
            </a:extLst>
          </p:cNvPr>
          <p:cNvSpPr txBox="1"/>
          <p:nvPr userDrawn="1"/>
        </p:nvSpPr>
        <p:spPr>
          <a:xfrm>
            <a:off x="2487663" y="8394092"/>
            <a:ext cx="10218420" cy="1477328"/>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3">
                  <a:extLst>
                    <a:ext uri="{A12FA001-AC4F-418D-AE19-62706E023703}">
                      <ahyp:hlinkClr xmlns:ahyp="http://schemas.microsoft.com/office/drawing/2018/hyperlinkcolor" xmlns="" xmlns:lc="http://schemas.openxmlformats.org/drawingml/2006/lockedCanvas" val="tx"/>
                    </a:ext>
                  </a:extLst>
                </a:hlinkClick>
              </a:rPr>
              <a:t>MĂNG NON- TÀI LIỆU TIỂU HỌC | Facebook</a:t>
            </a:r>
            <a:endParaRPr kumimoji="0" lang="en-US" sz="3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3000" b="1" i="0" u="sng" strike="noStrike" kern="1200" cap="none" spc="0" normalizeH="0" baseline="0" noProof="0" dirty="0" smtClean="0">
                <a:ln>
                  <a:noFill/>
                </a:ln>
                <a:solidFill>
                  <a:srgbClr val="0D4370"/>
                </a:solidFill>
                <a:effectLst/>
                <a:uLnTx/>
                <a:uFillTx/>
                <a:latin typeface="SVN-Newton" panose="02040603050506020204" pitchFamily="18" charset="0"/>
                <a:ea typeface="+mn-ea"/>
                <a:cs typeface="+mn-cs"/>
              </a:rPr>
              <a:t>0382348780 (</a:t>
            </a:r>
            <a:r>
              <a:rPr kumimoji="0" lang="en-US" sz="3000" b="1" i="0" u="sng" strike="noStrike" kern="1200" cap="none" spc="0" normalizeH="0" baseline="0" noProof="0" dirty="0" err="1" smtClean="0">
                <a:ln>
                  <a:noFill/>
                </a:ln>
                <a:solidFill>
                  <a:srgbClr val="0D4370"/>
                </a:solidFill>
                <a:effectLst/>
                <a:uLnTx/>
                <a:uFillTx/>
                <a:latin typeface="SVN-Newton" panose="02040603050506020204" pitchFamily="18" charset="0"/>
                <a:ea typeface="+mn-ea"/>
                <a:cs typeface="+mn-cs"/>
              </a:rPr>
              <a:t>Cảm</a:t>
            </a:r>
            <a:r>
              <a:rPr kumimoji="0" lang="en-US" sz="3000" b="1" i="0" u="sng" strike="noStrike" kern="1200" cap="none" spc="0" normalizeH="0" baseline="0" noProof="0" dirty="0" smtClean="0">
                <a:ln>
                  <a:noFill/>
                </a:ln>
                <a:solidFill>
                  <a:srgbClr val="0D4370"/>
                </a:solidFill>
                <a:effectLst/>
                <a:uLnTx/>
                <a:uFillTx/>
                <a:latin typeface="SVN-Newton" panose="02040603050506020204" pitchFamily="18" charset="0"/>
                <a:ea typeface="+mn-ea"/>
                <a:cs typeface="+mn-cs"/>
              </a:rPr>
              <a:t>) </a:t>
            </a:r>
            <a:r>
              <a:rPr kumimoji="0" lang="en-US" sz="3000" b="1" i="0" u="none" strike="noStrike" kern="1200" cap="none" spc="0" normalizeH="0" baseline="0" noProof="0" dirty="0" smtClean="0">
                <a:ln>
                  <a:noFill/>
                </a:ln>
                <a:solidFill>
                  <a:srgbClr val="0D4370"/>
                </a:solidFill>
                <a:effectLst/>
                <a:uLnTx/>
                <a:uFillTx/>
                <a:latin typeface="SVN-Newton" panose="02040603050506020204" pitchFamily="18" charset="0"/>
                <a:ea typeface="+mn-ea"/>
                <a:cs typeface="+mn-cs"/>
              </a:rPr>
              <a:t> – </a:t>
            </a:r>
            <a:r>
              <a:rPr kumimoji="0" lang="en-US" sz="3000" b="1" i="0" u="sng" strike="noStrike" kern="1200" cap="none" spc="0" normalizeH="0" baseline="0" noProof="0" dirty="0" smtClean="0">
                <a:ln>
                  <a:noFill/>
                </a:ln>
                <a:solidFill>
                  <a:srgbClr val="0D4370"/>
                </a:solidFill>
                <a:effectLst/>
                <a:uLnTx/>
                <a:uFillTx/>
                <a:latin typeface="SVN-Newton" panose="02040603050506020204" pitchFamily="18" charset="0"/>
                <a:ea typeface="+mn-ea"/>
                <a:cs typeface="+mn-cs"/>
              </a:rPr>
              <a:t>0905919065  (Linh)</a:t>
            </a:r>
            <a:endPar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4" name="Picture 3"/>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067050" y="-727075"/>
            <a:ext cx="2487663" cy="2552700"/>
          </a:xfrm>
          <a:prstGeom prst="rect">
            <a:avLst/>
          </a:prstGeom>
        </p:spPr>
      </p:pic>
      <p:pic>
        <p:nvPicPr>
          <p:cNvPr id="5" name="Picture 4"/>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7524750"/>
            <a:ext cx="2487663" cy="2552700"/>
          </a:xfrm>
          <a:prstGeom prst="rect">
            <a:avLst/>
          </a:prstGeom>
        </p:spPr>
      </p:pic>
      <p:pic>
        <p:nvPicPr>
          <p:cNvPr id="8" name="Picture 7"/>
          <p:cNvPicPr>
            <a:picLocks noChangeAspect="1"/>
          </p:cNvPicPr>
          <p:nvPr userDrawn="1"/>
        </p:nvPicPr>
        <p:blipFill>
          <a:blip r:embed="rId5"/>
          <a:stretch>
            <a:fillRect/>
          </a:stretch>
        </p:blipFill>
        <p:spPr>
          <a:xfrm>
            <a:off x="9439734" y="-440309"/>
            <a:ext cx="2664183" cy="493819"/>
          </a:xfrm>
          <a:prstGeom prst="rect">
            <a:avLst/>
          </a:prstGeom>
        </p:spPr>
      </p:pic>
    </p:spTree>
    <p:extLst>
      <p:ext uri="{BB962C8B-B14F-4D97-AF65-F5344CB8AC3E}">
        <p14:creationId xmlns:p14="http://schemas.microsoft.com/office/powerpoint/2010/main" val="1303806250"/>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7B3BCB-4E18-A304-9C73-D67F2ED9974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2853007-5C99-EA39-F2BD-624522B9A85E}"/>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87FEEB2-D1CF-FEF5-9CFB-008763A8259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6654D5E-B92F-3033-4AFD-DE35AFBAC3D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A5EEBEB-9937-486C-A3CD-D5DD78A5727E}" type="datetimeFigureOut">
              <a:rPr kumimoji="0" lang="en-U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9/21/2025</a:t>
            </a:fld>
            <a:endParaRPr kumimoji="0" lang="en-U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6" name="Footer Placeholder 5">
            <a:extLst>
              <a:ext uri="{FF2B5EF4-FFF2-40B4-BE49-F238E27FC236}">
                <a16:creationId xmlns:a16="http://schemas.microsoft.com/office/drawing/2014/main" id="{136A8BC1-6157-3914-2D0B-CC88EBA403A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7" name="Slide Number Placeholder 6">
            <a:extLst>
              <a:ext uri="{FF2B5EF4-FFF2-40B4-BE49-F238E27FC236}">
                <a16:creationId xmlns:a16="http://schemas.microsoft.com/office/drawing/2014/main" id="{AAA55888-C978-F448-9DAC-98048ACBFDD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B7FBA3-B487-44E8-81E6-BA49CFAD48F4}" type="slidenum">
              <a:rPr kumimoji="0" lang="en-U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2592614406"/>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71B5E1-E4EB-2CBB-C4D0-ECC4B47CFA8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57AEC4D-57E6-75CC-5CBD-47AA2F0796E8}"/>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DB9A5C4-9D5E-B6DB-2D48-D2EE5442E69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A5EEBEB-9937-486C-A3CD-D5DD78A5727E}" type="datetimeFigureOut">
              <a:rPr kumimoji="0" lang="en-U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9/21/2025</a:t>
            </a:fld>
            <a:endParaRPr kumimoji="0" lang="en-U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5" name="Footer Placeholder 4">
            <a:extLst>
              <a:ext uri="{FF2B5EF4-FFF2-40B4-BE49-F238E27FC236}">
                <a16:creationId xmlns:a16="http://schemas.microsoft.com/office/drawing/2014/main" id="{F656E3BA-CF56-DF40-DDDB-2AF67551BC3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6" name="Slide Number Placeholder 5">
            <a:extLst>
              <a:ext uri="{FF2B5EF4-FFF2-40B4-BE49-F238E27FC236}">
                <a16:creationId xmlns:a16="http://schemas.microsoft.com/office/drawing/2014/main" id="{36CA34E9-52B5-6A84-7D54-3B4042DE43B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B7FBA3-B487-44E8-81E6-BA49CFAD48F4}" type="slidenum">
              <a:rPr kumimoji="0" lang="en-U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393767271"/>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0FB6500-9865-B3F5-EB0B-DB109E877BEE}"/>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B83760B-5671-D123-8E15-7AC27432260C}"/>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72DEDBD-A09E-52B0-15AA-EF93DA838C4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A5EEBEB-9937-486C-A3CD-D5DD78A5727E}" type="datetimeFigureOut">
              <a:rPr kumimoji="0" lang="en-U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9/21/2025</a:t>
            </a:fld>
            <a:endParaRPr kumimoji="0" lang="en-U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5" name="Footer Placeholder 4">
            <a:extLst>
              <a:ext uri="{FF2B5EF4-FFF2-40B4-BE49-F238E27FC236}">
                <a16:creationId xmlns:a16="http://schemas.microsoft.com/office/drawing/2014/main" id="{D3FD388F-D27F-0A39-CEA5-D8E4EAB69D9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6" name="Slide Number Placeholder 5">
            <a:extLst>
              <a:ext uri="{FF2B5EF4-FFF2-40B4-BE49-F238E27FC236}">
                <a16:creationId xmlns:a16="http://schemas.microsoft.com/office/drawing/2014/main" id="{6906A56C-5250-F9AC-20CF-DF8579E287E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B7FBA3-B487-44E8-81E6-BA49CFAD48F4}" type="slidenum">
              <a:rPr kumimoji="0" lang="en-U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712482068"/>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66042" y="1912326"/>
            <a:ext cx="5099538" cy="5099538"/>
          </a:xfrm>
          <a:prstGeom prst="rect">
            <a:avLst/>
          </a:prstGeom>
        </p:spPr>
      </p:pic>
      <p:sp>
        <p:nvSpPr>
          <p:cNvPr id="4" name="TextBox 3">
            <a:extLst>
              <a:ext uri="{FF2B5EF4-FFF2-40B4-BE49-F238E27FC236}">
                <a16:creationId xmlns:a16="http://schemas.microsoft.com/office/drawing/2014/main" id="{07DAF728-7D94-E33E-7F87-8FAE4669A949}"/>
              </a:ext>
            </a:extLst>
          </p:cNvPr>
          <p:cNvSpPr txBox="1"/>
          <p:nvPr userDrawn="1"/>
        </p:nvSpPr>
        <p:spPr>
          <a:xfrm>
            <a:off x="2487663" y="8394092"/>
            <a:ext cx="10218420" cy="1477328"/>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4">
                  <a:extLst>
                    <a:ext uri="{A12FA001-AC4F-418D-AE19-62706E023703}">
                      <ahyp:hlinkClr xmlns:ahyp="http://schemas.microsoft.com/office/drawing/2018/hyperlinkcolor" xmlns="" xmlns:lc="http://schemas.openxmlformats.org/drawingml/2006/lockedCanvas" val="tx"/>
                    </a:ext>
                  </a:extLst>
                </a:hlinkClick>
              </a:rPr>
              <a:t>MĂNG NON- TÀI LIỆU TIỂU HỌC | Facebook</a:t>
            </a:r>
            <a:endParaRPr kumimoji="0" lang="en-US" sz="3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3000" b="1" i="0" u="sng" strike="noStrike" kern="1200" cap="none" spc="0" normalizeH="0" baseline="0" noProof="0" dirty="0" smtClean="0">
                <a:ln>
                  <a:noFill/>
                </a:ln>
                <a:solidFill>
                  <a:srgbClr val="0D4370"/>
                </a:solidFill>
                <a:effectLst/>
                <a:uLnTx/>
                <a:uFillTx/>
                <a:latin typeface="SVN-Newton" panose="02040603050506020204" pitchFamily="18" charset="0"/>
                <a:ea typeface="+mn-ea"/>
                <a:cs typeface="+mn-cs"/>
              </a:rPr>
              <a:t>0382348780 (</a:t>
            </a:r>
            <a:r>
              <a:rPr kumimoji="0" lang="en-US" sz="3000" b="1" i="0" u="sng" strike="noStrike" kern="1200" cap="none" spc="0" normalizeH="0" baseline="0" noProof="0" dirty="0" err="1" smtClean="0">
                <a:ln>
                  <a:noFill/>
                </a:ln>
                <a:solidFill>
                  <a:srgbClr val="0D4370"/>
                </a:solidFill>
                <a:effectLst/>
                <a:uLnTx/>
                <a:uFillTx/>
                <a:latin typeface="SVN-Newton" panose="02040603050506020204" pitchFamily="18" charset="0"/>
                <a:ea typeface="+mn-ea"/>
                <a:cs typeface="+mn-cs"/>
              </a:rPr>
              <a:t>Cảm</a:t>
            </a:r>
            <a:r>
              <a:rPr kumimoji="0" lang="en-US" sz="3000" b="1" i="0" u="sng" strike="noStrike" kern="1200" cap="none" spc="0" normalizeH="0" baseline="0" noProof="0" dirty="0" smtClean="0">
                <a:ln>
                  <a:noFill/>
                </a:ln>
                <a:solidFill>
                  <a:srgbClr val="0D4370"/>
                </a:solidFill>
                <a:effectLst/>
                <a:uLnTx/>
                <a:uFillTx/>
                <a:latin typeface="SVN-Newton" panose="02040603050506020204" pitchFamily="18" charset="0"/>
                <a:ea typeface="+mn-ea"/>
                <a:cs typeface="+mn-cs"/>
              </a:rPr>
              <a:t>) </a:t>
            </a:r>
            <a:r>
              <a:rPr kumimoji="0" lang="en-US" sz="3000" b="1" i="0" u="none" strike="noStrike" kern="1200" cap="none" spc="0" normalizeH="0" baseline="0" noProof="0" dirty="0" smtClean="0">
                <a:ln>
                  <a:noFill/>
                </a:ln>
                <a:solidFill>
                  <a:srgbClr val="0D4370"/>
                </a:solidFill>
                <a:effectLst/>
                <a:uLnTx/>
                <a:uFillTx/>
                <a:latin typeface="SVN-Newton" panose="02040603050506020204" pitchFamily="18" charset="0"/>
                <a:ea typeface="+mn-ea"/>
                <a:cs typeface="+mn-cs"/>
              </a:rPr>
              <a:t> – </a:t>
            </a:r>
            <a:r>
              <a:rPr kumimoji="0" lang="en-US" sz="3000" b="1" i="0" u="sng" strike="noStrike" kern="1200" cap="none" spc="0" normalizeH="0" baseline="0" noProof="0" dirty="0" smtClean="0">
                <a:ln>
                  <a:noFill/>
                </a:ln>
                <a:solidFill>
                  <a:srgbClr val="0D4370"/>
                </a:solidFill>
                <a:effectLst/>
                <a:uLnTx/>
                <a:uFillTx/>
                <a:latin typeface="SVN-Newton" panose="02040603050506020204" pitchFamily="18" charset="0"/>
                <a:ea typeface="+mn-ea"/>
                <a:cs typeface="+mn-cs"/>
              </a:rPr>
              <a:t>0905919065  (Linh)</a:t>
            </a:r>
            <a:endPar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5" name="Picture 4"/>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067050" y="-727075"/>
            <a:ext cx="2487663" cy="2552700"/>
          </a:xfrm>
          <a:prstGeom prst="rect">
            <a:avLst/>
          </a:prstGeom>
        </p:spPr>
      </p:pic>
      <p:pic>
        <p:nvPicPr>
          <p:cNvPr id="6" name="Picture 5"/>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7524750"/>
            <a:ext cx="2487663" cy="2552700"/>
          </a:xfrm>
          <a:prstGeom prst="rect">
            <a:avLst/>
          </a:prstGeom>
        </p:spPr>
      </p:pic>
      <p:pic>
        <p:nvPicPr>
          <p:cNvPr id="10" name="Picture 9"/>
          <p:cNvPicPr>
            <a:picLocks noChangeAspect="1"/>
          </p:cNvPicPr>
          <p:nvPr userDrawn="1"/>
        </p:nvPicPr>
        <p:blipFill>
          <a:blip r:embed="rId6"/>
          <a:stretch>
            <a:fillRect/>
          </a:stretch>
        </p:blipFill>
        <p:spPr>
          <a:xfrm>
            <a:off x="9439734" y="-440309"/>
            <a:ext cx="2664183" cy="493819"/>
          </a:xfrm>
          <a:prstGeom prst="rect">
            <a:avLst/>
          </a:prstGeom>
        </p:spPr>
      </p:pic>
    </p:spTree>
    <p:extLst>
      <p:ext uri="{BB962C8B-B14F-4D97-AF65-F5344CB8AC3E}">
        <p14:creationId xmlns:p14="http://schemas.microsoft.com/office/powerpoint/2010/main" val="2890020727"/>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Rectangle 8"/>
          <p:cNvSpPr/>
          <p:nvPr userDrawn="1"/>
        </p:nvSpPr>
        <p:spPr>
          <a:xfrm>
            <a:off x="451339" y="325315"/>
            <a:ext cx="11289323" cy="6207370"/>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4" name="TextBox 3">
            <a:extLst>
              <a:ext uri="{FF2B5EF4-FFF2-40B4-BE49-F238E27FC236}">
                <a16:creationId xmlns:a16="http://schemas.microsoft.com/office/drawing/2014/main" id="{07DAF728-7D94-E33E-7F87-8FAE4669A949}"/>
              </a:ext>
            </a:extLst>
          </p:cNvPr>
          <p:cNvSpPr txBox="1"/>
          <p:nvPr userDrawn="1"/>
        </p:nvSpPr>
        <p:spPr>
          <a:xfrm>
            <a:off x="2487663" y="8394092"/>
            <a:ext cx="10218420" cy="1477328"/>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3">
                  <a:extLst>
                    <a:ext uri="{A12FA001-AC4F-418D-AE19-62706E023703}">
                      <ahyp:hlinkClr xmlns:ahyp="http://schemas.microsoft.com/office/drawing/2018/hyperlinkcolor" xmlns="" xmlns:lc="http://schemas.openxmlformats.org/drawingml/2006/lockedCanvas" val="tx"/>
                    </a:ext>
                  </a:extLst>
                </a:hlinkClick>
              </a:rPr>
              <a:t>MĂNG NON- TÀI LIỆU TIỂU HỌC | Facebook</a:t>
            </a:r>
            <a:endParaRPr kumimoji="0" lang="en-US" sz="3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3000" b="1" i="0" u="sng" strike="noStrike" kern="1200" cap="none" spc="0" normalizeH="0" baseline="0" noProof="0" dirty="0" smtClean="0">
                <a:ln>
                  <a:noFill/>
                </a:ln>
                <a:solidFill>
                  <a:srgbClr val="0D4370"/>
                </a:solidFill>
                <a:effectLst/>
                <a:uLnTx/>
                <a:uFillTx/>
                <a:latin typeface="SVN-Newton" panose="02040603050506020204" pitchFamily="18" charset="0"/>
                <a:ea typeface="+mn-ea"/>
                <a:cs typeface="+mn-cs"/>
              </a:rPr>
              <a:t>0382348780 (</a:t>
            </a:r>
            <a:r>
              <a:rPr kumimoji="0" lang="en-US" sz="3000" b="1" i="0" u="sng" strike="noStrike" kern="1200" cap="none" spc="0" normalizeH="0" baseline="0" noProof="0" dirty="0" err="1" smtClean="0">
                <a:ln>
                  <a:noFill/>
                </a:ln>
                <a:solidFill>
                  <a:srgbClr val="0D4370"/>
                </a:solidFill>
                <a:effectLst/>
                <a:uLnTx/>
                <a:uFillTx/>
                <a:latin typeface="SVN-Newton" panose="02040603050506020204" pitchFamily="18" charset="0"/>
                <a:ea typeface="+mn-ea"/>
                <a:cs typeface="+mn-cs"/>
              </a:rPr>
              <a:t>Cảm</a:t>
            </a:r>
            <a:r>
              <a:rPr kumimoji="0" lang="en-US" sz="3000" b="1" i="0" u="sng" strike="noStrike" kern="1200" cap="none" spc="0" normalizeH="0" baseline="0" noProof="0" dirty="0" smtClean="0">
                <a:ln>
                  <a:noFill/>
                </a:ln>
                <a:solidFill>
                  <a:srgbClr val="0D4370"/>
                </a:solidFill>
                <a:effectLst/>
                <a:uLnTx/>
                <a:uFillTx/>
                <a:latin typeface="SVN-Newton" panose="02040603050506020204" pitchFamily="18" charset="0"/>
                <a:ea typeface="+mn-ea"/>
                <a:cs typeface="+mn-cs"/>
              </a:rPr>
              <a:t>) </a:t>
            </a:r>
            <a:r>
              <a:rPr kumimoji="0" lang="en-US" sz="3000" b="1" i="0" u="none" strike="noStrike" kern="1200" cap="none" spc="0" normalizeH="0" baseline="0" noProof="0" dirty="0" smtClean="0">
                <a:ln>
                  <a:noFill/>
                </a:ln>
                <a:solidFill>
                  <a:srgbClr val="0D4370"/>
                </a:solidFill>
                <a:effectLst/>
                <a:uLnTx/>
                <a:uFillTx/>
                <a:latin typeface="SVN-Newton" panose="02040603050506020204" pitchFamily="18" charset="0"/>
                <a:ea typeface="+mn-ea"/>
                <a:cs typeface="+mn-cs"/>
              </a:rPr>
              <a:t> – </a:t>
            </a:r>
            <a:r>
              <a:rPr kumimoji="0" lang="en-US" sz="3000" b="1" i="0" u="sng" strike="noStrike" kern="1200" cap="none" spc="0" normalizeH="0" baseline="0" noProof="0" dirty="0" smtClean="0">
                <a:ln>
                  <a:noFill/>
                </a:ln>
                <a:solidFill>
                  <a:srgbClr val="0D4370"/>
                </a:solidFill>
                <a:effectLst/>
                <a:uLnTx/>
                <a:uFillTx/>
                <a:latin typeface="SVN-Newton" panose="02040603050506020204" pitchFamily="18" charset="0"/>
                <a:ea typeface="+mn-ea"/>
                <a:cs typeface="+mn-cs"/>
              </a:rPr>
              <a:t>0905919065  (Linh)</a:t>
            </a:r>
            <a:endPar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5" name="Picture 4"/>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067050" y="-727075"/>
            <a:ext cx="2487663" cy="2552700"/>
          </a:xfrm>
          <a:prstGeom prst="rect">
            <a:avLst/>
          </a:prstGeom>
        </p:spPr>
      </p:pic>
      <p:pic>
        <p:nvPicPr>
          <p:cNvPr id="6" name="Picture 5"/>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7524750"/>
            <a:ext cx="2487663" cy="2552700"/>
          </a:xfrm>
          <a:prstGeom prst="rect">
            <a:avLst/>
          </a:prstGeom>
        </p:spPr>
      </p:pic>
      <p:pic>
        <p:nvPicPr>
          <p:cNvPr id="10" name="Picture 9"/>
          <p:cNvPicPr>
            <a:picLocks noChangeAspect="1"/>
          </p:cNvPicPr>
          <p:nvPr userDrawn="1"/>
        </p:nvPicPr>
        <p:blipFill>
          <a:blip r:embed="rId5"/>
          <a:stretch>
            <a:fillRect/>
          </a:stretch>
        </p:blipFill>
        <p:spPr>
          <a:xfrm>
            <a:off x="9439734" y="-440309"/>
            <a:ext cx="2664183" cy="493819"/>
          </a:xfrm>
          <a:prstGeom prst="rect">
            <a:avLst/>
          </a:prstGeom>
        </p:spPr>
      </p:pic>
    </p:spTree>
    <p:extLst>
      <p:ext uri="{BB962C8B-B14F-4D97-AF65-F5344CB8AC3E}">
        <p14:creationId xmlns:p14="http://schemas.microsoft.com/office/powerpoint/2010/main" val="572925628"/>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Rectangle 10"/>
          <p:cNvSpPr/>
          <p:nvPr userDrawn="1"/>
        </p:nvSpPr>
        <p:spPr>
          <a:xfrm>
            <a:off x="3367454" y="2637691"/>
            <a:ext cx="8373208" cy="3648809"/>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66042" y="1912326"/>
            <a:ext cx="5099538" cy="5099538"/>
          </a:xfrm>
          <a:prstGeom prst="rect">
            <a:avLst/>
          </a:prstGeom>
        </p:spPr>
      </p:pic>
      <p:sp>
        <p:nvSpPr>
          <p:cNvPr id="5" name="TextBox 3">
            <a:extLst>
              <a:ext uri="{FF2B5EF4-FFF2-40B4-BE49-F238E27FC236}">
                <a16:creationId xmlns:a16="http://schemas.microsoft.com/office/drawing/2014/main" id="{07DAF728-7D94-E33E-7F87-8FAE4669A949}"/>
              </a:ext>
            </a:extLst>
          </p:cNvPr>
          <p:cNvSpPr txBox="1"/>
          <p:nvPr userDrawn="1"/>
        </p:nvSpPr>
        <p:spPr>
          <a:xfrm>
            <a:off x="2487663" y="8394092"/>
            <a:ext cx="10218420" cy="1477328"/>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4">
                  <a:extLst>
                    <a:ext uri="{A12FA001-AC4F-418D-AE19-62706E023703}">
                      <ahyp:hlinkClr xmlns:ahyp="http://schemas.microsoft.com/office/drawing/2018/hyperlinkcolor" xmlns="" xmlns:lc="http://schemas.openxmlformats.org/drawingml/2006/lockedCanvas" val="tx"/>
                    </a:ext>
                  </a:extLst>
                </a:hlinkClick>
              </a:rPr>
              <a:t>MĂNG NON- TÀI LIỆU TIỂU HỌC | Facebook</a:t>
            </a:r>
            <a:endParaRPr kumimoji="0" lang="en-US" sz="3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3000" b="1" i="0" u="sng" strike="noStrike" kern="1200" cap="none" spc="0" normalizeH="0" baseline="0" noProof="0" dirty="0" smtClean="0">
                <a:ln>
                  <a:noFill/>
                </a:ln>
                <a:solidFill>
                  <a:srgbClr val="0D4370"/>
                </a:solidFill>
                <a:effectLst/>
                <a:uLnTx/>
                <a:uFillTx/>
                <a:latin typeface="SVN-Newton" panose="02040603050506020204" pitchFamily="18" charset="0"/>
                <a:ea typeface="+mn-ea"/>
                <a:cs typeface="+mn-cs"/>
              </a:rPr>
              <a:t>0382348780 (</a:t>
            </a:r>
            <a:r>
              <a:rPr kumimoji="0" lang="en-US" sz="3000" b="1" i="0" u="sng" strike="noStrike" kern="1200" cap="none" spc="0" normalizeH="0" baseline="0" noProof="0" dirty="0" err="1" smtClean="0">
                <a:ln>
                  <a:noFill/>
                </a:ln>
                <a:solidFill>
                  <a:srgbClr val="0D4370"/>
                </a:solidFill>
                <a:effectLst/>
                <a:uLnTx/>
                <a:uFillTx/>
                <a:latin typeface="SVN-Newton" panose="02040603050506020204" pitchFamily="18" charset="0"/>
                <a:ea typeface="+mn-ea"/>
                <a:cs typeface="+mn-cs"/>
              </a:rPr>
              <a:t>Cảm</a:t>
            </a:r>
            <a:r>
              <a:rPr kumimoji="0" lang="en-US" sz="3000" b="1" i="0" u="sng" strike="noStrike" kern="1200" cap="none" spc="0" normalizeH="0" baseline="0" noProof="0" dirty="0" smtClean="0">
                <a:ln>
                  <a:noFill/>
                </a:ln>
                <a:solidFill>
                  <a:srgbClr val="0D4370"/>
                </a:solidFill>
                <a:effectLst/>
                <a:uLnTx/>
                <a:uFillTx/>
                <a:latin typeface="SVN-Newton" panose="02040603050506020204" pitchFamily="18" charset="0"/>
                <a:ea typeface="+mn-ea"/>
                <a:cs typeface="+mn-cs"/>
              </a:rPr>
              <a:t>) </a:t>
            </a:r>
            <a:r>
              <a:rPr kumimoji="0" lang="en-US" sz="3000" b="1" i="0" u="none" strike="noStrike" kern="1200" cap="none" spc="0" normalizeH="0" baseline="0" noProof="0" dirty="0" smtClean="0">
                <a:ln>
                  <a:noFill/>
                </a:ln>
                <a:solidFill>
                  <a:srgbClr val="0D4370"/>
                </a:solidFill>
                <a:effectLst/>
                <a:uLnTx/>
                <a:uFillTx/>
                <a:latin typeface="SVN-Newton" panose="02040603050506020204" pitchFamily="18" charset="0"/>
                <a:ea typeface="+mn-ea"/>
                <a:cs typeface="+mn-cs"/>
              </a:rPr>
              <a:t> – </a:t>
            </a:r>
            <a:r>
              <a:rPr kumimoji="0" lang="en-US" sz="3000" b="1" i="0" u="sng" strike="noStrike" kern="1200" cap="none" spc="0" normalizeH="0" baseline="0" noProof="0" dirty="0" smtClean="0">
                <a:ln>
                  <a:noFill/>
                </a:ln>
                <a:solidFill>
                  <a:srgbClr val="0D4370"/>
                </a:solidFill>
                <a:effectLst/>
                <a:uLnTx/>
                <a:uFillTx/>
                <a:latin typeface="SVN-Newton" panose="02040603050506020204" pitchFamily="18" charset="0"/>
                <a:ea typeface="+mn-ea"/>
                <a:cs typeface="+mn-cs"/>
              </a:rPr>
              <a:t>0905919065  (Linh)</a:t>
            </a:r>
            <a:endPar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6" name="Picture 5"/>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067050" y="-727075"/>
            <a:ext cx="2487663" cy="2552700"/>
          </a:xfrm>
          <a:prstGeom prst="rect">
            <a:avLst/>
          </a:prstGeom>
        </p:spPr>
      </p:pic>
      <p:pic>
        <p:nvPicPr>
          <p:cNvPr id="7" name="Picture 6"/>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7524750"/>
            <a:ext cx="2487663" cy="2552700"/>
          </a:xfrm>
          <a:prstGeom prst="rect">
            <a:avLst/>
          </a:prstGeom>
        </p:spPr>
      </p:pic>
      <p:pic>
        <p:nvPicPr>
          <p:cNvPr id="9" name="Picture 8"/>
          <p:cNvPicPr>
            <a:picLocks noChangeAspect="1"/>
          </p:cNvPicPr>
          <p:nvPr userDrawn="1"/>
        </p:nvPicPr>
        <p:blipFill>
          <a:blip r:embed="rId6"/>
          <a:stretch>
            <a:fillRect/>
          </a:stretch>
        </p:blipFill>
        <p:spPr>
          <a:xfrm>
            <a:off x="9439734" y="-440309"/>
            <a:ext cx="2664183" cy="493819"/>
          </a:xfrm>
          <a:prstGeom prst="rect">
            <a:avLst/>
          </a:prstGeom>
        </p:spPr>
      </p:pic>
    </p:spTree>
    <p:extLst>
      <p:ext uri="{BB962C8B-B14F-4D97-AF65-F5344CB8AC3E}">
        <p14:creationId xmlns:p14="http://schemas.microsoft.com/office/powerpoint/2010/main" val="2960899479"/>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smtClean="0"/>
              <a:t>Click to edit Master title style</a:t>
            </a:r>
            <a:endParaRPr lang="vi-VN"/>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53D51ABD-A1F3-418D-96AC-D885B892EBAD}" type="datetimeFigureOut">
              <a:rPr lang="vi-VN" smtClean="0"/>
              <a:t>21/09/2025</a:t>
            </a:fld>
            <a:endParaRPr lang="vi-VN"/>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9B5A5BB1-947D-410D-B51B-4BB3B3380D10}" type="slidenum">
              <a:rPr lang="vi-VN" smtClean="0"/>
              <a:t>‹#›</a:t>
            </a:fld>
            <a:endParaRPr lang="vi-VN"/>
          </a:p>
        </p:txBody>
      </p:sp>
    </p:spTree>
    <p:extLst>
      <p:ext uri="{BB962C8B-B14F-4D97-AF65-F5344CB8AC3E}">
        <p14:creationId xmlns:p14="http://schemas.microsoft.com/office/powerpoint/2010/main" val="2443491634"/>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53D51ABD-A1F3-418D-96AC-D885B892EBAD}" type="datetimeFigureOut">
              <a:rPr lang="vi-VN" smtClean="0"/>
              <a:t>21/09/2025</a:t>
            </a:fld>
            <a:endParaRPr lang="vi-VN"/>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9B5A5BB1-947D-410D-B51B-4BB3B3380D10}" type="slidenum">
              <a:rPr lang="vi-VN" smtClean="0"/>
              <a:t>‹#›</a:t>
            </a:fld>
            <a:endParaRPr lang="vi-VN"/>
          </a:p>
        </p:txBody>
      </p:sp>
    </p:spTree>
    <p:extLst>
      <p:ext uri="{BB962C8B-B14F-4D97-AF65-F5344CB8AC3E}">
        <p14:creationId xmlns:p14="http://schemas.microsoft.com/office/powerpoint/2010/main" val="1578455008"/>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smtClean="0"/>
              <a:t>Click to edit Master title style</a:t>
            </a:r>
            <a:endParaRPr lang="vi-VN"/>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53D51ABD-A1F3-418D-96AC-D885B892EBAD}" type="datetimeFigureOut">
              <a:rPr lang="vi-VN" smtClean="0"/>
              <a:t>21/09/2025</a:t>
            </a:fld>
            <a:endParaRPr lang="vi-VN"/>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9B5A5BB1-947D-410D-B51B-4BB3B3380D10}" type="slidenum">
              <a:rPr lang="vi-VN" smtClean="0"/>
              <a:t>‹#›</a:t>
            </a:fld>
            <a:endParaRPr lang="vi-VN"/>
          </a:p>
        </p:txBody>
      </p:sp>
    </p:spTree>
    <p:extLst>
      <p:ext uri="{BB962C8B-B14F-4D97-AF65-F5344CB8AC3E}">
        <p14:creationId xmlns:p14="http://schemas.microsoft.com/office/powerpoint/2010/main" val="3841822660"/>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smtClean="0"/>
              <a:t>Click to edit Master title style</a:t>
            </a:r>
            <a:endParaRPr lang="vi-VN"/>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53D51ABD-A1F3-418D-96AC-D885B892EBAD}" type="datetimeFigureOut">
              <a:rPr lang="vi-VN" smtClean="0"/>
              <a:t>21/09/2025</a:t>
            </a:fld>
            <a:endParaRPr lang="vi-VN"/>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9B5A5BB1-947D-410D-B51B-4BB3B3380D10}" type="slidenum">
              <a:rPr lang="vi-VN" smtClean="0"/>
              <a:t>‹#›</a:t>
            </a:fld>
            <a:endParaRPr lang="vi-VN"/>
          </a:p>
        </p:txBody>
      </p:sp>
    </p:spTree>
    <p:extLst>
      <p:ext uri="{BB962C8B-B14F-4D97-AF65-F5344CB8AC3E}">
        <p14:creationId xmlns:p14="http://schemas.microsoft.com/office/powerpoint/2010/main" val="3122123868"/>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hyperlink" Target="https://www.facebook.com/groups/629898828017053" TargetMode="Externa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hyperlink" Target="https://www.facebook.com/groups/629898828017053" TargetMode="Externa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5.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extBox 3">
            <a:extLst>
              <a:ext uri="{FF2B5EF4-FFF2-40B4-BE49-F238E27FC236}">
                <a16:creationId xmlns:a16="http://schemas.microsoft.com/office/drawing/2014/main" id="{07DAF728-7D94-E33E-7F87-8FAE4669A949}"/>
              </a:ext>
            </a:extLst>
          </p:cNvPr>
          <p:cNvSpPr txBox="1"/>
          <p:nvPr userDrawn="1"/>
        </p:nvSpPr>
        <p:spPr>
          <a:xfrm>
            <a:off x="2487663" y="8394092"/>
            <a:ext cx="10218420" cy="1477328"/>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3">
                  <a:extLst>
                    <a:ext uri="{A12FA001-AC4F-418D-AE19-62706E023703}">
                      <ahyp:hlinkClr xmlns:ahyp="http://schemas.microsoft.com/office/drawing/2018/hyperlinkcolor" xmlns="" xmlns:lc="http://schemas.openxmlformats.org/drawingml/2006/lockedCanvas" val="tx"/>
                    </a:ext>
                  </a:extLst>
                </a:hlinkClick>
              </a:rPr>
              <a:t>MĂNG NON- TÀI LIỆU TIỂU HỌC | Facebook</a:t>
            </a:r>
            <a:endParaRPr kumimoji="0" lang="en-US" sz="3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3000" b="1" i="0" u="sng" strike="noStrike" kern="1200" cap="none" spc="0" normalizeH="0" baseline="0" noProof="0" dirty="0" smtClean="0">
                <a:ln>
                  <a:noFill/>
                </a:ln>
                <a:solidFill>
                  <a:srgbClr val="0D4370"/>
                </a:solidFill>
                <a:effectLst/>
                <a:uLnTx/>
                <a:uFillTx/>
                <a:latin typeface="SVN-Newton" panose="02040603050506020204" pitchFamily="18" charset="0"/>
                <a:ea typeface="+mn-ea"/>
                <a:cs typeface="+mn-cs"/>
              </a:rPr>
              <a:t>0382348780 (</a:t>
            </a:r>
            <a:r>
              <a:rPr kumimoji="0" lang="en-US" sz="3000" b="1" i="0" u="sng" strike="noStrike" kern="1200" cap="none" spc="0" normalizeH="0" baseline="0" noProof="0" dirty="0" err="1" smtClean="0">
                <a:ln>
                  <a:noFill/>
                </a:ln>
                <a:solidFill>
                  <a:srgbClr val="0D4370"/>
                </a:solidFill>
                <a:effectLst/>
                <a:uLnTx/>
                <a:uFillTx/>
                <a:latin typeface="SVN-Newton" panose="02040603050506020204" pitchFamily="18" charset="0"/>
                <a:ea typeface="+mn-ea"/>
                <a:cs typeface="+mn-cs"/>
              </a:rPr>
              <a:t>Cảm</a:t>
            </a:r>
            <a:r>
              <a:rPr kumimoji="0" lang="en-US" sz="3000" b="1" i="0" u="sng" strike="noStrike" kern="1200" cap="none" spc="0" normalizeH="0" baseline="0" noProof="0" dirty="0" smtClean="0">
                <a:ln>
                  <a:noFill/>
                </a:ln>
                <a:solidFill>
                  <a:srgbClr val="0D4370"/>
                </a:solidFill>
                <a:effectLst/>
                <a:uLnTx/>
                <a:uFillTx/>
                <a:latin typeface="SVN-Newton" panose="02040603050506020204" pitchFamily="18" charset="0"/>
                <a:ea typeface="+mn-ea"/>
                <a:cs typeface="+mn-cs"/>
              </a:rPr>
              <a:t>) </a:t>
            </a:r>
            <a:r>
              <a:rPr kumimoji="0" lang="en-US" sz="3000" b="1" i="0" u="none" strike="noStrike" kern="1200" cap="none" spc="0" normalizeH="0" baseline="0" noProof="0" dirty="0" smtClean="0">
                <a:ln>
                  <a:noFill/>
                </a:ln>
                <a:solidFill>
                  <a:srgbClr val="0D4370"/>
                </a:solidFill>
                <a:effectLst/>
                <a:uLnTx/>
                <a:uFillTx/>
                <a:latin typeface="SVN-Newton" panose="02040603050506020204" pitchFamily="18" charset="0"/>
                <a:ea typeface="+mn-ea"/>
                <a:cs typeface="+mn-cs"/>
              </a:rPr>
              <a:t> – </a:t>
            </a:r>
            <a:r>
              <a:rPr kumimoji="0" lang="en-US" sz="3000" b="1" i="0" u="sng" strike="noStrike" kern="1200" cap="none" spc="0" normalizeH="0" baseline="0" noProof="0" dirty="0" smtClean="0">
                <a:ln>
                  <a:noFill/>
                </a:ln>
                <a:solidFill>
                  <a:srgbClr val="0D4370"/>
                </a:solidFill>
                <a:effectLst/>
                <a:uLnTx/>
                <a:uFillTx/>
                <a:latin typeface="SVN-Newton" panose="02040603050506020204" pitchFamily="18" charset="0"/>
                <a:ea typeface="+mn-ea"/>
                <a:cs typeface="+mn-cs"/>
              </a:rPr>
              <a:t>0905919065  (Linh)</a:t>
            </a:r>
            <a:endPar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3" name="Picture 2"/>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3067050" y="-727075"/>
            <a:ext cx="2487663" cy="2552700"/>
          </a:xfrm>
          <a:prstGeom prst="rect">
            <a:avLst/>
          </a:prstGeom>
        </p:spPr>
      </p:pic>
      <p:pic>
        <p:nvPicPr>
          <p:cNvPr id="4" name="Picture 3"/>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0" y="7524750"/>
            <a:ext cx="2487663" cy="2552700"/>
          </a:xfrm>
          <a:prstGeom prst="rect">
            <a:avLst/>
          </a:prstGeom>
        </p:spPr>
      </p:pic>
      <p:pic>
        <p:nvPicPr>
          <p:cNvPr id="5" name="Picture 4"/>
          <p:cNvPicPr>
            <a:picLocks noChangeAspect="1"/>
          </p:cNvPicPr>
          <p:nvPr userDrawn="1"/>
        </p:nvPicPr>
        <p:blipFill>
          <a:blip r:embed="rId15"/>
          <a:stretch>
            <a:fillRect/>
          </a:stretch>
        </p:blipFill>
        <p:spPr>
          <a:xfrm>
            <a:off x="9439734" y="-440309"/>
            <a:ext cx="2664183" cy="493819"/>
          </a:xfrm>
          <a:prstGeom prst="rect">
            <a:avLst/>
          </a:prstGeom>
        </p:spPr>
      </p:pic>
    </p:spTree>
    <p:extLst>
      <p:ext uri="{BB962C8B-B14F-4D97-AF65-F5344CB8AC3E}">
        <p14:creationId xmlns:p14="http://schemas.microsoft.com/office/powerpoint/2010/main" val="412301588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5B179807-EB94-A717-AE31-293E4BA731A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A5EEBEB-9937-486C-A3CD-D5DD78A5727E}" type="datetimeFigureOut">
              <a:rPr kumimoji="0" lang="en-U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9/21/2025</a:t>
            </a:fld>
            <a:endParaRPr kumimoji="0" lang="en-U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5" name="Footer Placeholder 4">
            <a:extLst>
              <a:ext uri="{FF2B5EF4-FFF2-40B4-BE49-F238E27FC236}">
                <a16:creationId xmlns:a16="http://schemas.microsoft.com/office/drawing/2014/main" id="{54BB5A73-9FBF-A28D-3935-25FC5A7FED8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6" name="Slide Number Placeholder 5">
            <a:extLst>
              <a:ext uri="{FF2B5EF4-FFF2-40B4-BE49-F238E27FC236}">
                <a16:creationId xmlns:a16="http://schemas.microsoft.com/office/drawing/2014/main" id="{ADD29280-188E-B170-F0FE-1301B8D11AB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1B7FBA3-B487-44E8-81E6-BA49CFAD48F4}" type="slidenum">
              <a:rPr kumimoji="0" lang="en-U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1054" name="TextBox 3">
            <a:extLst>
              <a:ext uri="{FF2B5EF4-FFF2-40B4-BE49-F238E27FC236}">
                <a16:creationId xmlns:a16="http://schemas.microsoft.com/office/drawing/2014/main" id="{3E16D0C4-C6F9-E4DE-3F35-D615874CE5E6}"/>
              </a:ext>
            </a:extLst>
          </p:cNvPr>
          <p:cNvSpPr txBox="1"/>
          <p:nvPr userDrawn="1"/>
        </p:nvSpPr>
        <p:spPr>
          <a:xfrm>
            <a:off x="1423988" y="9158725"/>
            <a:ext cx="10218420" cy="1477328"/>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3">
                  <a:extLst>
                    <a:ext uri="{A12FA001-AC4F-418D-AE19-62706E023703}">
                      <ahyp:hlinkClr xmlns:ahyp="http://schemas.microsoft.com/office/drawing/2018/hyperlinkcolor" xmlns="" val="tx"/>
                    </a:ext>
                  </a:extLst>
                </a:hlinkClick>
              </a:rPr>
              <a:t>MĂNG NON- TÀI LIỆU TIỂU HỌC | Facebook</a:t>
            </a:r>
            <a:endParaRPr kumimoji="0" lang="en-US" sz="3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 (</a:t>
            </a:r>
            <a:r>
              <a:rPr kumimoji="0" lang="en-US" sz="3000" b="1" i="0" u="sng" strike="noStrike" kern="1200" cap="none" spc="0" normalizeH="0" baseline="0" noProof="0" dirty="0" err="1">
                <a:ln>
                  <a:noFill/>
                </a:ln>
                <a:solidFill>
                  <a:srgbClr val="0D4370"/>
                </a:solidFill>
                <a:effectLst/>
                <a:uLnTx/>
                <a:uFillTx/>
                <a:latin typeface="SVN-Newton" panose="02040603050506020204" pitchFamily="18" charset="0"/>
                <a:ea typeface="+mn-ea"/>
                <a:cs typeface="+mn-cs"/>
              </a:rPr>
              <a:t>Cảm</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 </a:t>
            </a: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0905919065  (Linh)</a:t>
            </a:r>
            <a:endPar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1055" name="Picture 1054">
            <a:extLst>
              <a:ext uri="{FF2B5EF4-FFF2-40B4-BE49-F238E27FC236}">
                <a16:creationId xmlns:a16="http://schemas.microsoft.com/office/drawing/2014/main" id="{373343AC-CBF4-920C-BCF1-1F30E192ED65}"/>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3736879" y="-216401"/>
            <a:ext cx="2740716" cy="2812369"/>
          </a:xfrm>
          <a:prstGeom prst="rect">
            <a:avLst/>
          </a:prstGeom>
        </p:spPr>
      </p:pic>
      <p:pic>
        <p:nvPicPr>
          <p:cNvPr id="1056" name="Picture 1055">
            <a:extLst>
              <a:ext uri="{FF2B5EF4-FFF2-40B4-BE49-F238E27FC236}">
                <a16:creationId xmlns:a16="http://schemas.microsoft.com/office/drawing/2014/main" id="{90521F65-0024-1086-2787-8830DF76C985}"/>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934121" y="8472263"/>
            <a:ext cx="2487663" cy="2552700"/>
          </a:xfrm>
          <a:prstGeom prst="rect">
            <a:avLst/>
          </a:prstGeom>
        </p:spPr>
      </p:pic>
      <p:pic>
        <p:nvPicPr>
          <p:cNvPr id="7" name="Picture 6">
            <a:extLst>
              <a:ext uri="{FF2B5EF4-FFF2-40B4-BE49-F238E27FC236}">
                <a16:creationId xmlns:a16="http://schemas.microsoft.com/office/drawing/2014/main" id="{D18655DC-468B-64DC-6685-E8312E92A435}"/>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44718515" y="-18075729"/>
            <a:ext cx="2487663" cy="2552700"/>
          </a:xfrm>
          <a:prstGeom prst="rect">
            <a:avLst/>
          </a:prstGeom>
        </p:spPr>
      </p:pic>
      <p:pic>
        <p:nvPicPr>
          <p:cNvPr id="8" name="Picture 7">
            <a:extLst>
              <a:ext uri="{FF2B5EF4-FFF2-40B4-BE49-F238E27FC236}">
                <a16:creationId xmlns:a16="http://schemas.microsoft.com/office/drawing/2014/main" id="{0BF9D307-AF6E-9AA1-0087-1171D5833FEE}"/>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55168800" y="-18075729"/>
            <a:ext cx="2487663" cy="2552700"/>
          </a:xfrm>
          <a:prstGeom prst="rect">
            <a:avLst/>
          </a:prstGeom>
        </p:spPr>
      </p:pic>
      <p:pic>
        <p:nvPicPr>
          <p:cNvPr id="9" name="Picture 8">
            <a:extLst>
              <a:ext uri="{FF2B5EF4-FFF2-40B4-BE49-F238E27FC236}">
                <a16:creationId xmlns:a16="http://schemas.microsoft.com/office/drawing/2014/main" id="{A824A188-1E6A-1D00-DAD2-47EE0733E567}"/>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44718515" y="20307300"/>
            <a:ext cx="2487663" cy="2552700"/>
          </a:xfrm>
          <a:prstGeom prst="rect">
            <a:avLst/>
          </a:prstGeom>
        </p:spPr>
      </p:pic>
      <p:pic>
        <p:nvPicPr>
          <p:cNvPr id="10" name="Picture 9">
            <a:extLst>
              <a:ext uri="{FF2B5EF4-FFF2-40B4-BE49-F238E27FC236}">
                <a16:creationId xmlns:a16="http://schemas.microsoft.com/office/drawing/2014/main" id="{651B219D-DB33-F47E-6313-F3738CDE0D8E}"/>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55168800" y="20307300"/>
            <a:ext cx="2487663" cy="2552700"/>
          </a:xfrm>
          <a:prstGeom prst="rect">
            <a:avLst/>
          </a:prstGeom>
        </p:spPr>
      </p:pic>
      <p:pic>
        <p:nvPicPr>
          <p:cNvPr id="3" name="Picture 2">
            <a:extLst>
              <a:ext uri="{FF2B5EF4-FFF2-40B4-BE49-F238E27FC236}">
                <a16:creationId xmlns:a16="http://schemas.microsoft.com/office/drawing/2014/main" id="{CE1F56C0-C55A-5F98-36DB-D0D740DE64B0}"/>
              </a:ext>
            </a:extLst>
          </p:cNvPr>
          <p:cNvPicPr>
            <a:picLocks noChangeAspect="1"/>
          </p:cNvPicPr>
          <p:nvPr userDrawn="1"/>
        </p:nvPicPr>
        <p:blipFill>
          <a:blip r:embed="rId15"/>
          <a:stretch>
            <a:fillRect/>
          </a:stretch>
        </p:blipFill>
        <p:spPr>
          <a:xfrm>
            <a:off x="-242536" y="-46665"/>
            <a:ext cx="12434536" cy="6904665"/>
          </a:xfrm>
          <a:prstGeom prst="rect">
            <a:avLst/>
          </a:prstGeom>
        </p:spPr>
      </p:pic>
    </p:spTree>
    <p:extLst>
      <p:ext uri="{BB962C8B-B14F-4D97-AF65-F5344CB8AC3E}">
        <p14:creationId xmlns:p14="http://schemas.microsoft.com/office/powerpoint/2010/main" val="43020567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12">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3.xml"/><Relationship Id="rId5" Type="http://schemas.openxmlformats.org/officeDocument/2006/relationships/image" Target="../media/image9.pn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3.png"/><Relationship Id="rId2" Type="http://schemas.openxmlformats.org/officeDocument/2006/relationships/audio" Target="../media/audio2.wav"/><Relationship Id="rId1" Type="http://schemas.openxmlformats.org/officeDocument/2006/relationships/slideLayout" Target="../slideLayouts/slideLayout4.xml"/><Relationship Id="rId6" Type="http://schemas.openxmlformats.org/officeDocument/2006/relationships/image" Target="../media/image32.png"/><Relationship Id="rId5" Type="http://schemas.openxmlformats.org/officeDocument/2006/relationships/image" Target="../media/image31.png"/><Relationship Id="rId4" Type="http://schemas.microsoft.com/office/2007/relationships/hdphoto" Target="../media/hdphoto2.wdp"/></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3.png"/><Relationship Id="rId2" Type="http://schemas.openxmlformats.org/officeDocument/2006/relationships/audio" Target="../media/audio2.wav"/><Relationship Id="rId1" Type="http://schemas.openxmlformats.org/officeDocument/2006/relationships/slideLayout" Target="../slideLayouts/slideLayout4.xml"/><Relationship Id="rId6" Type="http://schemas.openxmlformats.org/officeDocument/2006/relationships/image" Target="../media/image32.png"/><Relationship Id="rId5" Type="http://schemas.openxmlformats.org/officeDocument/2006/relationships/image" Target="../media/image31.png"/><Relationship Id="rId4" Type="http://schemas.microsoft.com/office/2007/relationships/hdphoto" Target="../media/hdphoto2.wdp"/></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6.png"/><Relationship Id="rId2" Type="http://schemas.openxmlformats.org/officeDocument/2006/relationships/audio" Target="../media/media3.wav"/><Relationship Id="rId1" Type="http://schemas.microsoft.com/office/2007/relationships/media" Target="../media/media3.wav"/><Relationship Id="rId6" Type="http://schemas.openxmlformats.org/officeDocument/2006/relationships/image" Target="../media/image34.png"/><Relationship Id="rId5" Type="http://schemas.openxmlformats.org/officeDocument/2006/relationships/image" Target="../media/image4.png"/><Relationship Id="rId4" Type="http://schemas.openxmlformats.org/officeDocument/2006/relationships/audio" Target="../media/audio2.wav"/></Relationships>
</file>

<file path=ppt/slides/_rels/slide1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39.png"/><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40.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slideLayout" Target="../slideLayouts/slideLayout4.xml"/><Relationship Id="rId7" Type="http://schemas.openxmlformats.org/officeDocument/2006/relationships/image" Target="../media/image65.svg"/><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42.png"/><Relationship Id="rId10" Type="http://schemas.openxmlformats.org/officeDocument/2006/relationships/image" Target="../media/image43.png"/><Relationship Id="rId4" Type="http://schemas.openxmlformats.org/officeDocument/2006/relationships/image" Target="../media/image41.png"/><Relationship Id="rId9" Type="http://schemas.openxmlformats.org/officeDocument/2006/relationships/image" Target="../media/image38.png"/></Relationships>
</file>

<file path=ppt/slides/_rels/slide1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audio" Target="../media/audio2.wav"/><Relationship Id="rId1" Type="http://schemas.openxmlformats.org/officeDocument/2006/relationships/slideLayout" Target="../slideLayouts/slideLayout4.xml"/><Relationship Id="rId5" Type="http://schemas.openxmlformats.org/officeDocument/2006/relationships/image" Target="../media/image43.png"/><Relationship Id="rId4" Type="http://schemas.openxmlformats.org/officeDocument/2006/relationships/image" Target="../media/image40.png"/></Relationships>
</file>

<file path=ppt/slides/_rels/slide18.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slideLayout" Target="../slideLayouts/slideLayout2.xml"/><Relationship Id="rId7" Type="http://schemas.openxmlformats.org/officeDocument/2006/relationships/image" Target="../media/image44.png"/><Relationship Id="rId2" Type="http://schemas.openxmlformats.org/officeDocument/2006/relationships/audio" Target="../media/media5.wav"/><Relationship Id="rId1" Type="http://schemas.microsoft.com/office/2007/relationships/media" Target="../media/media5.wav"/><Relationship Id="rId6" Type="http://schemas.openxmlformats.org/officeDocument/2006/relationships/image" Target="../media/image4.png"/><Relationship Id="rId5" Type="http://schemas.openxmlformats.org/officeDocument/2006/relationships/image" Target="../media/image34.png"/><Relationship Id="rId4" Type="http://schemas.openxmlformats.org/officeDocument/2006/relationships/audio" Target="../media/audio2.wav"/></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6.png"/><Relationship Id="rId2" Type="http://schemas.openxmlformats.org/officeDocument/2006/relationships/audio" Target="../media/media6.wav"/><Relationship Id="rId1" Type="http://schemas.microsoft.com/office/2007/relationships/media" Target="../media/media6.wav"/><Relationship Id="rId6" Type="http://schemas.openxmlformats.org/officeDocument/2006/relationships/image" Target="../media/image44.png"/><Relationship Id="rId5" Type="http://schemas.openxmlformats.org/officeDocument/2006/relationships/image" Target="../media/image4.png"/><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slideLayout" Target="../slideLayouts/slideLayout4.xml"/><Relationship Id="rId7" Type="http://schemas.openxmlformats.org/officeDocument/2006/relationships/image" Target="../media/image48.png"/><Relationship Id="rId2" Type="http://schemas.openxmlformats.org/officeDocument/2006/relationships/video" Target="../media/media7.mp4"/><Relationship Id="rId1" Type="http://schemas.microsoft.com/office/2007/relationships/media" Target="../media/media7.mp4"/><Relationship Id="rId6" Type="http://schemas.openxmlformats.org/officeDocument/2006/relationships/image" Target="../media/image47.png"/><Relationship Id="rId5" Type="http://schemas.openxmlformats.org/officeDocument/2006/relationships/image" Target="../media/image46.png"/><Relationship Id="rId10" Type="http://schemas.openxmlformats.org/officeDocument/2006/relationships/image" Target="../media/image51.png"/><Relationship Id="rId4" Type="http://schemas.openxmlformats.org/officeDocument/2006/relationships/audio" Target="../media/audio2.wav"/><Relationship Id="rId9" Type="http://schemas.openxmlformats.org/officeDocument/2006/relationships/image" Target="../media/image50.png"/></Relationships>
</file>

<file path=ppt/slides/_rels/slide22.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8.wav"/><Relationship Id="rId1" Type="http://schemas.microsoft.com/office/2007/relationships/media" Target="../media/media8.wav"/><Relationship Id="rId6" Type="http://schemas.openxmlformats.org/officeDocument/2006/relationships/image" Target="../media/image34.png"/><Relationship Id="rId5" Type="http://schemas.openxmlformats.org/officeDocument/2006/relationships/image" Target="../media/image52.png"/><Relationship Id="rId4" Type="http://schemas.openxmlformats.org/officeDocument/2006/relationships/audio" Target="../media/audio2.wav"/><Relationship Id="rId9" Type="http://schemas.openxmlformats.org/officeDocument/2006/relationships/image" Target="../media/image44.png"/></Relationships>
</file>

<file path=ppt/slides/_rels/slide23.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slide" Target="slide8.xml"/><Relationship Id="rId3" Type="http://schemas.openxmlformats.org/officeDocument/2006/relationships/slideLayout" Target="../slideLayouts/slideLayout2.xml"/><Relationship Id="rId7" Type="http://schemas.openxmlformats.org/officeDocument/2006/relationships/image" Target="../media/image13.png"/><Relationship Id="rId12" Type="http://schemas.openxmlformats.org/officeDocument/2006/relationships/slide" Target="slide6.xml"/><Relationship Id="rId2" Type="http://schemas.openxmlformats.org/officeDocument/2006/relationships/audio" Target="../media/media1.wav"/><Relationship Id="rId1" Type="http://schemas.microsoft.com/office/2007/relationships/media" Target="../media/media1.wav"/><Relationship Id="rId6" Type="http://schemas.microsoft.com/office/2007/relationships/hdphoto" Target="../media/hdphoto1.wdp"/><Relationship Id="rId11" Type="http://schemas.openxmlformats.org/officeDocument/2006/relationships/slide" Target="slide5.xml"/><Relationship Id="rId5" Type="http://schemas.openxmlformats.org/officeDocument/2006/relationships/image" Target="../media/image12.png"/><Relationship Id="rId15" Type="http://schemas.openxmlformats.org/officeDocument/2006/relationships/image" Target="../media/image16.png"/><Relationship Id="rId10" Type="http://schemas.openxmlformats.org/officeDocument/2006/relationships/slide" Target="slide7.xml"/><Relationship Id="rId4" Type="http://schemas.openxmlformats.org/officeDocument/2006/relationships/notesSlide" Target="../notesSlides/notesSlide1.xml"/><Relationship Id="rId9" Type="http://schemas.openxmlformats.org/officeDocument/2006/relationships/image" Target="../media/image4.png"/><Relationship Id="rId14" Type="http://schemas.openxmlformats.org/officeDocument/2006/relationships/image" Target="../media/image15.png"/></Relationships>
</file>

<file path=ppt/slides/_rels/slide5.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audio" Target="../media/audio1.wav"/><Relationship Id="rId7" Type="http://schemas.openxmlformats.org/officeDocument/2006/relationships/image" Target="../media/image20.png"/><Relationship Id="rId12" Type="http://schemas.openxmlformats.org/officeDocument/2006/relationships/image" Target="../media/image24.pn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19.png"/><Relationship Id="rId11" Type="http://schemas.openxmlformats.org/officeDocument/2006/relationships/slide" Target="slide4.xml"/><Relationship Id="rId5" Type="http://schemas.openxmlformats.org/officeDocument/2006/relationships/image" Target="../media/image18.pn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s>
</file>

<file path=ppt/slides/_rels/slide6.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audio" Target="../media/audio1.wav"/><Relationship Id="rId7" Type="http://schemas.openxmlformats.org/officeDocument/2006/relationships/image" Target="../media/image20.png"/><Relationship Id="rId12" Type="http://schemas.openxmlformats.org/officeDocument/2006/relationships/image" Target="../media/image24.pn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19.png"/><Relationship Id="rId11" Type="http://schemas.openxmlformats.org/officeDocument/2006/relationships/slide" Target="slide4.xml"/><Relationship Id="rId5" Type="http://schemas.openxmlformats.org/officeDocument/2006/relationships/image" Target="../media/image18.png"/><Relationship Id="rId10" Type="http://schemas.openxmlformats.org/officeDocument/2006/relationships/image" Target="../media/image26.png"/><Relationship Id="rId4" Type="http://schemas.openxmlformats.org/officeDocument/2006/relationships/image" Target="../media/image17.png"/><Relationship Id="rId9" Type="http://schemas.openxmlformats.org/officeDocument/2006/relationships/image" Target="../media/image25.png"/></Relationships>
</file>

<file path=ppt/slides/_rels/slide7.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audio" Target="../media/audio1.wav"/><Relationship Id="rId7" Type="http://schemas.openxmlformats.org/officeDocument/2006/relationships/image" Target="../media/image19.png"/><Relationship Id="rId12"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18.png"/><Relationship Id="rId11" Type="http://schemas.openxmlformats.org/officeDocument/2006/relationships/slide" Target="slide4.xml"/><Relationship Id="rId5" Type="http://schemas.openxmlformats.org/officeDocument/2006/relationships/image" Target="../media/image17.png"/><Relationship Id="rId10" Type="http://schemas.openxmlformats.org/officeDocument/2006/relationships/image" Target="../media/image28.png"/><Relationship Id="rId4" Type="http://schemas.openxmlformats.org/officeDocument/2006/relationships/image" Target="../media/image27.png"/><Relationship Id="rId9" Type="http://schemas.openxmlformats.org/officeDocument/2006/relationships/image" Target="../media/image21.png"/></Relationships>
</file>

<file path=ppt/slides/_rels/slide8.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slideLayout" Target="../slideLayouts/slideLayout2.xml"/><Relationship Id="rId7" Type="http://schemas.openxmlformats.org/officeDocument/2006/relationships/image" Target="../media/image13.png"/><Relationship Id="rId2" Type="http://schemas.openxmlformats.org/officeDocument/2006/relationships/audio" Target="../media/media2.wav"/><Relationship Id="rId1" Type="http://schemas.microsoft.com/office/2007/relationships/media" Target="../media/media2.wav"/><Relationship Id="rId6" Type="http://schemas.microsoft.com/office/2007/relationships/hdphoto" Target="../media/hdphoto1.wdp"/><Relationship Id="rId5" Type="http://schemas.openxmlformats.org/officeDocument/2006/relationships/image" Target="../media/image12.png"/><Relationship Id="rId4" Type="http://schemas.openxmlformats.org/officeDocument/2006/relationships/image" Target="../media/image4.png"/><Relationship Id="rId9" Type="http://schemas.openxmlformats.org/officeDocument/2006/relationships/image" Target="../media/image16.png"/></Relationships>
</file>

<file path=ppt/slides/_rels/slide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Bộ SGK Lớp 6 - Kết nối tri thức với cuộc sống - Công ty Cổ phần Đầu tư và  Phát triển Giáo dục Phương Nam">
            <a:extLst>
              <a:ext uri="{FF2B5EF4-FFF2-40B4-BE49-F238E27FC236}">
                <a16:creationId xmlns:a16="http://schemas.microsoft.com/office/drawing/2014/main" id="{800E4549-EAC6-4C23-AC52-94ACB43E5AD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1115" y="90248"/>
            <a:ext cx="1857107" cy="185710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81206" y="5730935"/>
            <a:ext cx="1110794" cy="1178095"/>
          </a:xfrm>
          <a:prstGeom prst="rect">
            <a:avLst/>
          </a:prstGeom>
        </p:spPr>
      </p:pic>
      <p:pic>
        <p:nvPicPr>
          <p:cNvPr id="12" name="Picture 11"/>
          <p:cNvPicPr>
            <a:picLocks noChangeAspect="1"/>
          </p:cNvPicPr>
          <p:nvPr/>
        </p:nvPicPr>
        <p:blipFill>
          <a:blip r:embed="rId4"/>
          <a:stretch>
            <a:fillRect/>
          </a:stretch>
        </p:blipFill>
        <p:spPr>
          <a:xfrm>
            <a:off x="4781444" y="217107"/>
            <a:ext cx="2438611" cy="1603387"/>
          </a:xfrm>
          <a:prstGeom prst="rect">
            <a:avLst/>
          </a:prstGeom>
        </p:spPr>
      </p:pic>
      <p:pic>
        <p:nvPicPr>
          <p:cNvPr id="13" name="Picture 12"/>
          <p:cNvPicPr>
            <a:picLocks noChangeAspect="1"/>
          </p:cNvPicPr>
          <p:nvPr/>
        </p:nvPicPr>
        <p:blipFill>
          <a:blip r:embed="rId5"/>
          <a:stretch>
            <a:fillRect/>
          </a:stretch>
        </p:blipFill>
        <p:spPr>
          <a:xfrm>
            <a:off x="2673441" y="1635533"/>
            <a:ext cx="9626418" cy="5273497"/>
          </a:xfrm>
          <a:prstGeom prst="rect">
            <a:avLst/>
          </a:prstGeom>
        </p:spPr>
      </p:pic>
    </p:spTree>
    <p:extLst>
      <p:ext uri="{BB962C8B-B14F-4D97-AF65-F5344CB8AC3E}">
        <p14:creationId xmlns:p14="http://schemas.microsoft.com/office/powerpoint/2010/main" val="3614658696"/>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45B2FD9-DEDB-038A-6B0F-E724820D6699}"/>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0" b="97638" l="0" r="100000">
                        <a14:foregroundMark x1="20625" y1="18898" x2="45313" y2="27559"/>
                        <a14:foregroundMark x1="31563" y1="62205" x2="97500" y2="72441"/>
                        <a14:foregroundMark x1="80313" y1="62992" x2="95313" y2="62992"/>
                        <a14:foregroundMark x1="40313" y1="77953" x2="88750" y2="82677"/>
                        <a14:foregroundMark x1="34063" y1="77165" x2="41563" y2="77165"/>
                        <a14:foregroundMark x1="34688" y1="65354" x2="45938" y2="81890"/>
                        <a14:foregroundMark x1="37188" y1="59843" x2="54063" y2="58268"/>
                        <a14:foregroundMark x1="55000" y1="58268" x2="66250" y2="58268"/>
                        <a14:foregroundMark x1="83125" y1="60630" x2="74688" y2="63780"/>
                        <a14:foregroundMark x1="83750" y1="82677" x2="95938" y2="77165"/>
                        <a14:foregroundMark x1="83750" y1="74803" x2="83750" y2="80315"/>
                        <a14:foregroundMark x1="46563" y1="77165" x2="56250" y2="70866"/>
                        <a14:foregroundMark x1="37188" y1="77953" x2="38438" y2="79528"/>
                        <a14:foregroundMark x1="30625" y1="70866" x2="33750" y2="77165"/>
                        <a14:foregroundMark x1="73125" y1="83465" x2="74063" y2="93701"/>
                        <a14:foregroundMark x1="93750" y1="76378" x2="94063" y2="83465"/>
                      </a14:backgroundRemoval>
                    </a14:imgEffect>
                    <a14:imgEffect>
                      <a14:saturation sat="200000"/>
                    </a14:imgEffect>
                  </a14:imgLayer>
                </a14:imgProps>
              </a:ext>
            </a:extLst>
          </a:blip>
          <a:stretch>
            <a:fillRect/>
          </a:stretch>
        </p:blipFill>
        <p:spPr>
          <a:xfrm>
            <a:off x="603603" y="483998"/>
            <a:ext cx="3048425" cy="1209844"/>
          </a:xfrm>
          <a:prstGeom prst="rect">
            <a:avLst/>
          </a:prstGeom>
        </p:spPr>
      </p:pic>
      <p:pic>
        <p:nvPicPr>
          <p:cNvPr id="7" name="Picture 6"/>
          <p:cNvPicPr>
            <a:picLocks noChangeAspect="1"/>
          </p:cNvPicPr>
          <p:nvPr/>
        </p:nvPicPr>
        <p:blipFill rotWithShape="1">
          <a:blip r:embed="rId5"/>
          <a:srcRect l="15119" r="13305"/>
          <a:stretch/>
        </p:blipFill>
        <p:spPr>
          <a:xfrm>
            <a:off x="5294489" y="547199"/>
            <a:ext cx="4222044" cy="1083442"/>
          </a:xfrm>
          <a:prstGeom prst="rect">
            <a:avLst/>
          </a:prstGeom>
        </p:spPr>
      </p:pic>
      <p:grpSp>
        <p:nvGrpSpPr>
          <p:cNvPr id="17" name="Group 16"/>
          <p:cNvGrpSpPr/>
          <p:nvPr/>
        </p:nvGrpSpPr>
        <p:grpSpPr>
          <a:xfrm>
            <a:off x="763423" y="1987818"/>
            <a:ext cx="6542264" cy="804582"/>
            <a:chOff x="603603" y="2006351"/>
            <a:chExt cx="8285058" cy="961940"/>
          </a:xfrm>
        </p:grpSpPr>
        <p:pic>
          <p:nvPicPr>
            <p:cNvPr id="9" name="Picture 8"/>
            <p:cNvPicPr>
              <a:picLocks noChangeAspect="1"/>
            </p:cNvPicPr>
            <p:nvPr/>
          </p:nvPicPr>
          <p:blipFill rotWithShape="1">
            <a:blip r:embed="rId6" cstate="print">
              <a:extLst>
                <a:ext uri="{28A0092B-C50C-407E-A947-70E740481C1C}">
                  <a14:useLocalDpi xmlns:a14="http://schemas.microsoft.com/office/drawing/2010/main" val="0"/>
                </a:ext>
              </a:extLst>
            </a:blip>
            <a:srcRect t="26526" r="51481" b="28372"/>
            <a:stretch/>
          </p:blipFill>
          <p:spPr>
            <a:xfrm>
              <a:off x="603603" y="2013321"/>
              <a:ext cx="1027289" cy="954970"/>
            </a:xfrm>
            <a:prstGeom prst="rect">
              <a:avLst/>
            </a:prstGeom>
          </p:spPr>
        </p:pic>
        <p:pic>
          <p:nvPicPr>
            <p:cNvPr id="10" name="Picture 9"/>
            <p:cNvPicPr>
              <a:picLocks noChangeAspect="1"/>
            </p:cNvPicPr>
            <p:nvPr/>
          </p:nvPicPr>
          <p:blipFill rotWithShape="1">
            <a:blip r:embed="rId7" cstate="print">
              <a:extLst>
                <a:ext uri="{28A0092B-C50C-407E-A947-70E740481C1C}">
                  <a14:useLocalDpi xmlns:a14="http://schemas.microsoft.com/office/drawing/2010/main" val="0"/>
                </a:ext>
              </a:extLst>
            </a:blip>
            <a:srcRect l="49424" t="26690" b="27878"/>
            <a:stretch/>
          </p:blipFill>
          <p:spPr>
            <a:xfrm>
              <a:off x="7817806" y="2006351"/>
              <a:ext cx="1070855" cy="961940"/>
            </a:xfrm>
            <a:prstGeom prst="rect">
              <a:avLst/>
            </a:prstGeom>
          </p:spPr>
        </p:pic>
        <p:pic>
          <p:nvPicPr>
            <p:cNvPr id="11" name="Picture 10"/>
            <p:cNvPicPr>
              <a:picLocks noChangeAspect="1"/>
            </p:cNvPicPr>
            <p:nvPr/>
          </p:nvPicPr>
          <p:blipFill rotWithShape="1">
            <a:blip r:embed="rId6" cstate="print">
              <a:extLst>
                <a:ext uri="{28A0092B-C50C-407E-A947-70E740481C1C}">
                  <a14:useLocalDpi xmlns:a14="http://schemas.microsoft.com/office/drawing/2010/main" val="0"/>
                </a:ext>
              </a:extLst>
            </a:blip>
            <a:srcRect t="26526" r="51481" b="28372"/>
            <a:stretch/>
          </p:blipFill>
          <p:spPr>
            <a:xfrm>
              <a:off x="1634755" y="2013321"/>
              <a:ext cx="1027289" cy="954970"/>
            </a:xfrm>
            <a:prstGeom prst="rect">
              <a:avLst/>
            </a:prstGeom>
          </p:spPr>
        </p:pic>
        <p:pic>
          <p:nvPicPr>
            <p:cNvPr id="12" name="Picture 11"/>
            <p:cNvPicPr>
              <a:picLocks noChangeAspect="1"/>
            </p:cNvPicPr>
            <p:nvPr/>
          </p:nvPicPr>
          <p:blipFill rotWithShape="1">
            <a:blip r:embed="rId6" cstate="print">
              <a:extLst>
                <a:ext uri="{28A0092B-C50C-407E-A947-70E740481C1C}">
                  <a14:useLocalDpi xmlns:a14="http://schemas.microsoft.com/office/drawing/2010/main" val="0"/>
                </a:ext>
              </a:extLst>
            </a:blip>
            <a:srcRect t="26526" r="51481" b="28372"/>
            <a:stretch/>
          </p:blipFill>
          <p:spPr>
            <a:xfrm>
              <a:off x="2665907" y="2013321"/>
              <a:ext cx="1027289" cy="954970"/>
            </a:xfrm>
            <a:prstGeom prst="rect">
              <a:avLst/>
            </a:prstGeom>
          </p:spPr>
        </p:pic>
        <p:pic>
          <p:nvPicPr>
            <p:cNvPr id="13" name="Picture 12"/>
            <p:cNvPicPr>
              <a:picLocks noChangeAspect="1"/>
            </p:cNvPicPr>
            <p:nvPr/>
          </p:nvPicPr>
          <p:blipFill rotWithShape="1">
            <a:blip r:embed="rId6" cstate="print">
              <a:extLst>
                <a:ext uri="{28A0092B-C50C-407E-A947-70E740481C1C}">
                  <a14:useLocalDpi xmlns:a14="http://schemas.microsoft.com/office/drawing/2010/main" val="0"/>
                </a:ext>
              </a:extLst>
            </a:blip>
            <a:srcRect t="26526" r="51481" b="28372"/>
            <a:stretch/>
          </p:blipFill>
          <p:spPr>
            <a:xfrm>
              <a:off x="3697059" y="2013321"/>
              <a:ext cx="1027289" cy="954970"/>
            </a:xfrm>
            <a:prstGeom prst="rect">
              <a:avLst/>
            </a:prstGeom>
          </p:spPr>
        </p:pic>
        <p:pic>
          <p:nvPicPr>
            <p:cNvPr id="14" name="Picture 13"/>
            <p:cNvPicPr>
              <a:picLocks noChangeAspect="1"/>
            </p:cNvPicPr>
            <p:nvPr/>
          </p:nvPicPr>
          <p:blipFill rotWithShape="1">
            <a:blip r:embed="rId6" cstate="print">
              <a:extLst>
                <a:ext uri="{28A0092B-C50C-407E-A947-70E740481C1C}">
                  <a14:useLocalDpi xmlns:a14="http://schemas.microsoft.com/office/drawing/2010/main" val="0"/>
                </a:ext>
              </a:extLst>
            </a:blip>
            <a:srcRect t="26526" r="51481" b="28372"/>
            <a:stretch/>
          </p:blipFill>
          <p:spPr>
            <a:xfrm>
              <a:off x="4728211" y="2013321"/>
              <a:ext cx="1027289" cy="954970"/>
            </a:xfrm>
            <a:prstGeom prst="rect">
              <a:avLst/>
            </a:prstGeom>
          </p:spPr>
        </p:pic>
        <p:pic>
          <p:nvPicPr>
            <p:cNvPr id="15" name="Picture 14"/>
            <p:cNvPicPr>
              <a:picLocks noChangeAspect="1"/>
            </p:cNvPicPr>
            <p:nvPr/>
          </p:nvPicPr>
          <p:blipFill rotWithShape="1">
            <a:blip r:embed="rId6" cstate="print">
              <a:extLst>
                <a:ext uri="{28A0092B-C50C-407E-A947-70E740481C1C}">
                  <a14:useLocalDpi xmlns:a14="http://schemas.microsoft.com/office/drawing/2010/main" val="0"/>
                </a:ext>
              </a:extLst>
            </a:blip>
            <a:srcRect t="26526" r="51481" b="28372"/>
            <a:stretch/>
          </p:blipFill>
          <p:spPr>
            <a:xfrm>
              <a:off x="5759363" y="2013321"/>
              <a:ext cx="1027289" cy="954970"/>
            </a:xfrm>
            <a:prstGeom prst="rect">
              <a:avLst/>
            </a:prstGeom>
          </p:spPr>
        </p:pic>
        <p:pic>
          <p:nvPicPr>
            <p:cNvPr id="16" name="Picture 15"/>
            <p:cNvPicPr>
              <a:picLocks noChangeAspect="1"/>
            </p:cNvPicPr>
            <p:nvPr/>
          </p:nvPicPr>
          <p:blipFill rotWithShape="1">
            <a:blip r:embed="rId6" cstate="print">
              <a:extLst>
                <a:ext uri="{28A0092B-C50C-407E-A947-70E740481C1C}">
                  <a14:useLocalDpi xmlns:a14="http://schemas.microsoft.com/office/drawing/2010/main" val="0"/>
                </a:ext>
              </a:extLst>
            </a:blip>
            <a:srcRect t="26526" r="51481" b="28372"/>
            <a:stretch/>
          </p:blipFill>
          <p:spPr>
            <a:xfrm>
              <a:off x="6790517" y="2013321"/>
              <a:ext cx="1027289" cy="954970"/>
            </a:xfrm>
            <a:prstGeom prst="rect">
              <a:avLst/>
            </a:prstGeom>
          </p:spPr>
        </p:pic>
      </p:grpSp>
      <p:grpSp>
        <p:nvGrpSpPr>
          <p:cNvPr id="46" name="Group 45"/>
          <p:cNvGrpSpPr/>
          <p:nvPr/>
        </p:nvGrpSpPr>
        <p:grpSpPr>
          <a:xfrm>
            <a:off x="763423" y="3141721"/>
            <a:ext cx="6542264" cy="810411"/>
            <a:chOff x="763423" y="3141721"/>
            <a:chExt cx="6542264" cy="810411"/>
          </a:xfrm>
        </p:grpSpPr>
        <p:grpSp>
          <p:nvGrpSpPr>
            <p:cNvPr id="18" name="Group 17"/>
            <p:cNvGrpSpPr/>
            <p:nvPr/>
          </p:nvGrpSpPr>
          <p:grpSpPr>
            <a:xfrm>
              <a:off x="763423" y="3147550"/>
              <a:ext cx="6542264" cy="804582"/>
              <a:chOff x="603603" y="2006351"/>
              <a:chExt cx="8285058" cy="961940"/>
            </a:xfrm>
          </p:grpSpPr>
          <p:pic>
            <p:nvPicPr>
              <p:cNvPr id="19" name="Picture 18"/>
              <p:cNvPicPr>
                <a:picLocks noChangeAspect="1"/>
              </p:cNvPicPr>
              <p:nvPr/>
            </p:nvPicPr>
            <p:blipFill rotWithShape="1">
              <a:blip r:embed="rId6" cstate="print">
                <a:extLst>
                  <a:ext uri="{28A0092B-C50C-407E-A947-70E740481C1C}">
                    <a14:useLocalDpi xmlns:a14="http://schemas.microsoft.com/office/drawing/2010/main" val="0"/>
                  </a:ext>
                </a:extLst>
              </a:blip>
              <a:srcRect t="26526" r="51481" b="28372"/>
              <a:stretch/>
            </p:blipFill>
            <p:spPr>
              <a:xfrm>
                <a:off x="603603" y="2013321"/>
                <a:ext cx="1027289" cy="954970"/>
              </a:xfrm>
              <a:prstGeom prst="rect">
                <a:avLst/>
              </a:prstGeom>
            </p:spPr>
          </p:pic>
          <p:pic>
            <p:nvPicPr>
              <p:cNvPr id="20" name="Picture 19"/>
              <p:cNvPicPr>
                <a:picLocks noChangeAspect="1"/>
              </p:cNvPicPr>
              <p:nvPr/>
            </p:nvPicPr>
            <p:blipFill rotWithShape="1">
              <a:blip r:embed="rId7" cstate="print">
                <a:extLst>
                  <a:ext uri="{28A0092B-C50C-407E-A947-70E740481C1C}">
                    <a14:useLocalDpi xmlns:a14="http://schemas.microsoft.com/office/drawing/2010/main" val="0"/>
                  </a:ext>
                </a:extLst>
              </a:blip>
              <a:srcRect l="49424" t="26690" b="27878"/>
              <a:stretch/>
            </p:blipFill>
            <p:spPr>
              <a:xfrm>
                <a:off x="7817806" y="2006351"/>
                <a:ext cx="1070855" cy="961940"/>
              </a:xfrm>
              <a:prstGeom prst="rect">
                <a:avLst/>
              </a:prstGeom>
            </p:spPr>
          </p:pic>
          <p:pic>
            <p:nvPicPr>
              <p:cNvPr id="21" name="Picture 20"/>
              <p:cNvPicPr>
                <a:picLocks noChangeAspect="1"/>
              </p:cNvPicPr>
              <p:nvPr/>
            </p:nvPicPr>
            <p:blipFill rotWithShape="1">
              <a:blip r:embed="rId6" cstate="print">
                <a:extLst>
                  <a:ext uri="{28A0092B-C50C-407E-A947-70E740481C1C}">
                    <a14:useLocalDpi xmlns:a14="http://schemas.microsoft.com/office/drawing/2010/main" val="0"/>
                  </a:ext>
                </a:extLst>
              </a:blip>
              <a:srcRect t="26526" r="51481" b="28372"/>
              <a:stretch/>
            </p:blipFill>
            <p:spPr>
              <a:xfrm>
                <a:off x="1634755" y="2013321"/>
                <a:ext cx="1027289" cy="954970"/>
              </a:xfrm>
              <a:prstGeom prst="rect">
                <a:avLst/>
              </a:prstGeom>
            </p:spPr>
          </p:pic>
          <p:pic>
            <p:nvPicPr>
              <p:cNvPr id="22" name="Picture 21"/>
              <p:cNvPicPr>
                <a:picLocks noChangeAspect="1"/>
              </p:cNvPicPr>
              <p:nvPr/>
            </p:nvPicPr>
            <p:blipFill rotWithShape="1">
              <a:blip r:embed="rId6" cstate="print">
                <a:extLst>
                  <a:ext uri="{28A0092B-C50C-407E-A947-70E740481C1C}">
                    <a14:useLocalDpi xmlns:a14="http://schemas.microsoft.com/office/drawing/2010/main" val="0"/>
                  </a:ext>
                </a:extLst>
              </a:blip>
              <a:srcRect t="26526" r="51481" b="28372"/>
              <a:stretch/>
            </p:blipFill>
            <p:spPr>
              <a:xfrm>
                <a:off x="2665907" y="2013321"/>
                <a:ext cx="1027289" cy="954970"/>
              </a:xfrm>
              <a:prstGeom prst="rect">
                <a:avLst/>
              </a:prstGeom>
            </p:spPr>
          </p:pic>
          <p:pic>
            <p:nvPicPr>
              <p:cNvPr id="23" name="Picture 22"/>
              <p:cNvPicPr>
                <a:picLocks noChangeAspect="1"/>
              </p:cNvPicPr>
              <p:nvPr/>
            </p:nvPicPr>
            <p:blipFill rotWithShape="1">
              <a:blip r:embed="rId6" cstate="print">
                <a:extLst>
                  <a:ext uri="{28A0092B-C50C-407E-A947-70E740481C1C}">
                    <a14:useLocalDpi xmlns:a14="http://schemas.microsoft.com/office/drawing/2010/main" val="0"/>
                  </a:ext>
                </a:extLst>
              </a:blip>
              <a:srcRect t="26526" r="51481" b="28372"/>
              <a:stretch/>
            </p:blipFill>
            <p:spPr>
              <a:xfrm>
                <a:off x="3697059" y="2013321"/>
                <a:ext cx="1027289" cy="954970"/>
              </a:xfrm>
              <a:prstGeom prst="rect">
                <a:avLst/>
              </a:prstGeom>
            </p:spPr>
          </p:pic>
          <p:pic>
            <p:nvPicPr>
              <p:cNvPr id="24" name="Picture 23"/>
              <p:cNvPicPr>
                <a:picLocks noChangeAspect="1"/>
              </p:cNvPicPr>
              <p:nvPr/>
            </p:nvPicPr>
            <p:blipFill rotWithShape="1">
              <a:blip r:embed="rId6" cstate="print">
                <a:extLst>
                  <a:ext uri="{28A0092B-C50C-407E-A947-70E740481C1C}">
                    <a14:useLocalDpi xmlns:a14="http://schemas.microsoft.com/office/drawing/2010/main" val="0"/>
                  </a:ext>
                </a:extLst>
              </a:blip>
              <a:srcRect t="26526" r="51481" b="28372"/>
              <a:stretch/>
            </p:blipFill>
            <p:spPr>
              <a:xfrm>
                <a:off x="4728211" y="2013321"/>
                <a:ext cx="1027289" cy="954970"/>
              </a:xfrm>
              <a:prstGeom prst="rect">
                <a:avLst/>
              </a:prstGeom>
            </p:spPr>
          </p:pic>
          <p:pic>
            <p:nvPicPr>
              <p:cNvPr id="25" name="Picture 24"/>
              <p:cNvPicPr>
                <a:picLocks noChangeAspect="1"/>
              </p:cNvPicPr>
              <p:nvPr/>
            </p:nvPicPr>
            <p:blipFill rotWithShape="1">
              <a:blip r:embed="rId6" cstate="print">
                <a:extLst>
                  <a:ext uri="{28A0092B-C50C-407E-A947-70E740481C1C}">
                    <a14:useLocalDpi xmlns:a14="http://schemas.microsoft.com/office/drawing/2010/main" val="0"/>
                  </a:ext>
                </a:extLst>
              </a:blip>
              <a:srcRect t="26526" r="51481" b="28372"/>
              <a:stretch/>
            </p:blipFill>
            <p:spPr>
              <a:xfrm>
                <a:off x="5759363" y="2013321"/>
                <a:ext cx="1027289" cy="954970"/>
              </a:xfrm>
              <a:prstGeom prst="rect">
                <a:avLst/>
              </a:prstGeom>
            </p:spPr>
          </p:pic>
        </p:grpSp>
        <p:pic>
          <p:nvPicPr>
            <p:cNvPr id="45" name="Picture 44"/>
            <p:cNvPicPr>
              <a:picLocks noChangeAspect="1"/>
            </p:cNvPicPr>
            <p:nvPr/>
          </p:nvPicPr>
          <p:blipFill rotWithShape="1">
            <a:blip r:embed="rId7" cstate="print">
              <a:extLst>
                <a:ext uri="{28A0092B-C50C-407E-A947-70E740481C1C}">
                  <a14:useLocalDpi xmlns:a14="http://schemas.microsoft.com/office/drawing/2010/main" val="0"/>
                </a:ext>
              </a:extLst>
            </a:blip>
            <a:srcRect l="49424" t="26690" b="27878"/>
            <a:stretch/>
          </p:blipFill>
          <p:spPr>
            <a:xfrm>
              <a:off x="5645844" y="3141721"/>
              <a:ext cx="845597" cy="804582"/>
            </a:xfrm>
            <a:prstGeom prst="rect">
              <a:avLst/>
            </a:prstGeom>
          </p:spPr>
        </p:pic>
      </p:grpSp>
      <p:grpSp>
        <p:nvGrpSpPr>
          <p:cNvPr id="49" name="Group 48"/>
          <p:cNvGrpSpPr/>
          <p:nvPr/>
        </p:nvGrpSpPr>
        <p:grpSpPr>
          <a:xfrm>
            <a:off x="763423" y="4297651"/>
            <a:ext cx="6542264" cy="814213"/>
            <a:chOff x="763423" y="4297651"/>
            <a:chExt cx="6542264" cy="814213"/>
          </a:xfrm>
        </p:grpSpPr>
        <p:grpSp>
          <p:nvGrpSpPr>
            <p:cNvPr id="27" name="Group 26"/>
            <p:cNvGrpSpPr/>
            <p:nvPr/>
          </p:nvGrpSpPr>
          <p:grpSpPr>
            <a:xfrm>
              <a:off x="763423" y="4307282"/>
              <a:ext cx="6542264" cy="804582"/>
              <a:chOff x="603603" y="2006351"/>
              <a:chExt cx="8285058" cy="961940"/>
            </a:xfrm>
          </p:grpSpPr>
          <p:pic>
            <p:nvPicPr>
              <p:cNvPr id="28" name="Picture 27"/>
              <p:cNvPicPr>
                <a:picLocks noChangeAspect="1"/>
              </p:cNvPicPr>
              <p:nvPr/>
            </p:nvPicPr>
            <p:blipFill rotWithShape="1">
              <a:blip r:embed="rId6" cstate="print">
                <a:extLst>
                  <a:ext uri="{28A0092B-C50C-407E-A947-70E740481C1C}">
                    <a14:useLocalDpi xmlns:a14="http://schemas.microsoft.com/office/drawing/2010/main" val="0"/>
                  </a:ext>
                </a:extLst>
              </a:blip>
              <a:srcRect t="26526" r="51481" b="28372"/>
              <a:stretch/>
            </p:blipFill>
            <p:spPr>
              <a:xfrm>
                <a:off x="603603" y="2013321"/>
                <a:ext cx="1027289" cy="954970"/>
              </a:xfrm>
              <a:prstGeom prst="rect">
                <a:avLst/>
              </a:prstGeom>
            </p:spPr>
          </p:pic>
          <p:pic>
            <p:nvPicPr>
              <p:cNvPr id="29" name="Picture 28"/>
              <p:cNvPicPr>
                <a:picLocks noChangeAspect="1"/>
              </p:cNvPicPr>
              <p:nvPr/>
            </p:nvPicPr>
            <p:blipFill rotWithShape="1">
              <a:blip r:embed="rId7" cstate="print">
                <a:extLst>
                  <a:ext uri="{28A0092B-C50C-407E-A947-70E740481C1C}">
                    <a14:useLocalDpi xmlns:a14="http://schemas.microsoft.com/office/drawing/2010/main" val="0"/>
                  </a:ext>
                </a:extLst>
              </a:blip>
              <a:srcRect l="49424" t="26690" b="27878"/>
              <a:stretch/>
            </p:blipFill>
            <p:spPr>
              <a:xfrm>
                <a:off x="7817806" y="2006351"/>
                <a:ext cx="1070855" cy="961940"/>
              </a:xfrm>
              <a:prstGeom prst="rect">
                <a:avLst/>
              </a:prstGeom>
            </p:spPr>
          </p:pic>
          <p:pic>
            <p:nvPicPr>
              <p:cNvPr id="30" name="Picture 29"/>
              <p:cNvPicPr>
                <a:picLocks noChangeAspect="1"/>
              </p:cNvPicPr>
              <p:nvPr/>
            </p:nvPicPr>
            <p:blipFill rotWithShape="1">
              <a:blip r:embed="rId6" cstate="print">
                <a:extLst>
                  <a:ext uri="{28A0092B-C50C-407E-A947-70E740481C1C}">
                    <a14:useLocalDpi xmlns:a14="http://schemas.microsoft.com/office/drawing/2010/main" val="0"/>
                  </a:ext>
                </a:extLst>
              </a:blip>
              <a:srcRect t="26526" r="51481" b="28372"/>
              <a:stretch/>
            </p:blipFill>
            <p:spPr>
              <a:xfrm>
                <a:off x="1634755" y="2013321"/>
                <a:ext cx="1027289" cy="954970"/>
              </a:xfrm>
              <a:prstGeom prst="rect">
                <a:avLst/>
              </a:prstGeom>
            </p:spPr>
          </p:pic>
          <p:pic>
            <p:nvPicPr>
              <p:cNvPr id="31" name="Picture 30"/>
              <p:cNvPicPr>
                <a:picLocks noChangeAspect="1"/>
              </p:cNvPicPr>
              <p:nvPr/>
            </p:nvPicPr>
            <p:blipFill rotWithShape="1">
              <a:blip r:embed="rId6" cstate="print">
                <a:extLst>
                  <a:ext uri="{28A0092B-C50C-407E-A947-70E740481C1C}">
                    <a14:useLocalDpi xmlns:a14="http://schemas.microsoft.com/office/drawing/2010/main" val="0"/>
                  </a:ext>
                </a:extLst>
              </a:blip>
              <a:srcRect t="26526" r="51481" b="28372"/>
              <a:stretch/>
            </p:blipFill>
            <p:spPr>
              <a:xfrm>
                <a:off x="2665907" y="2013321"/>
                <a:ext cx="1027289" cy="954970"/>
              </a:xfrm>
              <a:prstGeom prst="rect">
                <a:avLst/>
              </a:prstGeom>
            </p:spPr>
          </p:pic>
          <p:pic>
            <p:nvPicPr>
              <p:cNvPr id="32" name="Picture 31"/>
              <p:cNvPicPr>
                <a:picLocks noChangeAspect="1"/>
              </p:cNvPicPr>
              <p:nvPr/>
            </p:nvPicPr>
            <p:blipFill rotWithShape="1">
              <a:blip r:embed="rId6" cstate="print">
                <a:extLst>
                  <a:ext uri="{28A0092B-C50C-407E-A947-70E740481C1C}">
                    <a14:useLocalDpi xmlns:a14="http://schemas.microsoft.com/office/drawing/2010/main" val="0"/>
                  </a:ext>
                </a:extLst>
              </a:blip>
              <a:srcRect t="26526" r="51481" b="28372"/>
              <a:stretch/>
            </p:blipFill>
            <p:spPr>
              <a:xfrm>
                <a:off x="3697059" y="2013321"/>
                <a:ext cx="1027289" cy="954970"/>
              </a:xfrm>
              <a:prstGeom prst="rect">
                <a:avLst/>
              </a:prstGeom>
            </p:spPr>
          </p:pic>
          <p:pic>
            <p:nvPicPr>
              <p:cNvPr id="33" name="Picture 32"/>
              <p:cNvPicPr>
                <a:picLocks noChangeAspect="1"/>
              </p:cNvPicPr>
              <p:nvPr/>
            </p:nvPicPr>
            <p:blipFill rotWithShape="1">
              <a:blip r:embed="rId6" cstate="print">
                <a:extLst>
                  <a:ext uri="{28A0092B-C50C-407E-A947-70E740481C1C}">
                    <a14:useLocalDpi xmlns:a14="http://schemas.microsoft.com/office/drawing/2010/main" val="0"/>
                  </a:ext>
                </a:extLst>
              </a:blip>
              <a:srcRect t="26526" r="51481" b="28372"/>
              <a:stretch/>
            </p:blipFill>
            <p:spPr>
              <a:xfrm>
                <a:off x="4728211" y="2013321"/>
                <a:ext cx="1027289" cy="954970"/>
              </a:xfrm>
              <a:prstGeom prst="rect">
                <a:avLst/>
              </a:prstGeom>
            </p:spPr>
          </p:pic>
        </p:grpSp>
        <p:pic>
          <p:nvPicPr>
            <p:cNvPr id="47" name="Picture 46"/>
            <p:cNvPicPr>
              <a:picLocks noChangeAspect="1"/>
            </p:cNvPicPr>
            <p:nvPr/>
          </p:nvPicPr>
          <p:blipFill rotWithShape="1">
            <a:blip r:embed="rId7" cstate="print">
              <a:extLst>
                <a:ext uri="{28A0092B-C50C-407E-A947-70E740481C1C}">
                  <a14:useLocalDpi xmlns:a14="http://schemas.microsoft.com/office/drawing/2010/main" val="0"/>
                </a:ext>
              </a:extLst>
            </a:blip>
            <a:srcRect l="49424" t="26690" b="27878"/>
            <a:stretch/>
          </p:blipFill>
          <p:spPr>
            <a:xfrm>
              <a:off x="5645845" y="4303480"/>
              <a:ext cx="845597" cy="804582"/>
            </a:xfrm>
            <a:prstGeom prst="rect">
              <a:avLst/>
            </a:prstGeom>
          </p:spPr>
        </p:pic>
        <p:pic>
          <p:nvPicPr>
            <p:cNvPr id="48" name="Picture 47"/>
            <p:cNvPicPr>
              <a:picLocks noChangeAspect="1"/>
            </p:cNvPicPr>
            <p:nvPr/>
          </p:nvPicPr>
          <p:blipFill rotWithShape="1">
            <a:blip r:embed="rId7" cstate="print">
              <a:extLst>
                <a:ext uri="{28A0092B-C50C-407E-A947-70E740481C1C}">
                  <a14:useLocalDpi xmlns:a14="http://schemas.microsoft.com/office/drawing/2010/main" val="0"/>
                </a:ext>
              </a:extLst>
            </a:blip>
            <a:srcRect l="49424" t="26690" b="27878"/>
            <a:stretch/>
          </p:blipFill>
          <p:spPr>
            <a:xfrm>
              <a:off x="4831599" y="4297651"/>
              <a:ext cx="845597" cy="804582"/>
            </a:xfrm>
            <a:prstGeom prst="rect">
              <a:avLst/>
            </a:prstGeom>
          </p:spPr>
        </p:pic>
      </p:grpSp>
      <p:grpSp>
        <p:nvGrpSpPr>
          <p:cNvPr id="53" name="Group 52"/>
          <p:cNvGrpSpPr/>
          <p:nvPr/>
        </p:nvGrpSpPr>
        <p:grpSpPr>
          <a:xfrm>
            <a:off x="763423" y="5468027"/>
            <a:ext cx="6542264" cy="804582"/>
            <a:chOff x="763423" y="5468027"/>
            <a:chExt cx="6542264" cy="804582"/>
          </a:xfrm>
        </p:grpSpPr>
        <p:grpSp>
          <p:nvGrpSpPr>
            <p:cNvPr id="36" name="Group 35"/>
            <p:cNvGrpSpPr/>
            <p:nvPr/>
          </p:nvGrpSpPr>
          <p:grpSpPr>
            <a:xfrm>
              <a:off x="763423" y="5468027"/>
              <a:ext cx="6542264" cy="804582"/>
              <a:chOff x="603603" y="2006351"/>
              <a:chExt cx="8285058" cy="961940"/>
            </a:xfrm>
          </p:grpSpPr>
          <p:pic>
            <p:nvPicPr>
              <p:cNvPr id="37" name="Picture 36"/>
              <p:cNvPicPr>
                <a:picLocks noChangeAspect="1"/>
              </p:cNvPicPr>
              <p:nvPr/>
            </p:nvPicPr>
            <p:blipFill rotWithShape="1">
              <a:blip r:embed="rId6" cstate="print">
                <a:extLst>
                  <a:ext uri="{28A0092B-C50C-407E-A947-70E740481C1C}">
                    <a14:useLocalDpi xmlns:a14="http://schemas.microsoft.com/office/drawing/2010/main" val="0"/>
                  </a:ext>
                </a:extLst>
              </a:blip>
              <a:srcRect t="26526" r="51481" b="28372"/>
              <a:stretch/>
            </p:blipFill>
            <p:spPr>
              <a:xfrm>
                <a:off x="603603" y="2013321"/>
                <a:ext cx="1027289" cy="954970"/>
              </a:xfrm>
              <a:prstGeom prst="rect">
                <a:avLst/>
              </a:prstGeom>
            </p:spPr>
          </p:pic>
          <p:pic>
            <p:nvPicPr>
              <p:cNvPr id="38" name="Picture 37"/>
              <p:cNvPicPr>
                <a:picLocks noChangeAspect="1"/>
              </p:cNvPicPr>
              <p:nvPr/>
            </p:nvPicPr>
            <p:blipFill rotWithShape="1">
              <a:blip r:embed="rId7" cstate="print">
                <a:extLst>
                  <a:ext uri="{28A0092B-C50C-407E-A947-70E740481C1C}">
                    <a14:useLocalDpi xmlns:a14="http://schemas.microsoft.com/office/drawing/2010/main" val="0"/>
                  </a:ext>
                </a:extLst>
              </a:blip>
              <a:srcRect l="49424" t="26690" b="27878"/>
              <a:stretch/>
            </p:blipFill>
            <p:spPr>
              <a:xfrm>
                <a:off x="7817806" y="2006351"/>
                <a:ext cx="1070855" cy="961940"/>
              </a:xfrm>
              <a:prstGeom prst="rect">
                <a:avLst/>
              </a:prstGeom>
            </p:spPr>
          </p:pic>
          <p:pic>
            <p:nvPicPr>
              <p:cNvPr id="39" name="Picture 38"/>
              <p:cNvPicPr>
                <a:picLocks noChangeAspect="1"/>
              </p:cNvPicPr>
              <p:nvPr/>
            </p:nvPicPr>
            <p:blipFill rotWithShape="1">
              <a:blip r:embed="rId6" cstate="print">
                <a:extLst>
                  <a:ext uri="{28A0092B-C50C-407E-A947-70E740481C1C}">
                    <a14:useLocalDpi xmlns:a14="http://schemas.microsoft.com/office/drawing/2010/main" val="0"/>
                  </a:ext>
                </a:extLst>
              </a:blip>
              <a:srcRect t="26526" r="51481" b="28372"/>
              <a:stretch/>
            </p:blipFill>
            <p:spPr>
              <a:xfrm>
                <a:off x="1634755" y="2013321"/>
                <a:ext cx="1027289" cy="954970"/>
              </a:xfrm>
              <a:prstGeom prst="rect">
                <a:avLst/>
              </a:prstGeom>
            </p:spPr>
          </p:pic>
          <p:pic>
            <p:nvPicPr>
              <p:cNvPr id="40" name="Picture 39"/>
              <p:cNvPicPr>
                <a:picLocks noChangeAspect="1"/>
              </p:cNvPicPr>
              <p:nvPr/>
            </p:nvPicPr>
            <p:blipFill rotWithShape="1">
              <a:blip r:embed="rId6" cstate="print">
                <a:extLst>
                  <a:ext uri="{28A0092B-C50C-407E-A947-70E740481C1C}">
                    <a14:useLocalDpi xmlns:a14="http://schemas.microsoft.com/office/drawing/2010/main" val="0"/>
                  </a:ext>
                </a:extLst>
              </a:blip>
              <a:srcRect t="26526" r="51481" b="28372"/>
              <a:stretch/>
            </p:blipFill>
            <p:spPr>
              <a:xfrm>
                <a:off x="2665907" y="2013321"/>
                <a:ext cx="1027289" cy="954970"/>
              </a:xfrm>
              <a:prstGeom prst="rect">
                <a:avLst/>
              </a:prstGeom>
            </p:spPr>
          </p:pic>
          <p:pic>
            <p:nvPicPr>
              <p:cNvPr id="41" name="Picture 40"/>
              <p:cNvPicPr>
                <a:picLocks noChangeAspect="1"/>
              </p:cNvPicPr>
              <p:nvPr/>
            </p:nvPicPr>
            <p:blipFill rotWithShape="1">
              <a:blip r:embed="rId6" cstate="print">
                <a:extLst>
                  <a:ext uri="{28A0092B-C50C-407E-A947-70E740481C1C}">
                    <a14:useLocalDpi xmlns:a14="http://schemas.microsoft.com/office/drawing/2010/main" val="0"/>
                  </a:ext>
                </a:extLst>
              </a:blip>
              <a:srcRect t="26526" r="51481" b="28372"/>
              <a:stretch/>
            </p:blipFill>
            <p:spPr>
              <a:xfrm>
                <a:off x="3697059" y="2013321"/>
                <a:ext cx="1027289" cy="954970"/>
              </a:xfrm>
              <a:prstGeom prst="rect">
                <a:avLst/>
              </a:prstGeom>
            </p:spPr>
          </p:pic>
        </p:grpSp>
        <p:pic>
          <p:nvPicPr>
            <p:cNvPr id="50" name="Picture 49"/>
            <p:cNvPicPr>
              <a:picLocks noChangeAspect="1"/>
            </p:cNvPicPr>
            <p:nvPr/>
          </p:nvPicPr>
          <p:blipFill rotWithShape="1">
            <a:blip r:embed="rId7" cstate="print">
              <a:extLst>
                <a:ext uri="{28A0092B-C50C-407E-A947-70E740481C1C}">
                  <a14:useLocalDpi xmlns:a14="http://schemas.microsoft.com/office/drawing/2010/main" val="0"/>
                </a:ext>
              </a:extLst>
            </a:blip>
            <a:srcRect l="49424" t="26690" b="27878"/>
            <a:stretch/>
          </p:blipFill>
          <p:spPr>
            <a:xfrm>
              <a:off x="5677196" y="5468027"/>
              <a:ext cx="845597" cy="804582"/>
            </a:xfrm>
            <a:prstGeom prst="rect">
              <a:avLst/>
            </a:prstGeom>
          </p:spPr>
        </p:pic>
        <p:pic>
          <p:nvPicPr>
            <p:cNvPr id="51" name="Picture 50"/>
            <p:cNvPicPr>
              <a:picLocks noChangeAspect="1"/>
            </p:cNvPicPr>
            <p:nvPr/>
          </p:nvPicPr>
          <p:blipFill rotWithShape="1">
            <a:blip r:embed="rId7" cstate="print">
              <a:extLst>
                <a:ext uri="{28A0092B-C50C-407E-A947-70E740481C1C}">
                  <a14:useLocalDpi xmlns:a14="http://schemas.microsoft.com/office/drawing/2010/main" val="0"/>
                </a:ext>
              </a:extLst>
            </a:blip>
            <a:srcRect l="49424" t="26690" b="27878"/>
            <a:stretch/>
          </p:blipFill>
          <p:spPr>
            <a:xfrm>
              <a:off x="4862951" y="5468027"/>
              <a:ext cx="845597" cy="804582"/>
            </a:xfrm>
            <a:prstGeom prst="rect">
              <a:avLst/>
            </a:prstGeom>
          </p:spPr>
        </p:pic>
        <p:pic>
          <p:nvPicPr>
            <p:cNvPr id="52" name="Picture 51"/>
            <p:cNvPicPr>
              <a:picLocks noChangeAspect="1"/>
            </p:cNvPicPr>
            <p:nvPr/>
          </p:nvPicPr>
          <p:blipFill rotWithShape="1">
            <a:blip r:embed="rId7" cstate="print">
              <a:extLst>
                <a:ext uri="{28A0092B-C50C-407E-A947-70E740481C1C}">
                  <a14:useLocalDpi xmlns:a14="http://schemas.microsoft.com/office/drawing/2010/main" val="0"/>
                </a:ext>
              </a:extLst>
            </a:blip>
            <a:srcRect l="49424" t="26690" b="27878"/>
            <a:stretch/>
          </p:blipFill>
          <p:spPr>
            <a:xfrm>
              <a:off x="4048705" y="5468027"/>
              <a:ext cx="845597" cy="804582"/>
            </a:xfrm>
            <a:prstGeom prst="rect">
              <a:avLst/>
            </a:prstGeom>
          </p:spPr>
        </p:pic>
      </p:grpSp>
      <p:sp>
        <p:nvSpPr>
          <p:cNvPr id="54" name="Rounded Rectangle 53"/>
          <p:cNvSpPr/>
          <p:nvPr/>
        </p:nvSpPr>
        <p:spPr>
          <a:xfrm>
            <a:off x="7416800" y="2036712"/>
            <a:ext cx="711200" cy="698938"/>
          </a:xfrm>
          <a:prstGeom prst="roundRect">
            <a:avLst/>
          </a:prstGeom>
          <a:solidFill>
            <a:schemeClr val="bg1"/>
          </a:solidFill>
          <a:ln w="28575">
            <a:solidFill>
              <a:srgbClr val="FF66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smtClean="0">
                <a:solidFill>
                  <a:schemeClr val="tx1"/>
                </a:solidFill>
                <a:latin typeface="UTM Avo" panose="02040603050506020204" pitchFamily="18" charset="0"/>
              </a:rPr>
              <a:t>8</a:t>
            </a:r>
            <a:endParaRPr lang="vi-VN" sz="4400" dirty="0">
              <a:solidFill>
                <a:schemeClr val="tx1"/>
              </a:solidFill>
            </a:endParaRPr>
          </a:p>
        </p:txBody>
      </p:sp>
      <p:sp>
        <p:nvSpPr>
          <p:cNvPr id="55" name="Rounded Rectangle 54"/>
          <p:cNvSpPr/>
          <p:nvPr/>
        </p:nvSpPr>
        <p:spPr>
          <a:xfrm>
            <a:off x="8280555" y="2036712"/>
            <a:ext cx="711200" cy="698938"/>
          </a:xfrm>
          <a:prstGeom prst="roundRect">
            <a:avLst/>
          </a:prstGeom>
          <a:solidFill>
            <a:schemeClr val="bg1"/>
          </a:solidFill>
          <a:ln w="28575">
            <a:solidFill>
              <a:srgbClr val="FF66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smtClean="0">
                <a:solidFill>
                  <a:schemeClr val="tx1"/>
                </a:solidFill>
                <a:latin typeface="UTM Avo" panose="02040603050506020204" pitchFamily="18" charset="0"/>
              </a:rPr>
              <a:t>-</a:t>
            </a:r>
            <a:endParaRPr lang="vi-VN" sz="4400" dirty="0">
              <a:solidFill>
                <a:schemeClr val="tx1"/>
              </a:solidFill>
            </a:endParaRPr>
          </a:p>
        </p:txBody>
      </p:sp>
      <p:sp>
        <p:nvSpPr>
          <p:cNvPr id="56" name="Rounded Rectangle 55"/>
          <p:cNvSpPr/>
          <p:nvPr/>
        </p:nvSpPr>
        <p:spPr>
          <a:xfrm>
            <a:off x="9144310" y="2036712"/>
            <a:ext cx="711200" cy="698938"/>
          </a:xfrm>
          <a:prstGeom prst="roundRect">
            <a:avLst/>
          </a:prstGeom>
          <a:solidFill>
            <a:schemeClr val="bg1"/>
          </a:solidFill>
          <a:ln w="28575">
            <a:solidFill>
              <a:srgbClr val="FF66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smtClean="0">
                <a:solidFill>
                  <a:schemeClr val="tx1"/>
                </a:solidFill>
                <a:latin typeface="UTM Avo" panose="02040603050506020204" pitchFamily="18" charset="0"/>
              </a:rPr>
              <a:t>1</a:t>
            </a:r>
            <a:endParaRPr lang="vi-VN" sz="4400" dirty="0">
              <a:solidFill>
                <a:schemeClr val="tx1"/>
              </a:solidFill>
            </a:endParaRPr>
          </a:p>
        </p:txBody>
      </p:sp>
      <p:sp>
        <p:nvSpPr>
          <p:cNvPr id="57" name="Rounded Rectangle 56"/>
          <p:cNvSpPr/>
          <p:nvPr/>
        </p:nvSpPr>
        <p:spPr>
          <a:xfrm>
            <a:off x="10008065" y="2036712"/>
            <a:ext cx="711200" cy="698938"/>
          </a:xfrm>
          <a:prstGeom prst="roundRect">
            <a:avLst/>
          </a:prstGeom>
          <a:solidFill>
            <a:schemeClr val="bg1"/>
          </a:solidFill>
          <a:ln w="28575">
            <a:solidFill>
              <a:srgbClr val="FF66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smtClean="0">
                <a:solidFill>
                  <a:schemeClr val="tx1"/>
                </a:solidFill>
                <a:latin typeface="UTM Avo" panose="02040603050506020204" pitchFamily="18" charset="0"/>
              </a:rPr>
              <a:t>=</a:t>
            </a:r>
            <a:endParaRPr lang="vi-VN" sz="4400" dirty="0">
              <a:solidFill>
                <a:schemeClr val="tx1"/>
              </a:solidFill>
            </a:endParaRPr>
          </a:p>
        </p:txBody>
      </p:sp>
      <p:sp>
        <p:nvSpPr>
          <p:cNvPr id="58" name="Rounded Rectangle 57"/>
          <p:cNvSpPr/>
          <p:nvPr/>
        </p:nvSpPr>
        <p:spPr>
          <a:xfrm>
            <a:off x="10871822" y="2036712"/>
            <a:ext cx="711200" cy="698938"/>
          </a:xfrm>
          <a:prstGeom prst="roundRect">
            <a:avLst/>
          </a:prstGeom>
          <a:solidFill>
            <a:schemeClr val="accent4">
              <a:lumMod val="40000"/>
              <a:lumOff val="60000"/>
            </a:schemeClr>
          </a:solidFill>
          <a:ln w="28575">
            <a:solidFill>
              <a:srgbClr val="FF66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smtClean="0">
                <a:solidFill>
                  <a:schemeClr val="tx1"/>
                </a:solidFill>
                <a:latin typeface="UTM Avo" panose="02040603050506020204" pitchFamily="18" charset="0"/>
              </a:rPr>
              <a:t>7</a:t>
            </a:r>
            <a:endParaRPr lang="vi-VN" sz="4400" dirty="0">
              <a:solidFill>
                <a:schemeClr val="tx1"/>
              </a:solidFill>
            </a:endParaRPr>
          </a:p>
        </p:txBody>
      </p:sp>
      <p:sp>
        <p:nvSpPr>
          <p:cNvPr id="59" name="Rounded Rectangle 58"/>
          <p:cNvSpPr/>
          <p:nvPr/>
        </p:nvSpPr>
        <p:spPr>
          <a:xfrm>
            <a:off x="7416800" y="3199865"/>
            <a:ext cx="711200" cy="698938"/>
          </a:xfrm>
          <a:prstGeom prst="roundRect">
            <a:avLst/>
          </a:prstGeom>
          <a:solidFill>
            <a:schemeClr val="bg1"/>
          </a:solidFill>
          <a:ln w="28575">
            <a:solidFill>
              <a:srgbClr val="FF66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smtClean="0">
                <a:solidFill>
                  <a:schemeClr val="tx1"/>
                </a:solidFill>
                <a:latin typeface="UTM Avo" panose="02040603050506020204" pitchFamily="18" charset="0"/>
              </a:rPr>
              <a:t>8</a:t>
            </a:r>
            <a:endParaRPr lang="vi-VN" sz="4400" dirty="0">
              <a:solidFill>
                <a:schemeClr val="tx1"/>
              </a:solidFill>
            </a:endParaRPr>
          </a:p>
        </p:txBody>
      </p:sp>
      <p:sp>
        <p:nvSpPr>
          <p:cNvPr id="60" name="Rounded Rectangle 59"/>
          <p:cNvSpPr/>
          <p:nvPr/>
        </p:nvSpPr>
        <p:spPr>
          <a:xfrm>
            <a:off x="8280555" y="3199865"/>
            <a:ext cx="711200" cy="698938"/>
          </a:xfrm>
          <a:prstGeom prst="roundRect">
            <a:avLst/>
          </a:prstGeom>
          <a:solidFill>
            <a:schemeClr val="bg1"/>
          </a:solidFill>
          <a:ln w="28575">
            <a:solidFill>
              <a:srgbClr val="FF66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smtClean="0">
                <a:solidFill>
                  <a:schemeClr val="tx1"/>
                </a:solidFill>
                <a:latin typeface="UTM Avo" panose="02040603050506020204" pitchFamily="18" charset="0"/>
              </a:rPr>
              <a:t>-</a:t>
            </a:r>
            <a:endParaRPr lang="vi-VN" sz="4400" dirty="0">
              <a:solidFill>
                <a:schemeClr val="tx1"/>
              </a:solidFill>
            </a:endParaRPr>
          </a:p>
        </p:txBody>
      </p:sp>
      <p:sp>
        <p:nvSpPr>
          <p:cNvPr id="61" name="Rounded Rectangle 60"/>
          <p:cNvSpPr/>
          <p:nvPr/>
        </p:nvSpPr>
        <p:spPr>
          <a:xfrm>
            <a:off x="9144310" y="3199865"/>
            <a:ext cx="711200" cy="698938"/>
          </a:xfrm>
          <a:prstGeom prst="roundRect">
            <a:avLst/>
          </a:prstGeom>
          <a:solidFill>
            <a:schemeClr val="bg1"/>
          </a:solidFill>
          <a:ln w="28575">
            <a:solidFill>
              <a:srgbClr val="FF66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chemeClr val="tx1"/>
                </a:solidFill>
                <a:latin typeface="UTM Avo" panose="02040603050506020204" pitchFamily="18" charset="0"/>
              </a:rPr>
              <a:t>2</a:t>
            </a:r>
            <a:endParaRPr lang="vi-VN" sz="4400" dirty="0">
              <a:solidFill>
                <a:schemeClr val="tx1"/>
              </a:solidFill>
            </a:endParaRPr>
          </a:p>
        </p:txBody>
      </p:sp>
      <p:sp>
        <p:nvSpPr>
          <p:cNvPr id="62" name="Rounded Rectangle 61"/>
          <p:cNvSpPr/>
          <p:nvPr/>
        </p:nvSpPr>
        <p:spPr>
          <a:xfrm>
            <a:off x="10008065" y="3199865"/>
            <a:ext cx="711200" cy="698938"/>
          </a:xfrm>
          <a:prstGeom prst="roundRect">
            <a:avLst/>
          </a:prstGeom>
          <a:solidFill>
            <a:schemeClr val="bg1"/>
          </a:solidFill>
          <a:ln w="28575">
            <a:solidFill>
              <a:srgbClr val="FF66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smtClean="0">
                <a:solidFill>
                  <a:schemeClr val="tx1"/>
                </a:solidFill>
                <a:latin typeface="UTM Avo" panose="02040603050506020204" pitchFamily="18" charset="0"/>
              </a:rPr>
              <a:t>=</a:t>
            </a:r>
            <a:endParaRPr lang="vi-VN" sz="4400" dirty="0">
              <a:solidFill>
                <a:schemeClr val="tx1"/>
              </a:solidFill>
            </a:endParaRPr>
          </a:p>
        </p:txBody>
      </p:sp>
      <p:sp>
        <p:nvSpPr>
          <p:cNvPr id="63" name="Rounded Rectangle 62"/>
          <p:cNvSpPr/>
          <p:nvPr/>
        </p:nvSpPr>
        <p:spPr>
          <a:xfrm>
            <a:off x="10871822" y="3199865"/>
            <a:ext cx="711200" cy="698938"/>
          </a:xfrm>
          <a:prstGeom prst="roundRect">
            <a:avLst/>
          </a:prstGeom>
          <a:solidFill>
            <a:schemeClr val="accent4">
              <a:lumMod val="40000"/>
              <a:lumOff val="60000"/>
            </a:schemeClr>
          </a:solidFill>
          <a:ln w="28575">
            <a:solidFill>
              <a:srgbClr val="FF66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chemeClr val="tx1"/>
                </a:solidFill>
                <a:latin typeface="UTM Avo" panose="02040603050506020204" pitchFamily="18" charset="0"/>
              </a:rPr>
              <a:t>6</a:t>
            </a:r>
            <a:endParaRPr lang="vi-VN" sz="4400" dirty="0">
              <a:solidFill>
                <a:schemeClr val="tx1"/>
              </a:solidFill>
            </a:endParaRPr>
          </a:p>
        </p:txBody>
      </p:sp>
      <p:sp>
        <p:nvSpPr>
          <p:cNvPr id="64" name="Rounded Rectangle 63"/>
          <p:cNvSpPr/>
          <p:nvPr/>
        </p:nvSpPr>
        <p:spPr>
          <a:xfrm>
            <a:off x="7416800" y="4363018"/>
            <a:ext cx="711200" cy="698938"/>
          </a:xfrm>
          <a:prstGeom prst="roundRect">
            <a:avLst/>
          </a:prstGeom>
          <a:solidFill>
            <a:schemeClr val="bg1"/>
          </a:solidFill>
          <a:ln w="28575">
            <a:solidFill>
              <a:srgbClr val="FF66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smtClean="0">
                <a:solidFill>
                  <a:schemeClr val="tx1"/>
                </a:solidFill>
                <a:latin typeface="UTM Avo" panose="02040603050506020204" pitchFamily="18" charset="0"/>
              </a:rPr>
              <a:t>8</a:t>
            </a:r>
            <a:endParaRPr lang="vi-VN" sz="4400" dirty="0">
              <a:solidFill>
                <a:schemeClr val="tx1"/>
              </a:solidFill>
            </a:endParaRPr>
          </a:p>
        </p:txBody>
      </p:sp>
      <p:sp>
        <p:nvSpPr>
          <p:cNvPr id="65" name="Rounded Rectangle 64"/>
          <p:cNvSpPr/>
          <p:nvPr/>
        </p:nvSpPr>
        <p:spPr>
          <a:xfrm>
            <a:off x="8280555" y="4363018"/>
            <a:ext cx="711200" cy="698938"/>
          </a:xfrm>
          <a:prstGeom prst="roundRect">
            <a:avLst/>
          </a:prstGeom>
          <a:solidFill>
            <a:schemeClr val="bg1"/>
          </a:solidFill>
          <a:ln w="28575">
            <a:solidFill>
              <a:srgbClr val="FF66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smtClean="0">
                <a:solidFill>
                  <a:schemeClr val="tx1"/>
                </a:solidFill>
                <a:latin typeface="UTM Avo" panose="02040603050506020204" pitchFamily="18" charset="0"/>
              </a:rPr>
              <a:t>-</a:t>
            </a:r>
            <a:endParaRPr lang="vi-VN" sz="4400" dirty="0">
              <a:solidFill>
                <a:schemeClr val="tx1"/>
              </a:solidFill>
            </a:endParaRPr>
          </a:p>
        </p:txBody>
      </p:sp>
      <p:sp>
        <p:nvSpPr>
          <p:cNvPr id="66" name="Rounded Rectangle 65"/>
          <p:cNvSpPr/>
          <p:nvPr/>
        </p:nvSpPr>
        <p:spPr>
          <a:xfrm>
            <a:off x="9144310" y="4363018"/>
            <a:ext cx="711200" cy="698938"/>
          </a:xfrm>
          <a:prstGeom prst="roundRect">
            <a:avLst/>
          </a:prstGeom>
          <a:solidFill>
            <a:schemeClr val="bg1"/>
          </a:solidFill>
          <a:ln w="28575">
            <a:solidFill>
              <a:srgbClr val="FF66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chemeClr val="tx1"/>
                </a:solidFill>
                <a:latin typeface="UTM Avo" panose="02040603050506020204" pitchFamily="18" charset="0"/>
              </a:rPr>
              <a:t>3</a:t>
            </a:r>
            <a:endParaRPr lang="vi-VN" sz="4400" dirty="0">
              <a:solidFill>
                <a:schemeClr val="tx1"/>
              </a:solidFill>
            </a:endParaRPr>
          </a:p>
        </p:txBody>
      </p:sp>
      <p:sp>
        <p:nvSpPr>
          <p:cNvPr id="67" name="Rounded Rectangle 66"/>
          <p:cNvSpPr/>
          <p:nvPr/>
        </p:nvSpPr>
        <p:spPr>
          <a:xfrm>
            <a:off x="10008065" y="4363018"/>
            <a:ext cx="711200" cy="698938"/>
          </a:xfrm>
          <a:prstGeom prst="roundRect">
            <a:avLst/>
          </a:prstGeom>
          <a:solidFill>
            <a:schemeClr val="bg1"/>
          </a:solidFill>
          <a:ln w="28575">
            <a:solidFill>
              <a:srgbClr val="FF66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smtClean="0">
                <a:solidFill>
                  <a:schemeClr val="tx1"/>
                </a:solidFill>
                <a:latin typeface="UTM Avo" panose="02040603050506020204" pitchFamily="18" charset="0"/>
              </a:rPr>
              <a:t>=</a:t>
            </a:r>
            <a:endParaRPr lang="vi-VN" sz="4400" dirty="0">
              <a:solidFill>
                <a:schemeClr val="tx1"/>
              </a:solidFill>
            </a:endParaRPr>
          </a:p>
        </p:txBody>
      </p:sp>
      <p:sp>
        <p:nvSpPr>
          <p:cNvPr id="68" name="Rounded Rectangle 67"/>
          <p:cNvSpPr/>
          <p:nvPr/>
        </p:nvSpPr>
        <p:spPr>
          <a:xfrm>
            <a:off x="10871822" y="4363018"/>
            <a:ext cx="711200" cy="698938"/>
          </a:xfrm>
          <a:prstGeom prst="roundRect">
            <a:avLst/>
          </a:prstGeom>
          <a:solidFill>
            <a:schemeClr val="accent4">
              <a:lumMod val="40000"/>
              <a:lumOff val="60000"/>
            </a:schemeClr>
          </a:solidFill>
          <a:ln w="28575">
            <a:solidFill>
              <a:srgbClr val="FF66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chemeClr val="tx1"/>
                </a:solidFill>
                <a:latin typeface="UTM Avo" panose="02040603050506020204" pitchFamily="18" charset="0"/>
              </a:rPr>
              <a:t>5</a:t>
            </a:r>
            <a:endParaRPr lang="vi-VN" sz="4400" dirty="0">
              <a:solidFill>
                <a:schemeClr val="tx1"/>
              </a:solidFill>
            </a:endParaRPr>
          </a:p>
        </p:txBody>
      </p:sp>
      <p:sp>
        <p:nvSpPr>
          <p:cNvPr id="69" name="Rounded Rectangle 68"/>
          <p:cNvSpPr/>
          <p:nvPr/>
        </p:nvSpPr>
        <p:spPr>
          <a:xfrm>
            <a:off x="7416800" y="5526171"/>
            <a:ext cx="711200" cy="698938"/>
          </a:xfrm>
          <a:prstGeom prst="roundRect">
            <a:avLst/>
          </a:prstGeom>
          <a:solidFill>
            <a:schemeClr val="bg1"/>
          </a:solidFill>
          <a:ln w="28575">
            <a:solidFill>
              <a:srgbClr val="FF66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smtClean="0">
                <a:solidFill>
                  <a:schemeClr val="tx1"/>
                </a:solidFill>
                <a:latin typeface="UTM Avo" panose="02040603050506020204" pitchFamily="18" charset="0"/>
              </a:rPr>
              <a:t>8</a:t>
            </a:r>
            <a:endParaRPr lang="vi-VN" sz="4400" dirty="0">
              <a:solidFill>
                <a:schemeClr val="tx1"/>
              </a:solidFill>
            </a:endParaRPr>
          </a:p>
        </p:txBody>
      </p:sp>
      <p:sp>
        <p:nvSpPr>
          <p:cNvPr id="70" name="Rounded Rectangle 69"/>
          <p:cNvSpPr/>
          <p:nvPr/>
        </p:nvSpPr>
        <p:spPr>
          <a:xfrm>
            <a:off x="8280555" y="5526171"/>
            <a:ext cx="711200" cy="698938"/>
          </a:xfrm>
          <a:prstGeom prst="roundRect">
            <a:avLst/>
          </a:prstGeom>
          <a:solidFill>
            <a:schemeClr val="bg1"/>
          </a:solidFill>
          <a:ln w="28575">
            <a:solidFill>
              <a:srgbClr val="FF66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smtClean="0">
                <a:solidFill>
                  <a:schemeClr val="tx1"/>
                </a:solidFill>
                <a:latin typeface="UTM Avo" panose="02040603050506020204" pitchFamily="18" charset="0"/>
              </a:rPr>
              <a:t>-</a:t>
            </a:r>
            <a:endParaRPr lang="vi-VN" sz="4400" dirty="0">
              <a:solidFill>
                <a:schemeClr val="tx1"/>
              </a:solidFill>
            </a:endParaRPr>
          </a:p>
        </p:txBody>
      </p:sp>
      <p:sp>
        <p:nvSpPr>
          <p:cNvPr id="71" name="Rounded Rectangle 70"/>
          <p:cNvSpPr/>
          <p:nvPr/>
        </p:nvSpPr>
        <p:spPr>
          <a:xfrm>
            <a:off x="9144310" y="5526171"/>
            <a:ext cx="711200" cy="698938"/>
          </a:xfrm>
          <a:prstGeom prst="roundRect">
            <a:avLst/>
          </a:prstGeom>
          <a:solidFill>
            <a:schemeClr val="bg1"/>
          </a:solidFill>
          <a:ln w="28575">
            <a:solidFill>
              <a:srgbClr val="FF66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chemeClr val="tx1"/>
                </a:solidFill>
                <a:latin typeface="UTM Avo" panose="02040603050506020204" pitchFamily="18" charset="0"/>
              </a:rPr>
              <a:t>4</a:t>
            </a:r>
            <a:endParaRPr lang="vi-VN" sz="4400" dirty="0">
              <a:solidFill>
                <a:schemeClr val="tx1"/>
              </a:solidFill>
            </a:endParaRPr>
          </a:p>
        </p:txBody>
      </p:sp>
      <p:sp>
        <p:nvSpPr>
          <p:cNvPr id="72" name="Rounded Rectangle 71"/>
          <p:cNvSpPr/>
          <p:nvPr/>
        </p:nvSpPr>
        <p:spPr>
          <a:xfrm>
            <a:off x="10008065" y="5526171"/>
            <a:ext cx="711200" cy="698938"/>
          </a:xfrm>
          <a:prstGeom prst="roundRect">
            <a:avLst/>
          </a:prstGeom>
          <a:solidFill>
            <a:schemeClr val="bg1"/>
          </a:solidFill>
          <a:ln w="28575">
            <a:solidFill>
              <a:srgbClr val="FF66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smtClean="0">
                <a:solidFill>
                  <a:schemeClr val="tx1"/>
                </a:solidFill>
                <a:latin typeface="UTM Avo" panose="02040603050506020204" pitchFamily="18" charset="0"/>
              </a:rPr>
              <a:t>=</a:t>
            </a:r>
            <a:endParaRPr lang="vi-VN" sz="4400" dirty="0">
              <a:solidFill>
                <a:schemeClr val="tx1"/>
              </a:solidFill>
            </a:endParaRPr>
          </a:p>
        </p:txBody>
      </p:sp>
      <p:sp>
        <p:nvSpPr>
          <p:cNvPr id="73" name="Rounded Rectangle 72"/>
          <p:cNvSpPr/>
          <p:nvPr/>
        </p:nvSpPr>
        <p:spPr>
          <a:xfrm>
            <a:off x="10871822" y="5526171"/>
            <a:ext cx="711200" cy="698938"/>
          </a:xfrm>
          <a:prstGeom prst="roundRect">
            <a:avLst/>
          </a:prstGeom>
          <a:solidFill>
            <a:schemeClr val="accent4">
              <a:lumMod val="40000"/>
              <a:lumOff val="60000"/>
            </a:schemeClr>
          </a:solidFill>
          <a:ln w="28575">
            <a:solidFill>
              <a:srgbClr val="FF66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chemeClr val="tx1"/>
                </a:solidFill>
                <a:latin typeface="UTM Avo" panose="02040603050506020204" pitchFamily="18" charset="0"/>
              </a:rPr>
              <a:t>4</a:t>
            </a:r>
            <a:endParaRPr lang="vi-VN" sz="4400" dirty="0">
              <a:solidFill>
                <a:schemeClr val="tx1"/>
              </a:solidFill>
            </a:endParaRPr>
          </a:p>
        </p:txBody>
      </p:sp>
      <p:grpSp>
        <p:nvGrpSpPr>
          <p:cNvPr id="74" name="Group 73"/>
          <p:cNvGrpSpPr/>
          <p:nvPr/>
        </p:nvGrpSpPr>
        <p:grpSpPr>
          <a:xfrm>
            <a:off x="10008065" y="201958"/>
            <a:ext cx="2174848" cy="1068431"/>
            <a:chOff x="4800600" y="1560633"/>
            <a:chExt cx="6919546" cy="3925767"/>
          </a:xfrm>
        </p:grpSpPr>
        <p:sp>
          <p:nvSpPr>
            <p:cNvPr id="75" name="Cloud Callout 74"/>
            <p:cNvSpPr/>
            <p:nvPr/>
          </p:nvSpPr>
          <p:spPr>
            <a:xfrm>
              <a:off x="4800600" y="1560633"/>
              <a:ext cx="6919546" cy="3925767"/>
            </a:xfrm>
            <a:prstGeom prst="cloudCallout">
              <a:avLst>
                <a:gd name="adj1" fmla="val -72342"/>
                <a:gd name="adj2" fmla="val 48974"/>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76" name="TextBox 75"/>
            <p:cNvSpPr txBox="1"/>
            <p:nvPr/>
          </p:nvSpPr>
          <p:spPr>
            <a:xfrm>
              <a:off x="5381154" y="2449185"/>
              <a:ext cx="5917497" cy="2148656"/>
            </a:xfrm>
            <a:prstGeom prst="rect">
              <a:avLst/>
            </a:prstGeom>
            <a:noFill/>
          </p:spPr>
          <p:txBody>
            <a:bodyPr wrap="square" rtlCol="0">
              <a:spAutoFit/>
            </a:bodyPr>
            <a:lstStyle/>
            <a:p>
              <a:pPr algn="ctr"/>
              <a:r>
                <a:rPr lang="en-US" sz="3200" b="1" dirty="0" err="1" smtClean="0">
                  <a:solidFill>
                    <a:srgbClr val="00B050"/>
                  </a:solidFill>
                  <a:latin typeface="UTM Avo" panose="02040603050506020204" pitchFamily="18" charset="0"/>
                </a:rPr>
                <a:t>Bắn</a:t>
              </a:r>
              <a:r>
                <a:rPr lang="en-US" sz="3200" b="1" dirty="0" smtClean="0">
                  <a:solidFill>
                    <a:srgbClr val="00B050"/>
                  </a:solidFill>
                  <a:latin typeface="UTM Avo" panose="02040603050506020204" pitchFamily="18" charset="0"/>
                </a:rPr>
                <a:t> </a:t>
              </a:r>
              <a:r>
                <a:rPr lang="en-US" sz="3200" b="1" dirty="0" err="1" smtClean="0">
                  <a:solidFill>
                    <a:srgbClr val="00B050"/>
                  </a:solidFill>
                  <a:latin typeface="UTM Avo" panose="02040603050506020204" pitchFamily="18" charset="0"/>
                </a:rPr>
                <a:t>tên</a:t>
              </a:r>
              <a:endParaRPr lang="vi-VN" sz="3200" b="1" dirty="0">
                <a:solidFill>
                  <a:srgbClr val="00B050"/>
                </a:solidFill>
              </a:endParaRPr>
            </a:p>
          </p:txBody>
        </p:sp>
      </p:grpSp>
    </p:spTree>
    <p:extLst>
      <p:ext uri="{BB962C8B-B14F-4D97-AF65-F5344CB8AC3E}">
        <p14:creationId xmlns:p14="http://schemas.microsoft.com/office/powerpoint/2010/main" val="1471746368"/>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500"/>
                                        <p:tgtEl>
                                          <p:spTgt spid="17"/>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54"/>
                                        </p:tgtEl>
                                        <p:attrNameLst>
                                          <p:attrName>style.visibility</p:attrName>
                                        </p:attrNameLst>
                                      </p:cBhvr>
                                      <p:to>
                                        <p:strVal val="visible"/>
                                      </p:to>
                                    </p:set>
                                    <p:animEffect transition="in" filter="fade">
                                      <p:cBhvr>
                                        <p:cTn id="26" dur="500"/>
                                        <p:tgtEl>
                                          <p:spTgt spid="54"/>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55"/>
                                        </p:tgtEl>
                                        <p:attrNameLst>
                                          <p:attrName>style.visibility</p:attrName>
                                        </p:attrNameLst>
                                      </p:cBhvr>
                                      <p:to>
                                        <p:strVal val="visible"/>
                                      </p:to>
                                    </p:set>
                                    <p:animEffect transition="in" filter="fade">
                                      <p:cBhvr>
                                        <p:cTn id="29" dur="500"/>
                                        <p:tgtEl>
                                          <p:spTgt spid="55"/>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56"/>
                                        </p:tgtEl>
                                        <p:attrNameLst>
                                          <p:attrName>style.visibility</p:attrName>
                                        </p:attrNameLst>
                                      </p:cBhvr>
                                      <p:to>
                                        <p:strVal val="visible"/>
                                      </p:to>
                                    </p:set>
                                    <p:animEffect transition="in" filter="fade">
                                      <p:cBhvr>
                                        <p:cTn id="32" dur="500"/>
                                        <p:tgtEl>
                                          <p:spTgt spid="56"/>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57"/>
                                        </p:tgtEl>
                                        <p:attrNameLst>
                                          <p:attrName>style.visibility</p:attrName>
                                        </p:attrNameLst>
                                      </p:cBhvr>
                                      <p:to>
                                        <p:strVal val="visible"/>
                                      </p:to>
                                    </p:set>
                                    <p:animEffect transition="in" filter="fade">
                                      <p:cBhvr>
                                        <p:cTn id="35" dur="500"/>
                                        <p:tgtEl>
                                          <p:spTgt spid="57"/>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58"/>
                                        </p:tgtEl>
                                        <p:attrNameLst>
                                          <p:attrName>style.visibility</p:attrName>
                                        </p:attrNameLst>
                                      </p:cBhvr>
                                      <p:to>
                                        <p:strVal val="visible"/>
                                      </p:to>
                                    </p:set>
                                    <p:animEffect transition="in" filter="fade">
                                      <p:cBhvr>
                                        <p:cTn id="38" dur="500"/>
                                        <p:tgtEl>
                                          <p:spTgt spid="58"/>
                                        </p:tgtEl>
                                      </p:cBhvr>
                                    </p:animEffect>
                                  </p:childTnLst>
                                  <p:subTnLst>
                                    <p:audio>
                                      <p:cMediaNode>
                                        <p:cTn display="0" masterRel="sameClick">
                                          <p:stCondLst>
                                            <p:cond evt="begin" delay="0">
                                              <p:tn val="36"/>
                                            </p:cond>
                                          </p:stCondLst>
                                          <p:endCondLst>
                                            <p:cond evt="onStopAudio" delay="0">
                                              <p:tgtEl>
                                                <p:sldTgt/>
                                              </p:tgtEl>
                                            </p:cond>
                                          </p:endCondLst>
                                        </p:cTn>
                                        <p:tgtEl>
                                          <p:sndTgt r:embed="rId2" name="chimes.wav"/>
                                        </p:tgtEl>
                                      </p:cMediaNode>
                                    </p:audio>
                                  </p:sub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74"/>
                                        </p:tgtEl>
                                        <p:attrNameLst>
                                          <p:attrName>style.visibility</p:attrName>
                                        </p:attrNameLst>
                                      </p:cBhvr>
                                      <p:to>
                                        <p:strVal val="visible"/>
                                      </p:to>
                                    </p:set>
                                    <p:animEffect transition="in" filter="fade">
                                      <p:cBhvr>
                                        <p:cTn id="43" dur="1000"/>
                                        <p:tgtEl>
                                          <p:spTgt spid="74"/>
                                        </p:tgtEl>
                                      </p:cBhvr>
                                    </p:animEffect>
                                    <p:anim calcmode="lin" valueType="num">
                                      <p:cBhvr>
                                        <p:cTn id="44" dur="1000" fill="hold"/>
                                        <p:tgtEl>
                                          <p:spTgt spid="74"/>
                                        </p:tgtEl>
                                        <p:attrNameLst>
                                          <p:attrName>ppt_x</p:attrName>
                                        </p:attrNameLst>
                                      </p:cBhvr>
                                      <p:tavLst>
                                        <p:tav tm="0">
                                          <p:val>
                                            <p:strVal val="#ppt_x"/>
                                          </p:val>
                                        </p:tav>
                                        <p:tav tm="100000">
                                          <p:val>
                                            <p:strVal val="#ppt_x"/>
                                          </p:val>
                                        </p:tav>
                                      </p:tavLst>
                                    </p:anim>
                                    <p:anim calcmode="lin" valueType="num">
                                      <p:cBhvr>
                                        <p:cTn id="45" dur="1000" fill="hold"/>
                                        <p:tgtEl>
                                          <p:spTgt spid="74"/>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46"/>
                                        </p:tgtEl>
                                        <p:attrNameLst>
                                          <p:attrName>style.visibility</p:attrName>
                                        </p:attrNameLst>
                                      </p:cBhvr>
                                      <p:to>
                                        <p:strVal val="visible"/>
                                      </p:to>
                                    </p:set>
                                    <p:animEffect transition="in" filter="fade">
                                      <p:cBhvr>
                                        <p:cTn id="50" dur="500"/>
                                        <p:tgtEl>
                                          <p:spTgt spid="46"/>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59"/>
                                        </p:tgtEl>
                                        <p:attrNameLst>
                                          <p:attrName>style.visibility</p:attrName>
                                        </p:attrNameLst>
                                      </p:cBhvr>
                                      <p:to>
                                        <p:strVal val="visible"/>
                                      </p:to>
                                    </p:set>
                                    <p:animEffect transition="in" filter="fade">
                                      <p:cBhvr>
                                        <p:cTn id="55" dur="500"/>
                                        <p:tgtEl>
                                          <p:spTgt spid="59"/>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60"/>
                                        </p:tgtEl>
                                        <p:attrNameLst>
                                          <p:attrName>style.visibility</p:attrName>
                                        </p:attrNameLst>
                                      </p:cBhvr>
                                      <p:to>
                                        <p:strVal val="visible"/>
                                      </p:to>
                                    </p:set>
                                    <p:animEffect transition="in" filter="fade">
                                      <p:cBhvr>
                                        <p:cTn id="58" dur="500"/>
                                        <p:tgtEl>
                                          <p:spTgt spid="60"/>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61"/>
                                        </p:tgtEl>
                                        <p:attrNameLst>
                                          <p:attrName>style.visibility</p:attrName>
                                        </p:attrNameLst>
                                      </p:cBhvr>
                                      <p:to>
                                        <p:strVal val="visible"/>
                                      </p:to>
                                    </p:set>
                                    <p:animEffect transition="in" filter="fade">
                                      <p:cBhvr>
                                        <p:cTn id="61" dur="500"/>
                                        <p:tgtEl>
                                          <p:spTgt spid="61"/>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62"/>
                                        </p:tgtEl>
                                        <p:attrNameLst>
                                          <p:attrName>style.visibility</p:attrName>
                                        </p:attrNameLst>
                                      </p:cBhvr>
                                      <p:to>
                                        <p:strVal val="visible"/>
                                      </p:to>
                                    </p:set>
                                    <p:animEffect transition="in" filter="fade">
                                      <p:cBhvr>
                                        <p:cTn id="64" dur="500"/>
                                        <p:tgtEl>
                                          <p:spTgt spid="62"/>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63"/>
                                        </p:tgtEl>
                                        <p:attrNameLst>
                                          <p:attrName>style.visibility</p:attrName>
                                        </p:attrNameLst>
                                      </p:cBhvr>
                                      <p:to>
                                        <p:strVal val="visible"/>
                                      </p:to>
                                    </p:set>
                                    <p:animEffect transition="in" filter="fade">
                                      <p:cBhvr>
                                        <p:cTn id="67" dur="500"/>
                                        <p:tgtEl>
                                          <p:spTgt spid="63"/>
                                        </p:tgtEl>
                                      </p:cBhvr>
                                    </p:animEffect>
                                  </p:childTnLst>
                                  <p:subTnLst>
                                    <p:audio>
                                      <p:cMediaNode>
                                        <p:cTn display="0" masterRel="sameClick">
                                          <p:stCondLst>
                                            <p:cond evt="begin" delay="0">
                                              <p:tn val="65"/>
                                            </p:cond>
                                          </p:stCondLst>
                                          <p:endCondLst>
                                            <p:cond evt="onStopAudio" delay="0">
                                              <p:tgtEl>
                                                <p:sldTgt/>
                                              </p:tgtEl>
                                            </p:cond>
                                          </p:endCondLst>
                                        </p:cTn>
                                        <p:tgtEl>
                                          <p:sndTgt r:embed="rId2" name="chimes.wav"/>
                                        </p:tgtEl>
                                      </p:cMediaNode>
                                    </p:audio>
                                  </p:sub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49"/>
                                        </p:tgtEl>
                                        <p:attrNameLst>
                                          <p:attrName>style.visibility</p:attrName>
                                        </p:attrNameLst>
                                      </p:cBhvr>
                                      <p:to>
                                        <p:strVal val="visible"/>
                                      </p:to>
                                    </p:set>
                                    <p:animEffect transition="in" filter="fade">
                                      <p:cBhvr>
                                        <p:cTn id="72" dur="500"/>
                                        <p:tgtEl>
                                          <p:spTgt spid="49"/>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64"/>
                                        </p:tgtEl>
                                        <p:attrNameLst>
                                          <p:attrName>style.visibility</p:attrName>
                                        </p:attrNameLst>
                                      </p:cBhvr>
                                      <p:to>
                                        <p:strVal val="visible"/>
                                      </p:to>
                                    </p:set>
                                    <p:animEffect transition="in" filter="fade">
                                      <p:cBhvr>
                                        <p:cTn id="77" dur="500"/>
                                        <p:tgtEl>
                                          <p:spTgt spid="64"/>
                                        </p:tgtEl>
                                      </p:cBhvr>
                                    </p:animEffect>
                                  </p:childTnLst>
                                </p:cTn>
                              </p:par>
                              <p:par>
                                <p:cTn id="78" presetID="10" presetClass="entr" presetSubtype="0" fill="hold" grpId="0" nodeType="withEffect">
                                  <p:stCondLst>
                                    <p:cond delay="0"/>
                                  </p:stCondLst>
                                  <p:childTnLst>
                                    <p:set>
                                      <p:cBhvr>
                                        <p:cTn id="79" dur="1" fill="hold">
                                          <p:stCondLst>
                                            <p:cond delay="0"/>
                                          </p:stCondLst>
                                        </p:cTn>
                                        <p:tgtEl>
                                          <p:spTgt spid="65"/>
                                        </p:tgtEl>
                                        <p:attrNameLst>
                                          <p:attrName>style.visibility</p:attrName>
                                        </p:attrNameLst>
                                      </p:cBhvr>
                                      <p:to>
                                        <p:strVal val="visible"/>
                                      </p:to>
                                    </p:set>
                                    <p:animEffect transition="in" filter="fade">
                                      <p:cBhvr>
                                        <p:cTn id="80" dur="500"/>
                                        <p:tgtEl>
                                          <p:spTgt spid="65"/>
                                        </p:tgtEl>
                                      </p:cBhvr>
                                    </p:animEffect>
                                  </p:childTnLst>
                                </p:cTn>
                              </p:par>
                              <p:par>
                                <p:cTn id="81" presetID="10" presetClass="entr" presetSubtype="0" fill="hold" grpId="0" nodeType="withEffect">
                                  <p:stCondLst>
                                    <p:cond delay="0"/>
                                  </p:stCondLst>
                                  <p:childTnLst>
                                    <p:set>
                                      <p:cBhvr>
                                        <p:cTn id="82" dur="1" fill="hold">
                                          <p:stCondLst>
                                            <p:cond delay="0"/>
                                          </p:stCondLst>
                                        </p:cTn>
                                        <p:tgtEl>
                                          <p:spTgt spid="66"/>
                                        </p:tgtEl>
                                        <p:attrNameLst>
                                          <p:attrName>style.visibility</p:attrName>
                                        </p:attrNameLst>
                                      </p:cBhvr>
                                      <p:to>
                                        <p:strVal val="visible"/>
                                      </p:to>
                                    </p:set>
                                    <p:animEffect transition="in" filter="fade">
                                      <p:cBhvr>
                                        <p:cTn id="83" dur="500"/>
                                        <p:tgtEl>
                                          <p:spTgt spid="66"/>
                                        </p:tgtEl>
                                      </p:cBhvr>
                                    </p:animEffect>
                                  </p:childTnLst>
                                </p:cTn>
                              </p:par>
                              <p:par>
                                <p:cTn id="84" presetID="10" presetClass="entr" presetSubtype="0" fill="hold" grpId="0" nodeType="withEffect">
                                  <p:stCondLst>
                                    <p:cond delay="0"/>
                                  </p:stCondLst>
                                  <p:childTnLst>
                                    <p:set>
                                      <p:cBhvr>
                                        <p:cTn id="85" dur="1" fill="hold">
                                          <p:stCondLst>
                                            <p:cond delay="0"/>
                                          </p:stCondLst>
                                        </p:cTn>
                                        <p:tgtEl>
                                          <p:spTgt spid="67"/>
                                        </p:tgtEl>
                                        <p:attrNameLst>
                                          <p:attrName>style.visibility</p:attrName>
                                        </p:attrNameLst>
                                      </p:cBhvr>
                                      <p:to>
                                        <p:strVal val="visible"/>
                                      </p:to>
                                    </p:set>
                                    <p:animEffect transition="in" filter="fade">
                                      <p:cBhvr>
                                        <p:cTn id="86" dur="500"/>
                                        <p:tgtEl>
                                          <p:spTgt spid="67"/>
                                        </p:tgtEl>
                                      </p:cBhvr>
                                    </p:animEffect>
                                  </p:childTnLst>
                                </p:cTn>
                              </p:par>
                              <p:par>
                                <p:cTn id="87" presetID="10" presetClass="entr" presetSubtype="0" fill="hold" grpId="0" nodeType="withEffect">
                                  <p:stCondLst>
                                    <p:cond delay="0"/>
                                  </p:stCondLst>
                                  <p:childTnLst>
                                    <p:set>
                                      <p:cBhvr>
                                        <p:cTn id="88" dur="1" fill="hold">
                                          <p:stCondLst>
                                            <p:cond delay="0"/>
                                          </p:stCondLst>
                                        </p:cTn>
                                        <p:tgtEl>
                                          <p:spTgt spid="68"/>
                                        </p:tgtEl>
                                        <p:attrNameLst>
                                          <p:attrName>style.visibility</p:attrName>
                                        </p:attrNameLst>
                                      </p:cBhvr>
                                      <p:to>
                                        <p:strVal val="visible"/>
                                      </p:to>
                                    </p:set>
                                    <p:animEffect transition="in" filter="fade">
                                      <p:cBhvr>
                                        <p:cTn id="89" dur="500"/>
                                        <p:tgtEl>
                                          <p:spTgt spid="68"/>
                                        </p:tgtEl>
                                      </p:cBhvr>
                                    </p:animEffect>
                                  </p:childTnLst>
                                  <p:subTnLst>
                                    <p:audio>
                                      <p:cMediaNode>
                                        <p:cTn display="0" masterRel="sameClick">
                                          <p:stCondLst>
                                            <p:cond evt="begin" delay="0">
                                              <p:tn val="87"/>
                                            </p:cond>
                                          </p:stCondLst>
                                          <p:endCondLst>
                                            <p:cond evt="onStopAudio" delay="0">
                                              <p:tgtEl>
                                                <p:sldTgt/>
                                              </p:tgtEl>
                                            </p:cond>
                                          </p:endCondLst>
                                        </p:cTn>
                                        <p:tgtEl>
                                          <p:sndTgt r:embed="rId2" name="chimes.wav"/>
                                        </p:tgtEl>
                                      </p:cMediaNode>
                                    </p:audio>
                                  </p:subTnLst>
                                </p:cTn>
                              </p:par>
                            </p:childTnLst>
                          </p:cTn>
                        </p:par>
                      </p:childTnLst>
                    </p:cTn>
                  </p:par>
                  <p:par>
                    <p:cTn id="90" fill="hold">
                      <p:stCondLst>
                        <p:cond delay="indefinite"/>
                      </p:stCondLst>
                      <p:childTnLst>
                        <p:par>
                          <p:cTn id="91" fill="hold">
                            <p:stCondLst>
                              <p:cond delay="0"/>
                            </p:stCondLst>
                            <p:childTnLst>
                              <p:par>
                                <p:cTn id="92" presetID="10" presetClass="entr" presetSubtype="0" fill="hold" nodeType="clickEffect">
                                  <p:stCondLst>
                                    <p:cond delay="0"/>
                                  </p:stCondLst>
                                  <p:childTnLst>
                                    <p:set>
                                      <p:cBhvr>
                                        <p:cTn id="93" dur="1" fill="hold">
                                          <p:stCondLst>
                                            <p:cond delay="0"/>
                                          </p:stCondLst>
                                        </p:cTn>
                                        <p:tgtEl>
                                          <p:spTgt spid="53"/>
                                        </p:tgtEl>
                                        <p:attrNameLst>
                                          <p:attrName>style.visibility</p:attrName>
                                        </p:attrNameLst>
                                      </p:cBhvr>
                                      <p:to>
                                        <p:strVal val="visible"/>
                                      </p:to>
                                    </p:set>
                                    <p:animEffect transition="in" filter="fade">
                                      <p:cBhvr>
                                        <p:cTn id="94" dur="500"/>
                                        <p:tgtEl>
                                          <p:spTgt spid="53"/>
                                        </p:tgtEl>
                                      </p:cBhvr>
                                    </p:animEffect>
                                  </p:childTnLst>
                                </p:cTn>
                              </p:par>
                            </p:childTnLst>
                          </p:cTn>
                        </p:par>
                      </p:childTnLst>
                    </p:cTn>
                  </p:par>
                  <p:par>
                    <p:cTn id="95" fill="hold">
                      <p:stCondLst>
                        <p:cond delay="indefinite"/>
                      </p:stCondLst>
                      <p:childTnLst>
                        <p:par>
                          <p:cTn id="96" fill="hold">
                            <p:stCondLst>
                              <p:cond delay="0"/>
                            </p:stCondLst>
                            <p:childTnLst>
                              <p:par>
                                <p:cTn id="97" presetID="10" presetClass="entr" presetSubtype="0" fill="hold" grpId="0" nodeType="clickEffect">
                                  <p:stCondLst>
                                    <p:cond delay="0"/>
                                  </p:stCondLst>
                                  <p:childTnLst>
                                    <p:set>
                                      <p:cBhvr>
                                        <p:cTn id="98" dur="1" fill="hold">
                                          <p:stCondLst>
                                            <p:cond delay="0"/>
                                          </p:stCondLst>
                                        </p:cTn>
                                        <p:tgtEl>
                                          <p:spTgt spid="69"/>
                                        </p:tgtEl>
                                        <p:attrNameLst>
                                          <p:attrName>style.visibility</p:attrName>
                                        </p:attrNameLst>
                                      </p:cBhvr>
                                      <p:to>
                                        <p:strVal val="visible"/>
                                      </p:to>
                                    </p:set>
                                    <p:animEffect transition="in" filter="fade">
                                      <p:cBhvr>
                                        <p:cTn id="99" dur="500"/>
                                        <p:tgtEl>
                                          <p:spTgt spid="69"/>
                                        </p:tgtEl>
                                      </p:cBhvr>
                                    </p:animEffect>
                                  </p:childTnLst>
                                </p:cTn>
                              </p:par>
                              <p:par>
                                <p:cTn id="100" presetID="10" presetClass="entr" presetSubtype="0" fill="hold" grpId="0" nodeType="withEffect">
                                  <p:stCondLst>
                                    <p:cond delay="0"/>
                                  </p:stCondLst>
                                  <p:childTnLst>
                                    <p:set>
                                      <p:cBhvr>
                                        <p:cTn id="101" dur="1" fill="hold">
                                          <p:stCondLst>
                                            <p:cond delay="0"/>
                                          </p:stCondLst>
                                        </p:cTn>
                                        <p:tgtEl>
                                          <p:spTgt spid="70"/>
                                        </p:tgtEl>
                                        <p:attrNameLst>
                                          <p:attrName>style.visibility</p:attrName>
                                        </p:attrNameLst>
                                      </p:cBhvr>
                                      <p:to>
                                        <p:strVal val="visible"/>
                                      </p:to>
                                    </p:set>
                                    <p:animEffect transition="in" filter="fade">
                                      <p:cBhvr>
                                        <p:cTn id="102" dur="500"/>
                                        <p:tgtEl>
                                          <p:spTgt spid="70"/>
                                        </p:tgtEl>
                                      </p:cBhvr>
                                    </p:animEffect>
                                  </p:childTnLst>
                                </p:cTn>
                              </p:par>
                              <p:par>
                                <p:cTn id="103" presetID="10" presetClass="entr" presetSubtype="0" fill="hold" grpId="0" nodeType="withEffect">
                                  <p:stCondLst>
                                    <p:cond delay="0"/>
                                  </p:stCondLst>
                                  <p:childTnLst>
                                    <p:set>
                                      <p:cBhvr>
                                        <p:cTn id="104" dur="1" fill="hold">
                                          <p:stCondLst>
                                            <p:cond delay="0"/>
                                          </p:stCondLst>
                                        </p:cTn>
                                        <p:tgtEl>
                                          <p:spTgt spid="71"/>
                                        </p:tgtEl>
                                        <p:attrNameLst>
                                          <p:attrName>style.visibility</p:attrName>
                                        </p:attrNameLst>
                                      </p:cBhvr>
                                      <p:to>
                                        <p:strVal val="visible"/>
                                      </p:to>
                                    </p:set>
                                    <p:animEffect transition="in" filter="fade">
                                      <p:cBhvr>
                                        <p:cTn id="105" dur="500"/>
                                        <p:tgtEl>
                                          <p:spTgt spid="71"/>
                                        </p:tgtEl>
                                      </p:cBhvr>
                                    </p:animEffect>
                                  </p:childTnLst>
                                </p:cTn>
                              </p:par>
                              <p:par>
                                <p:cTn id="106" presetID="10" presetClass="entr" presetSubtype="0" fill="hold" grpId="0" nodeType="withEffect">
                                  <p:stCondLst>
                                    <p:cond delay="0"/>
                                  </p:stCondLst>
                                  <p:childTnLst>
                                    <p:set>
                                      <p:cBhvr>
                                        <p:cTn id="107" dur="1" fill="hold">
                                          <p:stCondLst>
                                            <p:cond delay="0"/>
                                          </p:stCondLst>
                                        </p:cTn>
                                        <p:tgtEl>
                                          <p:spTgt spid="72"/>
                                        </p:tgtEl>
                                        <p:attrNameLst>
                                          <p:attrName>style.visibility</p:attrName>
                                        </p:attrNameLst>
                                      </p:cBhvr>
                                      <p:to>
                                        <p:strVal val="visible"/>
                                      </p:to>
                                    </p:set>
                                    <p:animEffect transition="in" filter="fade">
                                      <p:cBhvr>
                                        <p:cTn id="108" dur="500"/>
                                        <p:tgtEl>
                                          <p:spTgt spid="72"/>
                                        </p:tgtEl>
                                      </p:cBhvr>
                                    </p:animEffect>
                                  </p:childTnLst>
                                </p:cTn>
                              </p:par>
                              <p:par>
                                <p:cTn id="109" presetID="10" presetClass="entr" presetSubtype="0" fill="hold" grpId="0" nodeType="withEffect">
                                  <p:stCondLst>
                                    <p:cond delay="0"/>
                                  </p:stCondLst>
                                  <p:childTnLst>
                                    <p:set>
                                      <p:cBhvr>
                                        <p:cTn id="110" dur="1" fill="hold">
                                          <p:stCondLst>
                                            <p:cond delay="0"/>
                                          </p:stCondLst>
                                        </p:cTn>
                                        <p:tgtEl>
                                          <p:spTgt spid="73"/>
                                        </p:tgtEl>
                                        <p:attrNameLst>
                                          <p:attrName>style.visibility</p:attrName>
                                        </p:attrNameLst>
                                      </p:cBhvr>
                                      <p:to>
                                        <p:strVal val="visible"/>
                                      </p:to>
                                    </p:set>
                                    <p:animEffect transition="in" filter="fade">
                                      <p:cBhvr>
                                        <p:cTn id="111" dur="500"/>
                                        <p:tgtEl>
                                          <p:spTgt spid="73"/>
                                        </p:tgtEl>
                                      </p:cBhvr>
                                    </p:animEffect>
                                  </p:childTnLst>
                                  <p:subTnLst>
                                    <p:audio>
                                      <p:cMediaNode>
                                        <p:cTn display="0" masterRel="sameClick">
                                          <p:stCondLst>
                                            <p:cond evt="begin" delay="0">
                                              <p:tn val="109"/>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animBg="1"/>
      <p:bldP spid="55" grpId="0" animBg="1"/>
      <p:bldP spid="56" grpId="0" animBg="1"/>
      <p:bldP spid="57" grpId="0" animBg="1"/>
      <p:bldP spid="58" grpId="0" animBg="1"/>
      <p:bldP spid="59" grpId="0" animBg="1"/>
      <p:bldP spid="60" grpId="0" animBg="1"/>
      <p:bldP spid="61" grpId="0" animBg="1"/>
      <p:bldP spid="62" grpId="0" animBg="1"/>
      <p:bldP spid="63" grpId="0" animBg="1"/>
      <p:bldP spid="64" grpId="0" animBg="1"/>
      <p:bldP spid="65" grpId="0" animBg="1"/>
      <p:bldP spid="66" grpId="0" animBg="1"/>
      <p:bldP spid="67" grpId="0" animBg="1"/>
      <p:bldP spid="68" grpId="0" animBg="1"/>
      <p:bldP spid="69" grpId="0" animBg="1"/>
      <p:bldP spid="70" grpId="0" animBg="1"/>
      <p:bldP spid="71" grpId="0" animBg="1"/>
      <p:bldP spid="72" grpId="0" animBg="1"/>
      <p:bldP spid="7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45B2FD9-DEDB-038A-6B0F-E724820D6699}"/>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0" b="97638" l="0" r="100000">
                        <a14:foregroundMark x1="20625" y1="18898" x2="45313" y2="27559"/>
                        <a14:foregroundMark x1="31563" y1="62205" x2="97500" y2="72441"/>
                        <a14:foregroundMark x1="80313" y1="62992" x2="95313" y2="62992"/>
                        <a14:foregroundMark x1="40313" y1="77953" x2="88750" y2="82677"/>
                        <a14:foregroundMark x1="34063" y1="77165" x2="41563" y2="77165"/>
                        <a14:foregroundMark x1="34688" y1="65354" x2="45938" y2="81890"/>
                        <a14:foregroundMark x1="37188" y1="59843" x2="54063" y2="58268"/>
                        <a14:foregroundMark x1="55000" y1="58268" x2="66250" y2="58268"/>
                        <a14:foregroundMark x1="83125" y1="60630" x2="74688" y2="63780"/>
                        <a14:foregroundMark x1="83750" y1="82677" x2="95938" y2="77165"/>
                        <a14:foregroundMark x1="83750" y1="74803" x2="83750" y2="80315"/>
                        <a14:foregroundMark x1="46563" y1="77165" x2="56250" y2="70866"/>
                        <a14:foregroundMark x1="37188" y1="77953" x2="38438" y2="79528"/>
                        <a14:foregroundMark x1="30625" y1="70866" x2="33750" y2="77165"/>
                        <a14:foregroundMark x1="73125" y1="83465" x2="74063" y2="93701"/>
                        <a14:foregroundMark x1="93750" y1="76378" x2="94063" y2="83465"/>
                      </a14:backgroundRemoval>
                    </a14:imgEffect>
                    <a14:imgEffect>
                      <a14:saturation sat="200000"/>
                    </a14:imgEffect>
                  </a14:imgLayer>
                </a14:imgProps>
              </a:ext>
            </a:extLst>
          </a:blip>
          <a:stretch>
            <a:fillRect/>
          </a:stretch>
        </p:blipFill>
        <p:spPr>
          <a:xfrm>
            <a:off x="603603" y="483998"/>
            <a:ext cx="3048425" cy="1209844"/>
          </a:xfrm>
          <a:prstGeom prst="rect">
            <a:avLst/>
          </a:prstGeom>
        </p:spPr>
      </p:pic>
      <p:pic>
        <p:nvPicPr>
          <p:cNvPr id="7" name="Picture 6"/>
          <p:cNvPicPr>
            <a:picLocks noChangeAspect="1"/>
          </p:cNvPicPr>
          <p:nvPr/>
        </p:nvPicPr>
        <p:blipFill rotWithShape="1">
          <a:blip r:embed="rId5"/>
          <a:srcRect l="15119" r="13305"/>
          <a:stretch/>
        </p:blipFill>
        <p:spPr>
          <a:xfrm>
            <a:off x="5294489" y="547199"/>
            <a:ext cx="4222044" cy="1083442"/>
          </a:xfrm>
          <a:prstGeom prst="rect">
            <a:avLst/>
          </a:prstGeom>
        </p:spPr>
      </p:pic>
      <p:sp>
        <p:nvSpPr>
          <p:cNvPr id="54" name="Rounded Rectangle 53"/>
          <p:cNvSpPr/>
          <p:nvPr/>
        </p:nvSpPr>
        <p:spPr>
          <a:xfrm>
            <a:off x="7416800" y="2036712"/>
            <a:ext cx="711200" cy="698938"/>
          </a:xfrm>
          <a:prstGeom prst="roundRect">
            <a:avLst/>
          </a:prstGeom>
          <a:solidFill>
            <a:schemeClr val="bg1"/>
          </a:solidFill>
          <a:ln w="28575">
            <a:solidFill>
              <a:srgbClr val="FF66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smtClean="0">
                <a:ln>
                  <a:noFill/>
                </a:ln>
                <a:solidFill>
                  <a:prstClr val="black"/>
                </a:solidFill>
                <a:effectLst/>
                <a:uLnTx/>
                <a:uFillTx/>
                <a:latin typeface="UTM Avo" panose="02040603050506020204" pitchFamily="18" charset="0"/>
                <a:ea typeface="+mn-ea"/>
                <a:cs typeface="+mn-cs"/>
              </a:rPr>
              <a:t>8</a:t>
            </a:r>
            <a:endParaRPr kumimoji="0" lang="vi-VN" sz="44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endParaRPr>
          </a:p>
        </p:txBody>
      </p:sp>
      <p:sp>
        <p:nvSpPr>
          <p:cNvPr id="55" name="Rounded Rectangle 54"/>
          <p:cNvSpPr/>
          <p:nvPr/>
        </p:nvSpPr>
        <p:spPr>
          <a:xfrm>
            <a:off x="8280555" y="2036712"/>
            <a:ext cx="711200" cy="698938"/>
          </a:xfrm>
          <a:prstGeom prst="roundRect">
            <a:avLst/>
          </a:prstGeom>
          <a:solidFill>
            <a:schemeClr val="bg1"/>
          </a:solidFill>
          <a:ln w="28575">
            <a:solidFill>
              <a:srgbClr val="FF66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smtClean="0">
                <a:ln>
                  <a:noFill/>
                </a:ln>
                <a:solidFill>
                  <a:prstClr val="black"/>
                </a:solidFill>
                <a:effectLst/>
                <a:uLnTx/>
                <a:uFillTx/>
                <a:latin typeface="UTM Avo" panose="02040603050506020204" pitchFamily="18" charset="0"/>
                <a:ea typeface="+mn-ea"/>
                <a:cs typeface="+mn-cs"/>
              </a:rPr>
              <a:t>-</a:t>
            </a:r>
            <a:endParaRPr kumimoji="0" lang="vi-VN" sz="44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endParaRPr>
          </a:p>
        </p:txBody>
      </p:sp>
      <p:sp>
        <p:nvSpPr>
          <p:cNvPr id="56" name="Rounded Rectangle 55"/>
          <p:cNvSpPr/>
          <p:nvPr/>
        </p:nvSpPr>
        <p:spPr>
          <a:xfrm>
            <a:off x="9144310" y="2036712"/>
            <a:ext cx="711200" cy="698938"/>
          </a:xfrm>
          <a:prstGeom prst="roundRect">
            <a:avLst/>
          </a:prstGeom>
          <a:solidFill>
            <a:schemeClr val="bg1"/>
          </a:solidFill>
          <a:ln w="28575">
            <a:solidFill>
              <a:srgbClr val="FF66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smtClean="0">
                <a:ln>
                  <a:noFill/>
                </a:ln>
                <a:solidFill>
                  <a:prstClr val="black"/>
                </a:solidFill>
                <a:effectLst/>
                <a:uLnTx/>
                <a:uFillTx/>
                <a:latin typeface="UTM Avo" panose="02040603050506020204" pitchFamily="18" charset="0"/>
                <a:ea typeface="+mn-ea"/>
                <a:cs typeface="+mn-cs"/>
              </a:rPr>
              <a:t>5</a:t>
            </a:r>
            <a:endParaRPr kumimoji="0" lang="vi-VN" sz="44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endParaRPr>
          </a:p>
        </p:txBody>
      </p:sp>
      <p:sp>
        <p:nvSpPr>
          <p:cNvPr id="57" name="Rounded Rectangle 56"/>
          <p:cNvSpPr/>
          <p:nvPr/>
        </p:nvSpPr>
        <p:spPr>
          <a:xfrm>
            <a:off x="10008065" y="2036712"/>
            <a:ext cx="711200" cy="698938"/>
          </a:xfrm>
          <a:prstGeom prst="roundRect">
            <a:avLst/>
          </a:prstGeom>
          <a:solidFill>
            <a:schemeClr val="bg1"/>
          </a:solidFill>
          <a:ln w="28575">
            <a:solidFill>
              <a:srgbClr val="FF66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smtClean="0">
                <a:ln>
                  <a:noFill/>
                </a:ln>
                <a:solidFill>
                  <a:prstClr val="black"/>
                </a:solidFill>
                <a:effectLst/>
                <a:uLnTx/>
                <a:uFillTx/>
                <a:latin typeface="UTM Avo" panose="02040603050506020204" pitchFamily="18" charset="0"/>
                <a:ea typeface="+mn-ea"/>
                <a:cs typeface="+mn-cs"/>
              </a:rPr>
              <a:t>=</a:t>
            </a:r>
            <a:endParaRPr kumimoji="0" lang="vi-VN" sz="44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endParaRPr>
          </a:p>
        </p:txBody>
      </p:sp>
      <p:sp>
        <p:nvSpPr>
          <p:cNvPr id="58" name="Rounded Rectangle 57"/>
          <p:cNvSpPr/>
          <p:nvPr/>
        </p:nvSpPr>
        <p:spPr>
          <a:xfrm>
            <a:off x="10871822" y="2036712"/>
            <a:ext cx="711200" cy="698938"/>
          </a:xfrm>
          <a:prstGeom prst="roundRect">
            <a:avLst/>
          </a:prstGeom>
          <a:solidFill>
            <a:schemeClr val="accent4">
              <a:lumMod val="40000"/>
              <a:lumOff val="60000"/>
            </a:schemeClr>
          </a:solidFill>
          <a:ln w="28575">
            <a:solidFill>
              <a:srgbClr val="FF66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smtClean="0">
                <a:ln>
                  <a:noFill/>
                </a:ln>
                <a:solidFill>
                  <a:prstClr val="black"/>
                </a:solidFill>
                <a:effectLst/>
                <a:uLnTx/>
                <a:uFillTx/>
                <a:latin typeface="UTM Avo" panose="02040603050506020204" pitchFamily="18" charset="0"/>
                <a:ea typeface="+mn-ea"/>
                <a:cs typeface="+mn-cs"/>
              </a:rPr>
              <a:t>3</a:t>
            </a:r>
            <a:endParaRPr kumimoji="0" lang="vi-VN" sz="44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endParaRPr>
          </a:p>
        </p:txBody>
      </p:sp>
      <p:sp>
        <p:nvSpPr>
          <p:cNvPr id="59" name="Rounded Rectangle 58"/>
          <p:cNvSpPr/>
          <p:nvPr/>
        </p:nvSpPr>
        <p:spPr>
          <a:xfrm>
            <a:off x="7416800" y="3199865"/>
            <a:ext cx="711200" cy="698938"/>
          </a:xfrm>
          <a:prstGeom prst="roundRect">
            <a:avLst/>
          </a:prstGeom>
          <a:solidFill>
            <a:schemeClr val="bg1"/>
          </a:solidFill>
          <a:ln w="28575">
            <a:solidFill>
              <a:srgbClr val="FF66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smtClean="0">
                <a:ln>
                  <a:noFill/>
                </a:ln>
                <a:solidFill>
                  <a:prstClr val="black"/>
                </a:solidFill>
                <a:effectLst/>
                <a:uLnTx/>
                <a:uFillTx/>
                <a:latin typeface="UTM Avo" panose="02040603050506020204" pitchFamily="18" charset="0"/>
                <a:ea typeface="+mn-ea"/>
                <a:cs typeface="+mn-cs"/>
              </a:rPr>
              <a:t>8</a:t>
            </a:r>
            <a:endParaRPr kumimoji="0" lang="vi-VN" sz="44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endParaRPr>
          </a:p>
        </p:txBody>
      </p:sp>
      <p:sp>
        <p:nvSpPr>
          <p:cNvPr id="60" name="Rounded Rectangle 59"/>
          <p:cNvSpPr/>
          <p:nvPr/>
        </p:nvSpPr>
        <p:spPr>
          <a:xfrm>
            <a:off x="8280555" y="3199865"/>
            <a:ext cx="711200" cy="698938"/>
          </a:xfrm>
          <a:prstGeom prst="roundRect">
            <a:avLst/>
          </a:prstGeom>
          <a:solidFill>
            <a:schemeClr val="bg1"/>
          </a:solidFill>
          <a:ln w="28575">
            <a:solidFill>
              <a:srgbClr val="FF66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smtClean="0">
                <a:ln>
                  <a:noFill/>
                </a:ln>
                <a:solidFill>
                  <a:prstClr val="black"/>
                </a:solidFill>
                <a:effectLst/>
                <a:uLnTx/>
                <a:uFillTx/>
                <a:latin typeface="UTM Avo" panose="02040603050506020204" pitchFamily="18" charset="0"/>
                <a:ea typeface="+mn-ea"/>
                <a:cs typeface="+mn-cs"/>
              </a:rPr>
              <a:t>-</a:t>
            </a:r>
            <a:endParaRPr kumimoji="0" lang="vi-VN" sz="44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endParaRPr>
          </a:p>
        </p:txBody>
      </p:sp>
      <p:sp>
        <p:nvSpPr>
          <p:cNvPr id="61" name="Rounded Rectangle 60"/>
          <p:cNvSpPr/>
          <p:nvPr/>
        </p:nvSpPr>
        <p:spPr>
          <a:xfrm>
            <a:off x="9144310" y="3199865"/>
            <a:ext cx="711200" cy="698938"/>
          </a:xfrm>
          <a:prstGeom prst="roundRect">
            <a:avLst/>
          </a:prstGeom>
          <a:solidFill>
            <a:schemeClr val="bg1"/>
          </a:solidFill>
          <a:ln w="28575">
            <a:solidFill>
              <a:srgbClr val="FF66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smtClean="0">
                <a:ln>
                  <a:noFill/>
                </a:ln>
                <a:solidFill>
                  <a:prstClr val="black"/>
                </a:solidFill>
                <a:effectLst/>
                <a:uLnTx/>
                <a:uFillTx/>
                <a:latin typeface="UTM Avo" panose="02040603050506020204" pitchFamily="18" charset="0"/>
                <a:ea typeface="+mn-ea"/>
                <a:cs typeface="+mn-cs"/>
              </a:rPr>
              <a:t>6</a:t>
            </a:r>
            <a:endParaRPr kumimoji="0" lang="vi-VN" sz="44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endParaRPr>
          </a:p>
        </p:txBody>
      </p:sp>
      <p:sp>
        <p:nvSpPr>
          <p:cNvPr id="62" name="Rounded Rectangle 61"/>
          <p:cNvSpPr/>
          <p:nvPr/>
        </p:nvSpPr>
        <p:spPr>
          <a:xfrm>
            <a:off x="10008065" y="3199865"/>
            <a:ext cx="711200" cy="698938"/>
          </a:xfrm>
          <a:prstGeom prst="roundRect">
            <a:avLst/>
          </a:prstGeom>
          <a:solidFill>
            <a:schemeClr val="bg1"/>
          </a:solidFill>
          <a:ln w="28575">
            <a:solidFill>
              <a:srgbClr val="FF66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smtClean="0">
                <a:ln>
                  <a:noFill/>
                </a:ln>
                <a:solidFill>
                  <a:prstClr val="black"/>
                </a:solidFill>
                <a:effectLst/>
                <a:uLnTx/>
                <a:uFillTx/>
                <a:latin typeface="UTM Avo" panose="02040603050506020204" pitchFamily="18" charset="0"/>
                <a:ea typeface="+mn-ea"/>
                <a:cs typeface="+mn-cs"/>
              </a:rPr>
              <a:t>=</a:t>
            </a:r>
            <a:endParaRPr kumimoji="0" lang="vi-VN" sz="44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endParaRPr>
          </a:p>
        </p:txBody>
      </p:sp>
      <p:sp>
        <p:nvSpPr>
          <p:cNvPr id="63" name="Rounded Rectangle 62"/>
          <p:cNvSpPr/>
          <p:nvPr/>
        </p:nvSpPr>
        <p:spPr>
          <a:xfrm>
            <a:off x="10871822" y="3199865"/>
            <a:ext cx="711200" cy="698938"/>
          </a:xfrm>
          <a:prstGeom prst="roundRect">
            <a:avLst/>
          </a:prstGeom>
          <a:solidFill>
            <a:schemeClr val="accent4">
              <a:lumMod val="40000"/>
              <a:lumOff val="60000"/>
            </a:schemeClr>
          </a:solidFill>
          <a:ln w="28575">
            <a:solidFill>
              <a:srgbClr val="FF66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smtClean="0">
                <a:ln>
                  <a:noFill/>
                </a:ln>
                <a:solidFill>
                  <a:prstClr val="black"/>
                </a:solidFill>
                <a:effectLst/>
                <a:uLnTx/>
                <a:uFillTx/>
                <a:latin typeface="UTM Avo" panose="02040603050506020204" pitchFamily="18" charset="0"/>
                <a:ea typeface="+mn-ea"/>
                <a:cs typeface="+mn-cs"/>
              </a:rPr>
              <a:t>2</a:t>
            </a:r>
            <a:endParaRPr kumimoji="0" lang="vi-VN" sz="44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endParaRPr>
          </a:p>
        </p:txBody>
      </p:sp>
      <p:sp>
        <p:nvSpPr>
          <p:cNvPr id="64" name="Rounded Rectangle 63"/>
          <p:cNvSpPr/>
          <p:nvPr/>
        </p:nvSpPr>
        <p:spPr>
          <a:xfrm>
            <a:off x="7416800" y="4363018"/>
            <a:ext cx="711200" cy="698938"/>
          </a:xfrm>
          <a:prstGeom prst="roundRect">
            <a:avLst/>
          </a:prstGeom>
          <a:solidFill>
            <a:schemeClr val="bg1"/>
          </a:solidFill>
          <a:ln w="28575">
            <a:solidFill>
              <a:srgbClr val="FF66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smtClean="0">
                <a:ln>
                  <a:noFill/>
                </a:ln>
                <a:solidFill>
                  <a:prstClr val="black"/>
                </a:solidFill>
                <a:effectLst/>
                <a:uLnTx/>
                <a:uFillTx/>
                <a:latin typeface="UTM Avo" panose="02040603050506020204" pitchFamily="18" charset="0"/>
                <a:ea typeface="+mn-ea"/>
                <a:cs typeface="+mn-cs"/>
              </a:rPr>
              <a:t>8</a:t>
            </a:r>
            <a:endParaRPr kumimoji="0" lang="vi-VN" sz="44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endParaRPr>
          </a:p>
        </p:txBody>
      </p:sp>
      <p:sp>
        <p:nvSpPr>
          <p:cNvPr id="65" name="Rounded Rectangle 64"/>
          <p:cNvSpPr/>
          <p:nvPr/>
        </p:nvSpPr>
        <p:spPr>
          <a:xfrm>
            <a:off x="8280555" y="4363018"/>
            <a:ext cx="711200" cy="698938"/>
          </a:xfrm>
          <a:prstGeom prst="roundRect">
            <a:avLst/>
          </a:prstGeom>
          <a:solidFill>
            <a:schemeClr val="bg1"/>
          </a:solidFill>
          <a:ln w="28575">
            <a:solidFill>
              <a:srgbClr val="FF66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smtClean="0">
                <a:ln>
                  <a:noFill/>
                </a:ln>
                <a:solidFill>
                  <a:prstClr val="black"/>
                </a:solidFill>
                <a:effectLst/>
                <a:uLnTx/>
                <a:uFillTx/>
                <a:latin typeface="UTM Avo" panose="02040603050506020204" pitchFamily="18" charset="0"/>
                <a:ea typeface="+mn-ea"/>
                <a:cs typeface="+mn-cs"/>
              </a:rPr>
              <a:t>-</a:t>
            </a:r>
            <a:endParaRPr kumimoji="0" lang="vi-VN" sz="44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endParaRPr>
          </a:p>
        </p:txBody>
      </p:sp>
      <p:sp>
        <p:nvSpPr>
          <p:cNvPr id="66" name="Rounded Rectangle 65"/>
          <p:cNvSpPr/>
          <p:nvPr/>
        </p:nvSpPr>
        <p:spPr>
          <a:xfrm>
            <a:off x="9144310" y="4363018"/>
            <a:ext cx="711200" cy="698938"/>
          </a:xfrm>
          <a:prstGeom prst="roundRect">
            <a:avLst/>
          </a:prstGeom>
          <a:solidFill>
            <a:schemeClr val="bg1"/>
          </a:solidFill>
          <a:ln w="28575">
            <a:solidFill>
              <a:srgbClr val="FF66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smtClean="0">
                <a:ln>
                  <a:noFill/>
                </a:ln>
                <a:solidFill>
                  <a:prstClr val="black"/>
                </a:solidFill>
                <a:effectLst/>
                <a:uLnTx/>
                <a:uFillTx/>
                <a:latin typeface="UTM Avo" panose="02040603050506020204" pitchFamily="18" charset="0"/>
                <a:ea typeface="+mn-ea"/>
                <a:cs typeface="+mn-cs"/>
              </a:rPr>
              <a:t>7</a:t>
            </a:r>
            <a:endParaRPr kumimoji="0" lang="vi-VN" sz="44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endParaRPr>
          </a:p>
        </p:txBody>
      </p:sp>
      <p:sp>
        <p:nvSpPr>
          <p:cNvPr id="67" name="Rounded Rectangle 66"/>
          <p:cNvSpPr/>
          <p:nvPr/>
        </p:nvSpPr>
        <p:spPr>
          <a:xfrm>
            <a:off x="10008065" y="4363018"/>
            <a:ext cx="711200" cy="698938"/>
          </a:xfrm>
          <a:prstGeom prst="roundRect">
            <a:avLst/>
          </a:prstGeom>
          <a:solidFill>
            <a:schemeClr val="bg1"/>
          </a:solidFill>
          <a:ln w="28575">
            <a:solidFill>
              <a:srgbClr val="FF66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smtClean="0">
                <a:ln>
                  <a:noFill/>
                </a:ln>
                <a:solidFill>
                  <a:prstClr val="black"/>
                </a:solidFill>
                <a:effectLst/>
                <a:uLnTx/>
                <a:uFillTx/>
                <a:latin typeface="UTM Avo" panose="02040603050506020204" pitchFamily="18" charset="0"/>
                <a:ea typeface="+mn-ea"/>
                <a:cs typeface="+mn-cs"/>
              </a:rPr>
              <a:t>=</a:t>
            </a:r>
            <a:endParaRPr kumimoji="0" lang="vi-VN" sz="44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endParaRPr>
          </a:p>
        </p:txBody>
      </p:sp>
      <p:sp>
        <p:nvSpPr>
          <p:cNvPr id="68" name="Rounded Rectangle 67"/>
          <p:cNvSpPr/>
          <p:nvPr/>
        </p:nvSpPr>
        <p:spPr>
          <a:xfrm>
            <a:off x="10871822" y="4363018"/>
            <a:ext cx="711200" cy="698938"/>
          </a:xfrm>
          <a:prstGeom prst="roundRect">
            <a:avLst/>
          </a:prstGeom>
          <a:solidFill>
            <a:schemeClr val="accent4">
              <a:lumMod val="40000"/>
              <a:lumOff val="60000"/>
            </a:schemeClr>
          </a:solidFill>
          <a:ln w="28575">
            <a:solidFill>
              <a:srgbClr val="FF66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smtClean="0">
                <a:ln>
                  <a:noFill/>
                </a:ln>
                <a:solidFill>
                  <a:prstClr val="black"/>
                </a:solidFill>
                <a:effectLst/>
                <a:uLnTx/>
                <a:uFillTx/>
                <a:latin typeface="UTM Avo" panose="02040603050506020204" pitchFamily="18" charset="0"/>
                <a:ea typeface="+mn-ea"/>
                <a:cs typeface="+mn-cs"/>
              </a:rPr>
              <a:t>1</a:t>
            </a:r>
            <a:endParaRPr kumimoji="0" lang="vi-VN" sz="44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endParaRPr>
          </a:p>
        </p:txBody>
      </p:sp>
      <p:grpSp>
        <p:nvGrpSpPr>
          <p:cNvPr id="3" name="Group 2"/>
          <p:cNvGrpSpPr/>
          <p:nvPr/>
        </p:nvGrpSpPr>
        <p:grpSpPr>
          <a:xfrm>
            <a:off x="763423" y="1986805"/>
            <a:ext cx="6542264" cy="805595"/>
            <a:chOff x="763423" y="1986805"/>
            <a:chExt cx="6542264" cy="805595"/>
          </a:xfrm>
        </p:grpSpPr>
        <p:grpSp>
          <p:nvGrpSpPr>
            <p:cNvPr id="17" name="Group 16"/>
            <p:cNvGrpSpPr/>
            <p:nvPr/>
          </p:nvGrpSpPr>
          <p:grpSpPr>
            <a:xfrm>
              <a:off x="763423" y="1987818"/>
              <a:ext cx="6542264" cy="804582"/>
              <a:chOff x="603603" y="2006351"/>
              <a:chExt cx="8285058" cy="961940"/>
            </a:xfrm>
          </p:grpSpPr>
          <p:pic>
            <p:nvPicPr>
              <p:cNvPr id="9" name="Picture 8"/>
              <p:cNvPicPr>
                <a:picLocks noChangeAspect="1"/>
              </p:cNvPicPr>
              <p:nvPr/>
            </p:nvPicPr>
            <p:blipFill rotWithShape="1">
              <a:blip r:embed="rId6" cstate="print">
                <a:extLst>
                  <a:ext uri="{28A0092B-C50C-407E-A947-70E740481C1C}">
                    <a14:useLocalDpi xmlns:a14="http://schemas.microsoft.com/office/drawing/2010/main" val="0"/>
                  </a:ext>
                </a:extLst>
              </a:blip>
              <a:srcRect t="26526" r="51481" b="28372"/>
              <a:stretch/>
            </p:blipFill>
            <p:spPr>
              <a:xfrm>
                <a:off x="603603" y="2013321"/>
                <a:ext cx="1027289" cy="954970"/>
              </a:xfrm>
              <a:prstGeom prst="rect">
                <a:avLst/>
              </a:prstGeom>
            </p:spPr>
          </p:pic>
          <p:pic>
            <p:nvPicPr>
              <p:cNvPr id="10" name="Picture 9"/>
              <p:cNvPicPr>
                <a:picLocks noChangeAspect="1"/>
              </p:cNvPicPr>
              <p:nvPr/>
            </p:nvPicPr>
            <p:blipFill rotWithShape="1">
              <a:blip r:embed="rId7" cstate="print">
                <a:extLst>
                  <a:ext uri="{28A0092B-C50C-407E-A947-70E740481C1C}">
                    <a14:useLocalDpi xmlns:a14="http://schemas.microsoft.com/office/drawing/2010/main" val="0"/>
                  </a:ext>
                </a:extLst>
              </a:blip>
              <a:srcRect l="49424" t="26690" b="27878"/>
              <a:stretch/>
            </p:blipFill>
            <p:spPr>
              <a:xfrm>
                <a:off x="7817806" y="2006351"/>
                <a:ext cx="1070855" cy="961940"/>
              </a:xfrm>
              <a:prstGeom prst="rect">
                <a:avLst/>
              </a:prstGeom>
            </p:spPr>
          </p:pic>
          <p:pic>
            <p:nvPicPr>
              <p:cNvPr id="11" name="Picture 10"/>
              <p:cNvPicPr>
                <a:picLocks noChangeAspect="1"/>
              </p:cNvPicPr>
              <p:nvPr/>
            </p:nvPicPr>
            <p:blipFill rotWithShape="1">
              <a:blip r:embed="rId6" cstate="print">
                <a:extLst>
                  <a:ext uri="{28A0092B-C50C-407E-A947-70E740481C1C}">
                    <a14:useLocalDpi xmlns:a14="http://schemas.microsoft.com/office/drawing/2010/main" val="0"/>
                  </a:ext>
                </a:extLst>
              </a:blip>
              <a:srcRect t="26526" r="51481" b="28372"/>
              <a:stretch/>
            </p:blipFill>
            <p:spPr>
              <a:xfrm>
                <a:off x="1634755" y="2013321"/>
                <a:ext cx="1027289" cy="954970"/>
              </a:xfrm>
              <a:prstGeom prst="rect">
                <a:avLst/>
              </a:prstGeom>
            </p:spPr>
          </p:pic>
          <p:pic>
            <p:nvPicPr>
              <p:cNvPr id="12" name="Picture 11"/>
              <p:cNvPicPr>
                <a:picLocks noChangeAspect="1"/>
              </p:cNvPicPr>
              <p:nvPr/>
            </p:nvPicPr>
            <p:blipFill rotWithShape="1">
              <a:blip r:embed="rId6" cstate="print">
                <a:extLst>
                  <a:ext uri="{28A0092B-C50C-407E-A947-70E740481C1C}">
                    <a14:useLocalDpi xmlns:a14="http://schemas.microsoft.com/office/drawing/2010/main" val="0"/>
                  </a:ext>
                </a:extLst>
              </a:blip>
              <a:srcRect t="26526" r="51481" b="28372"/>
              <a:stretch/>
            </p:blipFill>
            <p:spPr>
              <a:xfrm>
                <a:off x="2665907" y="2013321"/>
                <a:ext cx="1027289" cy="954970"/>
              </a:xfrm>
              <a:prstGeom prst="rect">
                <a:avLst/>
              </a:prstGeom>
            </p:spPr>
          </p:pic>
        </p:grpSp>
        <p:pic>
          <p:nvPicPr>
            <p:cNvPr id="74" name="Picture 73"/>
            <p:cNvPicPr>
              <a:picLocks noChangeAspect="1"/>
            </p:cNvPicPr>
            <p:nvPr/>
          </p:nvPicPr>
          <p:blipFill rotWithShape="1">
            <a:blip r:embed="rId7" cstate="print">
              <a:extLst>
                <a:ext uri="{28A0092B-C50C-407E-A947-70E740481C1C}">
                  <a14:useLocalDpi xmlns:a14="http://schemas.microsoft.com/office/drawing/2010/main" val="0"/>
                </a:ext>
              </a:extLst>
            </a:blip>
            <a:srcRect l="49424" t="26690" b="27878"/>
            <a:stretch/>
          </p:blipFill>
          <p:spPr>
            <a:xfrm>
              <a:off x="5645844" y="1986805"/>
              <a:ext cx="845597" cy="804582"/>
            </a:xfrm>
            <a:prstGeom prst="rect">
              <a:avLst/>
            </a:prstGeom>
          </p:spPr>
        </p:pic>
        <p:pic>
          <p:nvPicPr>
            <p:cNvPr id="75" name="Picture 74"/>
            <p:cNvPicPr>
              <a:picLocks noChangeAspect="1"/>
            </p:cNvPicPr>
            <p:nvPr/>
          </p:nvPicPr>
          <p:blipFill rotWithShape="1">
            <a:blip r:embed="rId7" cstate="print">
              <a:extLst>
                <a:ext uri="{28A0092B-C50C-407E-A947-70E740481C1C}">
                  <a14:useLocalDpi xmlns:a14="http://schemas.microsoft.com/office/drawing/2010/main" val="0"/>
                </a:ext>
              </a:extLst>
            </a:blip>
            <a:srcRect l="49424" t="26690" b="27878"/>
            <a:stretch/>
          </p:blipFill>
          <p:spPr>
            <a:xfrm>
              <a:off x="4862950" y="1986805"/>
              <a:ext cx="845597" cy="804582"/>
            </a:xfrm>
            <a:prstGeom prst="rect">
              <a:avLst/>
            </a:prstGeom>
          </p:spPr>
        </p:pic>
        <p:pic>
          <p:nvPicPr>
            <p:cNvPr id="76" name="Picture 75"/>
            <p:cNvPicPr>
              <a:picLocks noChangeAspect="1"/>
            </p:cNvPicPr>
            <p:nvPr/>
          </p:nvPicPr>
          <p:blipFill rotWithShape="1">
            <a:blip r:embed="rId7" cstate="print">
              <a:extLst>
                <a:ext uri="{28A0092B-C50C-407E-A947-70E740481C1C}">
                  <a14:useLocalDpi xmlns:a14="http://schemas.microsoft.com/office/drawing/2010/main" val="0"/>
                </a:ext>
              </a:extLst>
            </a:blip>
            <a:srcRect l="49424" t="26690" b="27878"/>
            <a:stretch/>
          </p:blipFill>
          <p:spPr>
            <a:xfrm>
              <a:off x="4048705" y="1986805"/>
              <a:ext cx="845597" cy="804582"/>
            </a:xfrm>
            <a:prstGeom prst="rect">
              <a:avLst/>
            </a:prstGeom>
          </p:spPr>
        </p:pic>
        <p:pic>
          <p:nvPicPr>
            <p:cNvPr id="77" name="Picture 76"/>
            <p:cNvPicPr>
              <a:picLocks noChangeAspect="1"/>
            </p:cNvPicPr>
            <p:nvPr/>
          </p:nvPicPr>
          <p:blipFill rotWithShape="1">
            <a:blip r:embed="rId7" cstate="print">
              <a:extLst>
                <a:ext uri="{28A0092B-C50C-407E-A947-70E740481C1C}">
                  <a14:useLocalDpi xmlns:a14="http://schemas.microsoft.com/office/drawing/2010/main" val="0"/>
                </a:ext>
              </a:extLst>
            </a:blip>
            <a:srcRect l="49424" t="26690" b="27878"/>
            <a:stretch/>
          </p:blipFill>
          <p:spPr>
            <a:xfrm>
              <a:off x="3234459" y="1986805"/>
              <a:ext cx="845597" cy="804582"/>
            </a:xfrm>
            <a:prstGeom prst="rect">
              <a:avLst/>
            </a:prstGeom>
          </p:spPr>
        </p:pic>
      </p:grpSp>
      <p:grpSp>
        <p:nvGrpSpPr>
          <p:cNvPr id="4" name="Group 3"/>
          <p:cNvGrpSpPr/>
          <p:nvPr/>
        </p:nvGrpSpPr>
        <p:grpSpPr>
          <a:xfrm>
            <a:off x="763423" y="3141721"/>
            <a:ext cx="6542264" cy="816240"/>
            <a:chOff x="763423" y="3141721"/>
            <a:chExt cx="6542264" cy="816240"/>
          </a:xfrm>
        </p:grpSpPr>
        <p:grpSp>
          <p:nvGrpSpPr>
            <p:cNvPr id="46" name="Group 45"/>
            <p:cNvGrpSpPr/>
            <p:nvPr/>
          </p:nvGrpSpPr>
          <p:grpSpPr>
            <a:xfrm>
              <a:off x="763423" y="3141721"/>
              <a:ext cx="6542264" cy="810411"/>
              <a:chOff x="763423" y="3141721"/>
              <a:chExt cx="6542264" cy="810411"/>
            </a:xfrm>
          </p:grpSpPr>
          <p:grpSp>
            <p:nvGrpSpPr>
              <p:cNvPr id="18" name="Group 17"/>
              <p:cNvGrpSpPr/>
              <p:nvPr/>
            </p:nvGrpSpPr>
            <p:grpSpPr>
              <a:xfrm>
                <a:off x="763423" y="3147550"/>
                <a:ext cx="6542264" cy="804582"/>
                <a:chOff x="603603" y="2006351"/>
                <a:chExt cx="8285058" cy="961940"/>
              </a:xfrm>
            </p:grpSpPr>
            <p:pic>
              <p:nvPicPr>
                <p:cNvPr id="19" name="Picture 18"/>
                <p:cNvPicPr>
                  <a:picLocks noChangeAspect="1"/>
                </p:cNvPicPr>
                <p:nvPr/>
              </p:nvPicPr>
              <p:blipFill rotWithShape="1">
                <a:blip r:embed="rId6" cstate="print">
                  <a:extLst>
                    <a:ext uri="{28A0092B-C50C-407E-A947-70E740481C1C}">
                      <a14:useLocalDpi xmlns:a14="http://schemas.microsoft.com/office/drawing/2010/main" val="0"/>
                    </a:ext>
                  </a:extLst>
                </a:blip>
                <a:srcRect t="26526" r="51481" b="28372"/>
                <a:stretch/>
              </p:blipFill>
              <p:spPr>
                <a:xfrm>
                  <a:off x="603603" y="2013321"/>
                  <a:ext cx="1027289" cy="954970"/>
                </a:xfrm>
                <a:prstGeom prst="rect">
                  <a:avLst/>
                </a:prstGeom>
              </p:spPr>
            </p:pic>
            <p:pic>
              <p:nvPicPr>
                <p:cNvPr id="20" name="Picture 19"/>
                <p:cNvPicPr>
                  <a:picLocks noChangeAspect="1"/>
                </p:cNvPicPr>
                <p:nvPr/>
              </p:nvPicPr>
              <p:blipFill rotWithShape="1">
                <a:blip r:embed="rId7" cstate="print">
                  <a:extLst>
                    <a:ext uri="{28A0092B-C50C-407E-A947-70E740481C1C}">
                      <a14:useLocalDpi xmlns:a14="http://schemas.microsoft.com/office/drawing/2010/main" val="0"/>
                    </a:ext>
                  </a:extLst>
                </a:blip>
                <a:srcRect l="49424" t="26690" b="27878"/>
                <a:stretch/>
              </p:blipFill>
              <p:spPr>
                <a:xfrm>
                  <a:off x="7817806" y="2006351"/>
                  <a:ext cx="1070855" cy="961940"/>
                </a:xfrm>
                <a:prstGeom prst="rect">
                  <a:avLst/>
                </a:prstGeom>
              </p:spPr>
            </p:pic>
            <p:pic>
              <p:nvPicPr>
                <p:cNvPr id="21" name="Picture 20"/>
                <p:cNvPicPr>
                  <a:picLocks noChangeAspect="1"/>
                </p:cNvPicPr>
                <p:nvPr/>
              </p:nvPicPr>
              <p:blipFill rotWithShape="1">
                <a:blip r:embed="rId6" cstate="print">
                  <a:extLst>
                    <a:ext uri="{28A0092B-C50C-407E-A947-70E740481C1C}">
                      <a14:useLocalDpi xmlns:a14="http://schemas.microsoft.com/office/drawing/2010/main" val="0"/>
                    </a:ext>
                  </a:extLst>
                </a:blip>
                <a:srcRect t="26526" r="51481" b="28372"/>
                <a:stretch/>
              </p:blipFill>
              <p:spPr>
                <a:xfrm>
                  <a:off x="1634755" y="2013321"/>
                  <a:ext cx="1027289" cy="954970"/>
                </a:xfrm>
                <a:prstGeom prst="rect">
                  <a:avLst/>
                </a:prstGeom>
              </p:spPr>
            </p:pic>
          </p:grpSp>
          <p:pic>
            <p:nvPicPr>
              <p:cNvPr id="45" name="Picture 44"/>
              <p:cNvPicPr>
                <a:picLocks noChangeAspect="1"/>
              </p:cNvPicPr>
              <p:nvPr/>
            </p:nvPicPr>
            <p:blipFill rotWithShape="1">
              <a:blip r:embed="rId7" cstate="print">
                <a:extLst>
                  <a:ext uri="{28A0092B-C50C-407E-A947-70E740481C1C}">
                    <a14:useLocalDpi xmlns:a14="http://schemas.microsoft.com/office/drawing/2010/main" val="0"/>
                  </a:ext>
                </a:extLst>
              </a:blip>
              <a:srcRect l="49424" t="26690" b="27878"/>
              <a:stretch/>
            </p:blipFill>
            <p:spPr>
              <a:xfrm>
                <a:off x="5645844" y="3141721"/>
                <a:ext cx="845597" cy="804582"/>
              </a:xfrm>
              <a:prstGeom prst="rect">
                <a:avLst/>
              </a:prstGeom>
            </p:spPr>
          </p:pic>
        </p:grpSp>
        <p:pic>
          <p:nvPicPr>
            <p:cNvPr id="78" name="Picture 77"/>
            <p:cNvPicPr>
              <a:picLocks noChangeAspect="1"/>
            </p:cNvPicPr>
            <p:nvPr/>
          </p:nvPicPr>
          <p:blipFill rotWithShape="1">
            <a:blip r:embed="rId7" cstate="print">
              <a:extLst>
                <a:ext uri="{28A0092B-C50C-407E-A947-70E740481C1C}">
                  <a14:useLocalDpi xmlns:a14="http://schemas.microsoft.com/office/drawing/2010/main" val="0"/>
                </a:ext>
              </a:extLst>
            </a:blip>
            <a:srcRect l="49424" t="26690" b="27878"/>
            <a:stretch/>
          </p:blipFill>
          <p:spPr>
            <a:xfrm>
              <a:off x="4800248" y="3153379"/>
              <a:ext cx="845597" cy="804582"/>
            </a:xfrm>
            <a:prstGeom prst="rect">
              <a:avLst/>
            </a:prstGeom>
          </p:spPr>
        </p:pic>
        <p:pic>
          <p:nvPicPr>
            <p:cNvPr id="79" name="Picture 78"/>
            <p:cNvPicPr>
              <a:picLocks noChangeAspect="1"/>
            </p:cNvPicPr>
            <p:nvPr/>
          </p:nvPicPr>
          <p:blipFill rotWithShape="1">
            <a:blip r:embed="rId7" cstate="print">
              <a:extLst>
                <a:ext uri="{28A0092B-C50C-407E-A947-70E740481C1C}">
                  <a14:useLocalDpi xmlns:a14="http://schemas.microsoft.com/office/drawing/2010/main" val="0"/>
                </a:ext>
              </a:extLst>
            </a:blip>
            <a:srcRect l="49424" t="26690" b="27878"/>
            <a:stretch/>
          </p:blipFill>
          <p:spPr>
            <a:xfrm>
              <a:off x="4017354" y="3153379"/>
              <a:ext cx="845597" cy="804582"/>
            </a:xfrm>
            <a:prstGeom prst="rect">
              <a:avLst/>
            </a:prstGeom>
          </p:spPr>
        </p:pic>
        <p:pic>
          <p:nvPicPr>
            <p:cNvPr id="80" name="Picture 79"/>
            <p:cNvPicPr>
              <a:picLocks noChangeAspect="1"/>
            </p:cNvPicPr>
            <p:nvPr/>
          </p:nvPicPr>
          <p:blipFill rotWithShape="1">
            <a:blip r:embed="rId7" cstate="print">
              <a:extLst>
                <a:ext uri="{28A0092B-C50C-407E-A947-70E740481C1C}">
                  <a14:useLocalDpi xmlns:a14="http://schemas.microsoft.com/office/drawing/2010/main" val="0"/>
                </a:ext>
              </a:extLst>
            </a:blip>
            <a:srcRect l="49424" t="26690" b="27878"/>
            <a:stretch/>
          </p:blipFill>
          <p:spPr>
            <a:xfrm>
              <a:off x="3203109" y="3153379"/>
              <a:ext cx="845597" cy="804582"/>
            </a:xfrm>
            <a:prstGeom prst="rect">
              <a:avLst/>
            </a:prstGeom>
          </p:spPr>
        </p:pic>
        <p:pic>
          <p:nvPicPr>
            <p:cNvPr id="81" name="Picture 80"/>
            <p:cNvPicPr>
              <a:picLocks noChangeAspect="1"/>
            </p:cNvPicPr>
            <p:nvPr/>
          </p:nvPicPr>
          <p:blipFill rotWithShape="1">
            <a:blip r:embed="rId7" cstate="print">
              <a:extLst>
                <a:ext uri="{28A0092B-C50C-407E-A947-70E740481C1C}">
                  <a14:useLocalDpi xmlns:a14="http://schemas.microsoft.com/office/drawing/2010/main" val="0"/>
                </a:ext>
              </a:extLst>
            </a:blip>
            <a:srcRect l="49424" t="26690" b="27878"/>
            <a:stretch/>
          </p:blipFill>
          <p:spPr>
            <a:xfrm>
              <a:off x="2388863" y="3153379"/>
              <a:ext cx="845597" cy="804582"/>
            </a:xfrm>
            <a:prstGeom prst="rect">
              <a:avLst/>
            </a:prstGeom>
          </p:spPr>
        </p:pic>
      </p:grpSp>
      <p:grpSp>
        <p:nvGrpSpPr>
          <p:cNvPr id="5" name="Group 4"/>
          <p:cNvGrpSpPr/>
          <p:nvPr/>
        </p:nvGrpSpPr>
        <p:grpSpPr>
          <a:xfrm>
            <a:off x="763423" y="4297651"/>
            <a:ext cx="6542264" cy="814213"/>
            <a:chOff x="763423" y="4297651"/>
            <a:chExt cx="6542264" cy="814213"/>
          </a:xfrm>
        </p:grpSpPr>
        <p:grpSp>
          <p:nvGrpSpPr>
            <p:cNvPr id="49" name="Group 48"/>
            <p:cNvGrpSpPr/>
            <p:nvPr/>
          </p:nvGrpSpPr>
          <p:grpSpPr>
            <a:xfrm>
              <a:off x="763423" y="4297651"/>
              <a:ext cx="6542264" cy="814213"/>
              <a:chOff x="763423" y="4297651"/>
              <a:chExt cx="6542264" cy="814213"/>
            </a:xfrm>
          </p:grpSpPr>
          <p:grpSp>
            <p:nvGrpSpPr>
              <p:cNvPr id="27" name="Group 26"/>
              <p:cNvGrpSpPr/>
              <p:nvPr/>
            </p:nvGrpSpPr>
            <p:grpSpPr>
              <a:xfrm>
                <a:off x="763423" y="4307282"/>
                <a:ext cx="6542264" cy="804582"/>
                <a:chOff x="603603" y="2006351"/>
                <a:chExt cx="8285058" cy="961940"/>
              </a:xfrm>
            </p:grpSpPr>
            <p:pic>
              <p:nvPicPr>
                <p:cNvPr id="28" name="Picture 27"/>
                <p:cNvPicPr>
                  <a:picLocks noChangeAspect="1"/>
                </p:cNvPicPr>
                <p:nvPr/>
              </p:nvPicPr>
              <p:blipFill rotWithShape="1">
                <a:blip r:embed="rId6" cstate="print">
                  <a:extLst>
                    <a:ext uri="{28A0092B-C50C-407E-A947-70E740481C1C}">
                      <a14:useLocalDpi xmlns:a14="http://schemas.microsoft.com/office/drawing/2010/main" val="0"/>
                    </a:ext>
                  </a:extLst>
                </a:blip>
                <a:srcRect t="26526" r="51481" b="28372"/>
                <a:stretch/>
              </p:blipFill>
              <p:spPr>
                <a:xfrm>
                  <a:off x="603603" y="2013321"/>
                  <a:ext cx="1027289" cy="954970"/>
                </a:xfrm>
                <a:prstGeom prst="rect">
                  <a:avLst/>
                </a:prstGeom>
              </p:spPr>
            </p:pic>
            <p:pic>
              <p:nvPicPr>
                <p:cNvPr id="29" name="Picture 28"/>
                <p:cNvPicPr>
                  <a:picLocks noChangeAspect="1"/>
                </p:cNvPicPr>
                <p:nvPr/>
              </p:nvPicPr>
              <p:blipFill rotWithShape="1">
                <a:blip r:embed="rId7" cstate="print">
                  <a:extLst>
                    <a:ext uri="{28A0092B-C50C-407E-A947-70E740481C1C}">
                      <a14:useLocalDpi xmlns:a14="http://schemas.microsoft.com/office/drawing/2010/main" val="0"/>
                    </a:ext>
                  </a:extLst>
                </a:blip>
                <a:srcRect l="49424" t="26690" b="27878"/>
                <a:stretch/>
              </p:blipFill>
              <p:spPr>
                <a:xfrm>
                  <a:off x="7817806" y="2006351"/>
                  <a:ext cx="1070855" cy="961940"/>
                </a:xfrm>
                <a:prstGeom prst="rect">
                  <a:avLst/>
                </a:prstGeom>
              </p:spPr>
            </p:pic>
          </p:grpSp>
          <p:pic>
            <p:nvPicPr>
              <p:cNvPr id="47" name="Picture 46"/>
              <p:cNvPicPr>
                <a:picLocks noChangeAspect="1"/>
              </p:cNvPicPr>
              <p:nvPr/>
            </p:nvPicPr>
            <p:blipFill rotWithShape="1">
              <a:blip r:embed="rId7" cstate="print">
                <a:extLst>
                  <a:ext uri="{28A0092B-C50C-407E-A947-70E740481C1C}">
                    <a14:useLocalDpi xmlns:a14="http://schemas.microsoft.com/office/drawing/2010/main" val="0"/>
                  </a:ext>
                </a:extLst>
              </a:blip>
              <a:srcRect l="49424" t="26690" b="27878"/>
              <a:stretch/>
            </p:blipFill>
            <p:spPr>
              <a:xfrm>
                <a:off x="5645845" y="4303480"/>
                <a:ext cx="845597" cy="804582"/>
              </a:xfrm>
              <a:prstGeom prst="rect">
                <a:avLst/>
              </a:prstGeom>
            </p:spPr>
          </p:pic>
          <p:pic>
            <p:nvPicPr>
              <p:cNvPr id="48" name="Picture 47"/>
              <p:cNvPicPr>
                <a:picLocks noChangeAspect="1"/>
              </p:cNvPicPr>
              <p:nvPr/>
            </p:nvPicPr>
            <p:blipFill rotWithShape="1">
              <a:blip r:embed="rId7" cstate="print">
                <a:extLst>
                  <a:ext uri="{28A0092B-C50C-407E-A947-70E740481C1C}">
                    <a14:useLocalDpi xmlns:a14="http://schemas.microsoft.com/office/drawing/2010/main" val="0"/>
                  </a:ext>
                </a:extLst>
              </a:blip>
              <a:srcRect l="49424" t="26690" b="27878"/>
              <a:stretch/>
            </p:blipFill>
            <p:spPr>
              <a:xfrm>
                <a:off x="4831599" y="4297651"/>
                <a:ext cx="845597" cy="804582"/>
              </a:xfrm>
              <a:prstGeom prst="rect">
                <a:avLst/>
              </a:prstGeom>
            </p:spPr>
          </p:pic>
        </p:grpSp>
        <p:pic>
          <p:nvPicPr>
            <p:cNvPr id="82" name="Picture 81"/>
            <p:cNvPicPr>
              <a:picLocks noChangeAspect="1"/>
            </p:cNvPicPr>
            <p:nvPr/>
          </p:nvPicPr>
          <p:blipFill rotWithShape="1">
            <a:blip r:embed="rId7" cstate="print">
              <a:extLst>
                <a:ext uri="{28A0092B-C50C-407E-A947-70E740481C1C}">
                  <a14:useLocalDpi xmlns:a14="http://schemas.microsoft.com/office/drawing/2010/main" val="0"/>
                </a:ext>
              </a:extLst>
            </a:blip>
            <a:srcRect l="49424" t="26690" b="27878"/>
            <a:stretch/>
          </p:blipFill>
          <p:spPr>
            <a:xfrm>
              <a:off x="3986002" y="4303480"/>
              <a:ext cx="845597" cy="804582"/>
            </a:xfrm>
            <a:prstGeom prst="rect">
              <a:avLst/>
            </a:prstGeom>
          </p:spPr>
        </p:pic>
        <p:pic>
          <p:nvPicPr>
            <p:cNvPr id="83" name="Picture 82"/>
            <p:cNvPicPr>
              <a:picLocks noChangeAspect="1"/>
            </p:cNvPicPr>
            <p:nvPr/>
          </p:nvPicPr>
          <p:blipFill rotWithShape="1">
            <a:blip r:embed="rId7" cstate="print">
              <a:extLst>
                <a:ext uri="{28A0092B-C50C-407E-A947-70E740481C1C}">
                  <a14:useLocalDpi xmlns:a14="http://schemas.microsoft.com/office/drawing/2010/main" val="0"/>
                </a:ext>
              </a:extLst>
            </a:blip>
            <a:srcRect l="49424" t="26690" b="27878"/>
            <a:stretch/>
          </p:blipFill>
          <p:spPr>
            <a:xfrm>
              <a:off x="3203108" y="4303480"/>
              <a:ext cx="845597" cy="804582"/>
            </a:xfrm>
            <a:prstGeom prst="rect">
              <a:avLst/>
            </a:prstGeom>
          </p:spPr>
        </p:pic>
        <p:pic>
          <p:nvPicPr>
            <p:cNvPr id="84" name="Picture 83"/>
            <p:cNvPicPr>
              <a:picLocks noChangeAspect="1"/>
            </p:cNvPicPr>
            <p:nvPr/>
          </p:nvPicPr>
          <p:blipFill rotWithShape="1">
            <a:blip r:embed="rId7" cstate="print">
              <a:extLst>
                <a:ext uri="{28A0092B-C50C-407E-A947-70E740481C1C}">
                  <a14:useLocalDpi xmlns:a14="http://schemas.microsoft.com/office/drawing/2010/main" val="0"/>
                </a:ext>
              </a:extLst>
            </a:blip>
            <a:srcRect l="49424" t="26690" b="27878"/>
            <a:stretch/>
          </p:blipFill>
          <p:spPr>
            <a:xfrm>
              <a:off x="2388863" y="4303480"/>
              <a:ext cx="845597" cy="804582"/>
            </a:xfrm>
            <a:prstGeom prst="rect">
              <a:avLst/>
            </a:prstGeom>
          </p:spPr>
        </p:pic>
        <p:pic>
          <p:nvPicPr>
            <p:cNvPr id="85" name="Picture 84"/>
            <p:cNvPicPr>
              <a:picLocks noChangeAspect="1"/>
            </p:cNvPicPr>
            <p:nvPr/>
          </p:nvPicPr>
          <p:blipFill rotWithShape="1">
            <a:blip r:embed="rId7" cstate="print">
              <a:extLst>
                <a:ext uri="{28A0092B-C50C-407E-A947-70E740481C1C}">
                  <a14:useLocalDpi xmlns:a14="http://schemas.microsoft.com/office/drawing/2010/main" val="0"/>
                </a:ext>
              </a:extLst>
            </a:blip>
            <a:srcRect l="49424" t="26690" b="27878"/>
            <a:stretch/>
          </p:blipFill>
          <p:spPr>
            <a:xfrm>
              <a:off x="1574617" y="4303480"/>
              <a:ext cx="845597" cy="804582"/>
            </a:xfrm>
            <a:prstGeom prst="rect">
              <a:avLst/>
            </a:prstGeom>
          </p:spPr>
        </p:pic>
      </p:grpSp>
    </p:spTree>
    <p:extLst>
      <p:ext uri="{BB962C8B-B14F-4D97-AF65-F5344CB8AC3E}">
        <p14:creationId xmlns:p14="http://schemas.microsoft.com/office/powerpoint/2010/main" val="1613677188"/>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4"/>
                                        </p:tgtEl>
                                        <p:attrNameLst>
                                          <p:attrName>style.visibility</p:attrName>
                                        </p:attrNameLst>
                                      </p:cBhvr>
                                      <p:to>
                                        <p:strVal val="visible"/>
                                      </p:to>
                                    </p:set>
                                    <p:animEffect transition="in" filter="fade">
                                      <p:cBhvr>
                                        <p:cTn id="12" dur="500"/>
                                        <p:tgtEl>
                                          <p:spTgt spid="5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5"/>
                                        </p:tgtEl>
                                        <p:attrNameLst>
                                          <p:attrName>style.visibility</p:attrName>
                                        </p:attrNameLst>
                                      </p:cBhvr>
                                      <p:to>
                                        <p:strVal val="visible"/>
                                      </p:to>
                                    </p:set>
                                    <p:animEffect transition="in" filter="fade">
                                      <p:cBhvr>
                                        <p:cTn id="15" dur="500"/>
                                        <p:tgtEl>
                                          <p:spTgt spid="5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56"/>
                                        </p:tgtEl>
                                        <p:attrNameLst>
                                          <p:attrName>style.visibility</p:attrName>
                                        </p:attrNameLst>
                                      </p:cBhvr>
                                      <p:to>
                                        <p:strVal val="visible"/>
                                      </p:to>
                                    </p:set>
                                    <p:animEffect transition="in" filter="fade">
                                      <p:cBhvr>
                                        <p:cTn id="18" dur="500"/>
                                        <p:tgtEl>
                                          <p:spTgt spid="56"/>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57"/>
                                        </p:tgtEl>
                                        <p:attrNameLst>
                                          <p:attrName>style.visibility</p:attrName>
                                        </p:attrNameLst>
                                      </p:cBhvr>
                                      <p:to>
                                        <p:strVal val="visible"/>
                                      </p:to>
                                    </p:set>
                                    <p:animEffect transition="in" filter="fade">
                                      <p:cBhvr>
                                        <p:cTn id="21" dur="500"/>
                                        <p:tgtEl>
                                          <p:spTgt spid="57"/>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58"/>
                                        </p:tgtEl>
                                        <p:attrNameLst>
                                          <p:attrName>style.visibility</p:attrName>
                                        </p:attrNameLst>
                                      </p:cBhvr>
                                      <p:to>
                                        <p:strVal val="visible"/>
                                      </p:to>
                                    </p:set>
                                    <p:animEffect transition="in" filter="fade">
                                      <p:cBhvr>
                                        <p:cTn id="24" dur="500"/>
                                        <p:tgtEl>
                                          <p:spTgt spid="58"/>
                                        </p:tgtEl>
                                      </p:cBhvr>
                                    </p:animEffect>
                                  </p:childTnLst>
                                  <p:subTnLst>
                                    <p:audio>
                                      <p:cMediaNode>
                                        <p:cTn display="0" masterRel="sameClick">
                                          <p:stCondLst>
                                            <p:cond evt="begin" delay="0">
                                              <p:tn val="22"/>
                                            </p:cond>
                                          </p:stCondLst>
                                          <p:endCondLst>
                                            <p:cond evt="onStopAudio" delay="0">
                                              <p:tgtEl>
                                                <p:sldTgt/>
                                              </p:tgtEl>
                                            </p:cond>
                                          </p:endCondLst>
                                        </p:cTn>
                                        <p:tgtEl>
                                          <p:sndTgt r:embed="rId2" name="chimes.wav"/>
                                        </p:tgtEl>
                                      </p:cMediaNode>
                                    </p:audio>
                                  </p:sub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fade">
                                      <p:cBhvr>
                                        <p:cTn id="29" dur="500"/>
                                        <p:tgtEl>
                                          <p:spTgt spid="4"/>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59"/>
                                        </p:tgtEl>
                                        <p:attrNameLst>
                                          <p:attrName>style.visibility</p:attrName>
                                        </p:attrNameLst>
                                      </p:cBhvr>
                                      <p:to>
                                        <p:strVal val="visible"/>
                                      </p:to>
                                    </p:set>
                                    <p:animEffect transition="in" filter="fade">
                                      <p:cBhvr>
                                        <p:cTn id="34" dur="500"/>
                                        <p:tgtEl>
                                          <p:spTgt spid="59"/>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60"/>
                                        </p:tgtEl>
                                        <p:attrNameLst>
                                          <p:attrName>style.visibility</p:attrName>
                                        </p:attrNameLst>
                                      </p:cBhvr>
                                      <p:to>
                                        <p:strVal val="visible"/>
                                      </p:to>
                                    </p:set>
                                    <p:animEffect transition="in" filter="fade">
                                      <p:cBhvr>
                                        <p:cTn id="37" dur="500"/>
                                        <p:tgtEl>
                                          <p:spTgt spid="60"/>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61"/>
                                        </p:tgtEl>
                                        <p:attrNameLst>
                                          <p:attrName>style.visibility</p:attrName>
                                        </p:attrNameLst>
                                      </p:cBhvr>
                                      <p:to>
                                        <p:strVal val="visible"/>
                                      </p:to>
                                    </p:set>
                                    <p:animEffect transition="in" filter="fade">
                                      <p:cBhvr>
                                        <p:cTn id="40" dur="500"/>
                                        <p:tgtEl>
                                          <p:spTgt spid="61"/>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62"/>
                                        </p:tgtEl>
                                        <p:attrNameLst>
                                          <p:attrName>style.visibility</p:attrName>
                                        </p:attrNameLst>
                                      </p:cBhvr>
                                      <p:to>
                                        <p:strVal val="visible"/>
                                      </p:to>
                                    </p:set>
                                    <p:animEffect transition="in" filter="fade">
                                      <p:cBhvr>
                                        <p:cTn id="43" dur="500"/>
                                        <p:tgtEl>
                                          <p:spTgt spid="62"/>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63"/>
                                        </p:tgtEl>
                                        <p:attrNameLst>
                                          <p:attrName>style.visibility</p:attrName>
                                        </p:attrNameLst>
                                      </p:cBhvr>
                                      <p:to>
                                        <p:strVal val="visible"/>
                                      </p:to>
                                    </p:set>
                                    <p:animEffect transition="in" filter="fade">
                                      <p:cBhvr>
                                        <p:cTn id="46" dur="500"/>
                                        <p:tgtEl>
                                          <p:spTgt spid="63"/>
                                        </p:tgtEl>
                                      </p:cBhvr>
                                    </p:animEffect>
                                  </p:childTnLst>
                                  <p:subTnLst>
                                    <p:audio>
                                      <p:cMediaNode>
                                        <p:cTn display="0" masterRel="sameClick">
                                          <p:stCondLst>
                                            <p:cond evt="begin" delay="0">
                                              <p:tn val="44"/>
                                            </p:cond>
                                          </p:stCondLst>
                                          <p:endCondLst>
                                            <p:cond evt="onStopAudio" delay="0">
                                              <p:tgtEl>
                                                <p:sldTgt/>
                                              </p:tgtEl>
                                            </p:cond>
                                          </p:endCondLst>
                                        </p:cTn>
                                        <p:tgtEl>
                                          <p:sndTgt r:embed="rId2" name="chimes.wav"/>
                                        </p:tgtEl>
                                      </p:cMediaNode>
                                    </p:audio>
                                  </p:sub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5"/>
                                        </p:tgtEl>
                                        <p:attrNameLst>
                                          <p:attrName>style.visibility</p:attrName>
                                        </p:attrNameLst>
                                      </p:cBhvr>
                                      <p:to>
                                        <p:strVal val="visible"/>
                                      </p:to>
                                    </p:set>
                                    <p:animEffect transition="in" filter="fade">
                                      <p:cBhvr>
                                        <p:cTn id="51" dur="500"/>
                                        <p:tgtEl>
                                          <p:spTgt spid="5"/>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64"/>
                                        </p:tgtEl>
                                        <p:attrNameLst>
                                          <p:attrName>style.visibility</p:attrName>
                                        </p:attrNameLst>
                                      </p:cBhvr>
                                      <p:to>
                                        <p:strVal val="visible"/>
                                      </p:to>
                                    </p:set>
                                    <p:animEffect transition="in" filter="fade">
                                      <p:cBhvr>
                                        <p:cTn id="56" dur="500"/>
                                        <p:tgtEl>
                                          <p:spTgt spid="64"/>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65"/>
                                        </p:tgtEl>
                                        <p:attrNameLst>
                                          <p:attrName>style.visibility</p:attrName>
                                        </p:attrNameLst>
                                      </p:cBhvr>
                                      <p:to>
                                        <p:strVal val="visible"/>
                                      </p:to>
                                    </p:set>
                                    <p:animEffect transition="in" filter="fade">
                                      <p:cBhvr>
                                        <p:cTn id="59" dur="500"/>
                                        <p:tgtEl>
                                          <p:spTgt spid="65"/>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66"/>
                                        </p:tgtEl>
                                        <p:attrNameLst>
                                          <p:attrName>style.visibility</p:attrName>
                                        </p:attrNameLst>
                                      </p:cBhvr>
                                      <p:to>
                                        <p:strVal val="visible"/>
                                      </p:to>
                                    </p:set>
                                    <p:animEffect transition="in" filter="fade">
                                      <p:cBhvr>
                                        <p:cTn id="62" dur="500"/>
                                        <p:tgtEl>
                                          <p:spTgt spid="66"/>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67"/>
                                        </p:tgtEl>
                                        <p:attrNameLst>
                                          <p:attrName>style.visibility</p:attrName>
                                        </p:attrNameLst>
                                      </p:cBhvr>
                                      <p:to>
                                        <p:strVal val="visible"/>
                                      </p:to>
                                    </p:set>
                                    <p:animEffect transition="in" filter="fade">
                                      <p:cBhvr>
                                        <p:cTn id="65" dur="500"/>
                                        <p:tgtEl>
                                          <p:spTgt spid="67"/>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68"/>
                                        </p:tgtEl>
                                        <p:attrNameLst>
                                          <p:attrName>style.visibility</p:attrName>
                                        </p:attrNameLst>
                                      </p:cBhvr>
                                      <p:to>
                                        <p:strVal val="visible"/>
                                      </p:to>
                                    </p:set>
                                    <p:animEffect transition="in" filter="fade">
                                      <p:cBhvr>
                                        <p:cTn id="68" dur="500"/>
                                        <p:tgtEl>
                                          <p:spTgt spid="68"/>
                                        </p:tgtEl>
                                      </p:cBhvr>
                                    </p:animEffect>
                                  </p:childTnLst>
                                  <p:subTnLst>
                                    <p:audio>
                                      <p:cMediaNode>
                                        <p:cTn display="0" masterRel="sameClick">
                                          <p:stCondLst>
                                            <p:cond evt="begin" delay="0">
                                              <p:tn val="66"/>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animBg="1"/>
      <p:bldP spid="55" grpId="0" animBg="1"/>
      <p:bldP spid="56" grpId="0" animBg="1"/>
      <p:bldP spid="57" grpId="0" animBg="1"/>
      <p:bldP spid="58" grpId="0" animBg="1"/>
      <p:bldP spid="59" grpId="0" animBg="1"/>
      <p:bldP spid="60" grpId="0" animBg="1"/>
      <p:bldP spid="61" grpId="0" animBg="1"/>
      <p:bldP spid="62" grpId="0" animBg="1"/>
      <p:bldP spid="63" grpId="0" animBg="1"/>
      <p:bldP spid="64" grpId="0" animBg="1"/>
      <p:bldP spid="65" grpId="0" animBg="1"/>
      <p:bldP spid="66" grpId="0" animBg="1"/>
      <p:bldP spid="67" grpId="0" animBg="1"/>
      <p:bldP spid="6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1938703"/>
            <a:ext cx="5099538" cy="5099538"/>
          </a:xfrm>
          <a:prstGeom prst="rect">
            <a:avLst/>
          </a:prstGeom>
        </p:spPr>
      </p:pic>
      <p:grpSp>
        <p:nvGrpSpPr>
          <p:cNvPr id="3" name="Group 2"/>
          <p:cNvGrpSpPr/>
          <p:nvPr/>
        </p:nvGrpSpPr>
        <p:grpSpPr>
          <a:xfrm>
            <a:off x="4862146" y="184636"/>
            <a:ext cx="6919546" cy="3925767"/>
            <a:chOff x="4800600" y="1560633"/>
            <a:chExt cx="6919546" cy="3925767"/>
          </a:xfrm>
        </p:grpSpPr>
        <p:sp>
          <p:nvSpPr>
            <p:cNvPr id="4" name="Cloud Callout 3"/>
            <p:cNvSpPr/>
            <p:nvPr/>
          </p:nvSpPr>
          <p:spPr>
            <a:xfrm>
              <a:off x="4800600" y="1560633"/>
              <a:ext cx="6919546" cy="3925767"/>
            </a:xfrm>
            <a:prstGeom prst="cloudCallout">
              <a:avLst>
                <a:gd name="adj1" fmla="val -68709"/>
                <a:gd name="adj2" fmla="val 7767"/>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 name="TextBox 4"/>
            <p:cNvSpPr txBox="1"/>
            <p:nvPr/>
          </p:nvSpPr>
          <p:spPr>
            <a:xfrm>
              <a:off x="5562328" y="1969244"/>
              <a:ext cx="5396089" cy="3108543"/>
            </a:xfrm>
            <a:prstGeom prst="rect">
              <a:avLst/>
            </a:prstGeom>
            <a:noFill/>
          </p:spPr>
          <p:txBody>
            <a:bodyPr wrap="square" rtlCol="0">
              <a:spAutoFit/>
            </a:bodyPr>
            <a:lstStyle/>
            <a:p>
              <a:pPr algn="ctr"/>
              <a:r>
                <a:rPr lang="vi-VN" sz="2800" dirty="0" smtClean="0">
                  <a:latin typeface="UTM Avo" panose="02040603050506020204" pitchFamily="18" charset="0"/>
                </a:rPr>
                <a:t>Chuồng gà xong rồi, nhưng nông trại còn thiếu một chuồng bò thật chắc chắn. Cùng thực </a:t>
              </a:r>
              <a:r>
                <a:rPr lang="en-US" sz="2800" dirty="0" err="1" smtClean="0">
                  <a:latin typeface="UTM Avo" panose="02040603050506020204" pitchFamily="18" charset="0"/>
                </a:rPr>
                <a:t>hiện</a:t>
              </a:r>
              <a:r>
                <a:rPr lang="en-US" sz="2800" dirty="0" smtClean="0">
                  <a:latin typeface="UTM Avo" panose="02040603050506020204" pitchFamily="18" charset="0"/>
                </a:rPr>
                <a:t> </a:t>
              </a:r>
              <a:r>
                <a:rPr lang="en-US" sz="2800" dirty="0" err="1" smtClean="0">
                  <a:latin typeface="UTM Avo" panose="02040603050506020204" pitchFamily="18" charset="0"/>
                </a:rPr>
                <a:t>các</a:t>
              </a:r>
              <a:r>
                <a:rPr lang="en-US" sz="2800" dirty="0" smtClean="0">
                  <a:latin typeface="UTM Avo" panose="02040603050506020204" pitchFamily="18" charset="0"/>
                </a:rPr>
                <a:t> </a:t>
              </a:r>
              <a:r>
                <a:rPr lang="en-US" sz="2800" dirty="0" err="1" smtClean="0">
                  <a:latin typeface="UTM Avo" panose="02040603050506020204" pitchFamily="18" charset="0"/>
                </a:rPr>
                <a:t>thử</a:t>
              </a:r>
              <a:r>
                <a:rPr lang="en-US" sz="2800" dirty="0" smtClean="0">
                  <a:latin typeface="UTM Avo" panose="02040603050506020204" pitchFamily="18" charset="0"/>
                </a:rPr>
                <a:t> </a:t>
              </a:r>
              <a:r>
                <a:rPr lang="en-US" sz="2800" dirty="0" err="1" smtClean="0">
                  <a:latin typeface="UTM Avo" panose="02040603050506020204" pitchFamily="18" charset="0"/>
                </a:rPr>
                <a:t>thách</a:t>
              </a:r>
              <a:r>
                <a:rPr lang="en-US" sz="2800" dirty="0" smtClean="0">
                  <a:latin typeface="UTM Avo" panose="02040603050506020204" pitchFamily="18" charset="0"/>
                </a:rPr>
                <a:t> ở </a:t>
              </a:r>
              <a:r>
                <a:rPr lang="en-US" sz="2800" dirty="0" err="1" smtClean="0">
                  <a:latin typeface="UTM Avo" panose="02040603050506020204" pitchFamily="18" charset="0"/>
                </a:rPr>
                <a:t>phần</a:t>
              </a:r>
              <a:r>
                <a:rPr lang="en-US" sz="2800" dirty="0" smtClean="0">
                  <a:latin typeface="UTM Avo" panose="02040603050506020204" pitchFamily="18" charset="0"/>
                </a:rPr>
                <a:t> </a:t>
              </a:r>
              <a:r>
                <a:rPr lang="en-US" sz="2800" dirty="0" err="1" smtClean="0">
                  <a:latin typeface="UTM Avo" panose="02040603050506020204" pitchFamily="18" charset="0"/>
                </a:rPr>
                <a:t>luyện</a:t>
              </a:r>
              <a:r>
                <a:rPr lang="en-US" sz="2800" dirty="0" smtClean="0">
                  <a:latin typeface="UTM Avo" panose="02040603050506020204" pitchFamily="18" charset="0"/>
                </a:rPr>
                <a:t> </a:t>
              </a:r>
              <a:r>
                <a:rPr lang="en-US" sz="2800" dirty="0" err="1" smtClean="0">
                  <a:latin typeface="UTM Avo" panose="02040603050506020204" pitchFamily="18" charset="0"/>
                </a:rPr>
                <a:t>tập</a:t>
              </a:r>
              <a:r>
                <a:rPr lang="en-US" sz="2800" dirty="0" smtClean="0">
                  <a:latin typeface="UTM Avo" panose="02040603050506020204" pitchFamily="18" charset="0"/>
                </a:rPr>
                <a:t> </a:t>
              </a:r>
              <a:r>
                <a:rPr lang="en-US" sz="2800" dirty="0" err="1" smtClean="0">
                  <a:latin typeface="UTM Avo" panose="02040603050506020204" pitchFamily="18" charset="0"/>
                </a:rPr>
                <a:t>để</a:t>
              </a:r>
              <a:r>
                <a:rPr lang="en-US" sz="2800" dirty="0" smtClean="0">
                  <a:latin typeface="UTM Avo" panose="02040603050506020204" pitchFamily="18" charset="0"/>
                </a:rPr>
                <a:t> </a:t>
              </a:r>
              <a:r>
                <a:rPr lang="en-US" sz="2800" dirty="0" err="1" smtClean="0">
                  <a:latin typeface="UTM Avo" panose="02040603050506020204" pitchFamily="18" charset="0"/>
                </a:rPr>
                <a:t>có</a:t>
              </a:r>
              <a:r>
                <a:rPr lang="en-US" sz="2800" dirty="0" smtClean="0">
                  <a:latin typeface="UTM Avo" panose="02040603050506020204" pitchFamily="18" charset="0"/>
                </a:rPr>
                <a:t> </a:t>
              </a:r>
              <a:r>
                <a:rPr lang="en-US" sz="2800" dirty="0" err="1" smtClean="0">
                  <a:latin typeface="UTM Avo" panose="02040603050506020204" pitchFamily="18" charset="0"/>
                </a:rPr>
                <a:t>thể</a:t>
              </a:r>
              <a:r>
                <a:rPr lang="en-US" sz="2800" dirty="0" smtClean="0">
                  <a:latin typeface="UTM Avo" panose="02040603050506020204" pitchFamily="18" charset="0"/>
                </a:rPr>
                <a:t> </a:t>
              </a:r>
              <a:r>
                <a:rPr lang="en-US" sz="2800" dirty="0" err="1" smtClean="0">
                  <a:latin typeface="UTM Avo" panose="02040603050506020204" pitchFamily="18" charset="0"/>
                </a:rPr>
                <a:t>hoàn</a:t>
              </a:r>
              <a:r>
                <a:rPr lang="en-US" sz="2800" dirty="0" smtClean="0">
                  <a:latin typeface="UTM Avo" panose="02040603050506020204" pitchFamily="18" charset="0"/>
                </a:rPr>
                <a:t> </a:t>
              </a:r>
              <a:r>
                <a:rPr lang="en-US" sz="2800" dirty="0" err="1" smtClean="0">
                  <a:latin typeface="UTM Avo" panose="02040603050506020204" pitchFamily="18" charset="0"/>
                </a:rPr>
                <a:t>thành</a:t>
              </a:r>
              <a:r>
                <a:rPr lang="en-US" sz="2800" dirty="0" smtClean="0">
                  <a:latin typeface="UTM Avo" panose="02040603050506020204" pitchFamily="18" charset="0"/>
                </a:rPr>
                <a:t> </a:t>
              </a:r>
              <a:r>
                <a:rPr lang="en-US" sz="2800" dirty="0" err="1" smtClean="0">
                  <a:latin typeface="UTM Avo" panose="02040603050506020204" pitchFamily="18" charset="0"/>
                </a:rPr>
                <a:t>công</a:t>
              </a:r>
              <a:r>
                <a:rPr lang="en-US" sz="2800" dirty="0" smtClean="0">
                  <a:latin typeface="UTM Avo" panose="02040603050506020204" pitchFamily="18" charset="0"/>
                </a:rPr>
                <a:t> </a:t>
              </a:r>
              <a:r>
                <a:rPr lang="en-US" sz="2800" dirty="0" err="1" smtClean="0">
                  <a:latin typeface="UTM Avo" panose="02040603050506020204" pitchFamily="18" charset="0"/>
                </a:rPr>
                <a:t>việc</a:t>
              </a:r>
              <a:r>
                <a:rPr lang="en-US" sz="2800" dirty="0" smtClean="0">
                  <a:latin typeface="UTM Avo" panose="02040603050506020204" pitchFamily="18" charset="0"/>
                </a:rPr>
                <a:t> </a:t>
              </a:r>
              <a:r>
                <a:rPr lang="en-US" sz="2800" dirty="0" err="1" smtClean="0">
                  <a:latin typeface="UTM Avo" panose="02040603050506020204" pitchFamily="18" charset="0"/>
                </a:rPr>
                <a:t>này</a:t>
              </a:r>
              <a:r>
                <a:rPr lang="en-US" sz="2800" dirty="0" smtClean="0">
                  <a:latin typeface="UTM Avo" panose="02040603050506020204" pitchFamily="18" charset="0"/>
                </a:rPr>
                <a:t> </a:t>
              </a:r>
              <a:r>
                <a:rPr lang="en-US" sz="2800" dirty="0" err="1" smtClean="0">
                  <a:latin typeface="UTM Avo" panose="02040603050506020204" pitchFamily="18" charset="0"/>
                </a:rPr>
                <a:t>nhé</a:t>
              </a:r>
              <a:r>
                <a:rPr lang="en-US" sz="2800" dirty="0" smtClean="0">
                  <a:latin typeface="UTM Avo" panose="02040603050506020204" pitchFamily="18" charset="0"/>
                </a:rPr>
                <a:t>!</a:t>
              </a:r>
              <a:endParaRPr lang="vi-VN" sz="2800" dirty="0"/>
            </a:p>
          </p:txBody>
        </p:sp>
      </p:grpSp>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038531" y="4245052"/>
            <a:ext cx="4983388" cy="2793189"/>
          </a:xfrm>
          <a:prstGeom prst="rect">
            <a:avLst/>
          </a:prstGeom>
        </p:spPr>
      </p:pic>
      <p:pic>
        <p:nvPicPr>
          <p:cNvPr id="9" name="tải xuống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844675" y="3117850"/>
            <a:ext cx="487363" cy="487363"/>
          </a:xfrm>
          <a:prstGeom prst="rect">
            <a:avLst/>
          </a:prstGeom>
        </p:spPr>
      </p:pic>
    </p:spTree>
    <p:extLst>
      <p:ext uri="{BB962C8B-B14F-4D97-AF65-F5344CB8AC3E}">
        <p14:creationId xmlns:p14="http://schemas.microsoft.com/office/powerpoint/2010/main" val="1327670337"/>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2" presetClass="mediacall" presetSubtype="0" fill="hold" nodeType="withEffect">
                                  <p:stCondLst>
                                    <p:cond delay="0"/>
                                  </p:stCondLst>
                                  <p:childTnLst>
                                    <p:cmd type="call" cmd="togglePause">
                                      <p:cBhvr>
                                        <p:cTn id="11" dur="1" fill="hold"/>
                                        <p:tgtEl>
                                          <p:spTgt spid="9"/>
                                        </p:tgtEl>
                                      </p:cBhvr>
                                    </p:cmd>
                                  </p:childTnLst>
                                </p:cTn>
                              </p:par>
                              <p:par>
                                <p:cTn id="12" presetID="6" presetClass="entr" presetSubtype="16" fill="hold" nodeType="with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circle(in)">
                                      <p:cBhvr>
                                        <p:cTn id="14" dur="2000"/>
                                        <p:tgtEl>
                                          <p:spTgt spid="8"/>
                                        </p:tgtEl>
                                      </p:cBhvr>
                                    </p:animEffect>
                                  </p:childTnLst>
                                  <p:subTnLst>
                                    <p:audio>
                                      <p:cMediaNode>
                                        <p:cTn display="0" masterRel="sameClick">
                                          <p:stCondLst>
                                            <p:cond evt="begin" delay="0">
                                              <p:tn val="12"/>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9"/>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2513050" y="1158043"/>
            <a:ext cx="9394750" cy="4541914"/>
          </a:xfrm>
          <a:prstGeom prst="rect">
            <a:avLst/>
          </a:prstGeom>
        </p:spPr>
      </p:pic>
    </p:spTree>
    <p:extLst>
      <p:ext uri="{BB962C8B-B14F-4D97-AF65-F5344CB8AC3E}">
        <p14:creationId xmlns:p14="http://schemas.microsoft.com/office/powerpoint/2010/main" val="3054186653"/>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4957107" y="648296"/>
            <a:ext cx="6823054" cy="1305210"/>
            <a:chOff x="4945818" y="570608"/>
            <a:chExt cx="6823054" cy="1305210"/>
          </a:xfrm>
        </p:grpSpPr>
        <p:pic>
          <p:nvPicPr>
            <p:cNvPr id="8" name="Picture 7">
              <a:extLst>
                <a:ext uri="{FF2B5EF4-FFF2-40B4-BE49-F238E27FC236}">
                  <a16:creationId xmlns:a16="http://schemas.microsoft.com/office/drawing/2014/main" id="{ECE91CB6-D467-3744-DC5F-7854F4773DAD}"/>
                </a:ext>
              </a:extLst>
            </p:cNvPr>
            <p:cNvPicPr>
              <a:picLocks noChangeAspect="1"/>
            </p:cNvPicPr>
            <p:nvPr/>
          </p:nvPicPr>
          <p:blipFill>
            <a:blip r:embed="rId4"/>
            <a:stretch>
              <a:fillRect/>
            </a:stretch>
          </p:blipFill>
          <p:spPr>
            <a:xfrm>
              <a:off x="4945818" y="1205271"/>
              <a:ext cx="5047453" cy="670547"/>
            </a:xfrm>
            <a:prstGeom prst="rect">
              <a:avLst/>
            </a:prstGeom>
          </p:spPr>
        </p:pic>
        <p:pic>
          <p:nvPicPr>
            <p:cNvPr id="9" name="Picture 8"/>
            <p:cNvPicPr>
              <a:picLocks noChangeAspect="1"/>
            </p:cNvPicPr>
            <p:nvPr/>
          </p:nvPicPr>
          <p:blipFill rotWithShape="1">
            <a:blip r:embed="rId5"/>
            <a:srcRect t="38129"/>
            <a:stretch/>
          </p:blipFill>
          <p:spPr>
            <a:xfrm>
              <a:off x="9543000" y="570608"/>
              <a:ext cx="2225872" cy="1269326"/>
            </a:xfrm>
            <a:prstGeom prst="rect">
              <a:avLst/>
            </a:prstGeom>
          </p:spPr>
        </p:pic>
      </p:grpSp>
      <p:graphicFrame>
        <p:nvGraphicFramePr>
          <p:cNvPr id="6" name="Table 5"/>
          <p:cNvGraphicFramePr>
            <a:graphicFrameLocks noGrp="1"/>
          </p:cNvGraphicFramePr>
          <p:nvPr>
            <p:extLst>
              <p:ext uri="{D42A27DB-BD31-4B8C-83A1-F6EECF244321}">
                <p14:modId xmlns:p14="http://schemas.microsoft.com/office/powerpoint/2010/main" val="155395035"/>
              </p:ext>
            </p:extLst>
          </p:nvPr>
        </p:nvGraphicFramePr>
        <p:xfrm>
          <a:off x="925689" y="1995310"/>
          <a:ext cx="10498670" cy="4044246"/>
        </p:xfrm>
        <a:graphic>
          <a:graphicData uri="http://schemas.openxmlformats.org/drawingml/2006/table">
            <a:tbl>
              <a:tblPr firstRow="1" bandRow="1">
                <a:tableStyleId>{5C22544A-7EE6-4342-B048-85BDC9FD1C3A}</a:tableStyleId>
              </a:tblPr>
              <a:tblGrid>
                <a:gridCol w="1499810">
                  <a:extLst>
                    <a:ext uri="{9D8B030D-6E8A-4147-A177-3AD203B41FA5}">
                      <a16:colId xmlns:a16="http://schemas.microsoft.com/office/drawing/2014/main" val="3254863397"/>
                    </a:ext>
                  </a:extLst>
                </a:gridCol>
                <a:gridCol w="1499810">
                  <a:extLst>
                    <a:ext uri="{9D8B030D-6E8A-4147-A177-3AD203B41FA5}">
                      <a16:colId xmlns:a16="http://schemas.microsoft.com/office/drawing/2014/main" val="1160081230"/>
                    </a:ext>
                  </a:extLst>
                </a:gridCol>
                <a:gridCol w="1499810">
                  <a:extLst>
                    <a:ext uri="{9D8B030D-6E8A-4147-A177-3AD203B41FA5}">
                      <a16:colId xmlns:a16="http://schemas.microsoft.com/office/drawing/2014/main" val="235720254"/>
                    </a:ext>
                  </a:extLst>
                </a:gridCol>
                <a:gridCol w="1499810">
                  <a:extLst>
                    <a:ext uri="{9D8B030D-6E8A-4147-A177-3AD203B41FA5}">
                      <a16:colId xmlns:a16="http://schemas.microsoft.com/office/drawing/2014/main" val="2089805100"/>
                    </a:ext>
                  </a:extLst>
                </a:gridCol>
                <a:gridCol w="1499810">
                  <a:extLst>
                    <a:ext uri="{9D8B030D-6E8A-4147-A177-3AD203B41FA5}">
                      <a16:colId xmlns:a16="http://schemas.microsoft.com/office/drawing/2014/main" val="1128559261"/>
                    </a:ext>
                  </a:extLst>
                </a:gridCol>
                <a:gridCol w="1499810">
                  <a:extLst>
                    <a:ext uri="{9D8B030D-6E8A-4147-A177-3AD203B41FA5}">
                      <a16:colId xmlns:a16="http://schemas.microsoft.com/office/drawing/2014/main" val="744090929"/>
                    </a:ext>
                  </a:extLst>
                </a:gridCol>
                <a:gridCol w="1499810">
                  <a:extLst>
                    <a:ext uri="{9D8B030D-6E8A-4147-A177-3AD203B41FA5}">
                      <a16:colId xmlns:a16="http://schemas.microsoft.com/office/drawing/2014/main" val="1148023536"/>
                    </a:ext>
                  </a:extLst>
                </a:gridCol>
              </a:tblGrid>
              <a:tr h="1348082">
                <a:tc rowSpan="2">
                  <a:txBody>
                    <a:bodyPr/>
                    <a:lstStyle/>
                    <a:p>
                      <a:pPr algn="ctr"/>
                      <a:r>
                        <a:rPr lang="en-US" sz="6000" b="1" dirty="0" smtClean="0">
                          <a:solidFill>
                            <a:schemeClr val="tx2">
                              <a:lumMod val="50000"/>
                            </a:schemeClr>
                          </a:solidFill>
                          <a:latin typeface="UTM Avo" panose="02040603050506020204" pitchFamily="18" charset="0"/>
                        </a:rPr>
                        <a:t>-</a:t>
                      </a:r>
                      <a:endParaRPr lang="vi-VN" sz="6000" b="1" dirty="0">
                        <a:solidFill>
                          <a:schemeClr val="tx2">
                            <a:lumMod val="50000"/>
                          </a:schemeClr>
                        </a:solidFill>
                      </a:endParaRPr>
                    </a:p>
                  </a:txBody>
                  <a:tcPr anchor="ctr">
                    <a:lnL w="28575" cap="flat" cmpd="sng" algn="ctr">
                      <a:solidFill>
                        <a:srgbClr val="FF6699"/>
                      </a:solidFill>
                      <a:prstDash val="solid"/>
                      <a:round/>
                      <a:headEnd type="none" w="med" len="med"/>
                      <a:tailEnd type="none" w="med" len="med"/>
                    </a:lnL>
                    <a:lnR w="28575" cap="flat" cmpd="sng" algn="ctr">
                      <a:solidFill>
                        <a:srgbClr val="FF6699"/>
                      </a:solidFill>
                      <a:prstDash val="solid"/>
                      <a:round/>
                      <a:headEnd type="none" w="med" len="med"/>
                      <a:tailEnd type="none" w="med" len="med"/>
                    </a:lnR>
                    <a:lnT w="28575" cap="flat" cmpd="sng" algn="ctr">
                      <a:solidFill>
                        <a:srgbClr val="FF6699"/>
                      </a:solidFill>
                      <a:prstDash val="solid"/>
                      <a:round/>
                      <a:headEnd type="none" w="med" len="med"/>
                      <a:tailEnd type="none" w="med" len="med"/>
                    </a:lnT>
                    <a:lnB w="28575" cap="flat" cmpd="sng" algn="ctr">
                      <a:solidFill>
                        <a:srgbClr val="FF6699"/>
                      </a:solidFill>
                      <a:prstDash val="solid"/>
                      <a:round/>
                      <a:headEnd type="none" w="med" len="med"/>
                      <a:tailEnd type="none" w="med" len="med"/>
                    </a:lnB>
                    <a:solidFill>
                      <a:srgbClr val="CCFFFF"/>
                    </a:solidFill>
                  </a:tcPr>
                </a:tc>
                <a:tc>
                  <a:txBody>
                    <a:bodyPr/>
                    <a:lstStyle/>
                    <a:p>
                      <a:pPr algn="ctr"/>
                      <a:r>
                        <a:rPr lang="en-US" sz="4000" b="1" dirty="0" smtClean="0">
                          <a:solidFill>
                            <a:schemeClr val="tx2">
                              <a:lumMod val="50000"/>
                            </a:schemeClr>
                          </a:solidFill>
                          <a:latin typeface="UTM Avo" panose="02040603050506020204" pitchFamily="18" charset="0"/>
                        </a:rPr>
                        <a:t>6</a:t>
                      </a:r>
                      <a:endParaRPr lang="vi-VN" sz="4000" b="1" dirty="0">
                        <a:solidFill>
                          <a:schemeClr val="tx2">
                            <a:lumMod val="50000"/>
                          </a:schemeClr>
                        </a:solidFill>
                      </a:endParaRPr>
                    </a:p>
                  </a:txBody>
                  <a:tcPr anchor="ctr">
                    <a:lnL w="28575" cap="flat" cmpd="sng" algn="ctr">
                      <a:solidFill>
                        <a:srgbClr val="FF6699"/>
                      </a:solidFill>
                      <a:prstDash val="solid"/>
                      <a:round/>
                      <a:headEnd type="none" w="med" len="med"/>
                      <a:tailEnd type="none" w="med" len="med"/>
                    </a:lnL>
                    <a:lnR w="28575" cap="flat" cmpd="sng" algn="ctr">
                      <a:solidFill>
                        <a:srgbClr val="FF6699"/>
                      </a:solidFill>
                      <a:prstDash val="solid"/>
                      <a:round/>
                      <a:headEnd type="none" w="med" len="med"/>
                      <a:tailEnd type="none" w="med" len="med"/>
                    </a:lnR>
                    <a:lnT w="28575" cap="flat" cmpd="sng" algn="ctr">
                      <a:solidFill>
                        <a:srgbClr val="FF6699"/>
                      </a:solidFill>
                      <a:prstDash val="solid"/>
                      <a:round/>
                      <a:headEnd type="none" w="med" len="med"/>
                      <a:tailEnd type="none" w="med" len="med"/>
                    </a:lnT>
                    <a:lnB w="28575" cap="flat" cmpd="sng" algn="ctr">
                      <a:solidFill>
                        <a:srgbClr val="FF6699"/>
                      </a:solidFill>
                      <a:prstDash val="solid"/>
                      <a:round/>
                      <a:headEnd type="none" w="med" len="med"/>
                      <a:tailEnd type="none" w="med" len="med"/>
                    </a:lnB>
                    <a:solidFill>
                      <a:srgbClr val="CCFFFF"/>
                    </a:solidFill>
                  </a:tcPr>
                </a:tc>
                <a:tc>
                  <a:txBody>
                    <a:bodyPr/>
                    <a:lstStyle/>
                    <a:p>
                      <a:pPr algn="ctr"/>
                      <a:r>
                        <a:rPr lang="en-US" sz="4000" b="1" dirty="0" smtClean="0">
                          <a:solidFill>
                            <a:schemeClr val="tx2">
                              <a:lumMod val="50000"/>
                            </a:schemeClr>
                          </a:solidFill>
                          <a:latin typeface="UTM Avo" panose="02040603050506020204" pitchFamily="18" charset="0"/>
                        </a:rPr>
                        <a:t>6</a:t>
                      </a:r>
                      <a:endParaRPr lang="vi-VN" sz="4000" b="1" dirty="0">
                        <a:solidFill>
                          <a:schemeClr val="tx2">
                            <a:lumMod val="50000"/>
                          </a:schemeClr>
                        </a:solidFill>
                      </a:endParaRPr>
                    </a:p>
                  </a:txBody>
                  <a:tcPr anchor="ctr">
                    <a:lnL w="28575" cap="flat" cmpd="sng" algn="ctr">
                      <a:solidFill>
                        <a:srgbClr val="FF6699"/>
                      </a:solidFill>
                      <a:prstDash val="solid"/>
                      <a:round/>
                      <a:headEnd type="none" w="med" len="med"/>
                      <a:tailEnd type="none" w="med" len="med"/>
                    </a:lnL>
                    <a:lnR w="28575" cap="flat" cmpd="sng" algn="ctr">
                      <a:solidFill>
                        <a:srgbClr val="FF6699"/>
                      </a:solidFill>
                      <a:prstDash val="solid"/>
                      <a:round/>
                      <a:headEnd type="none" w="med" len="med"/>
                      <a:tailEnd type="none" w="med" len="med"/>
                    </a:lnR>
                    <a:lnT w="28575" cap="flat" cmpd="sng" algn="ctr">
                      <a:solidFill>
                        <a:srgbClr val="FF6699"/>
                      </a:solidFill>
                      <a:prstDash val="solid"/>
                      <a:round/>
                      <a:headEnd type="none" w="med" len="med"/>
                      <a:tailEnd type="none" w="med" len="med"/>
                    </a:lnT>
                    <a:lnB w="28575" cap="flat" cmpd="sng" algn="ctr">
                      <a:solidFill>
                        <a:srgbClr val="FF6699"/>
                      </a:solidFill>
                      <a:prstDash val="solid"/>
                      <a:round/>
                      <a:headEnd type="none" w="med" len="med"/>
                      <a:tailEnd type="none" w="med" len="med"/>
                    </a:lnB>
                    <a:solidFill>
                      <a:srgbClr val="CCFFFF"/>
                    </a:solidFill>
                  </a:tcPr>
                </a:tc>
                <a:tc>
                  <a:txBody>
                    <a:bodyPr/>
                    <a:lstStyle/>
                    <a:p>
                      <a:pPr algn="ctr"/>
                      <a:r>
                        <a:rPr lang="en-US" sz="4000" b="1" dirty="0" smtClean="0">
                          <a:solidFill>
                            <a:schemeClr val="tx2">
                              <a:lumMod val="50000"/>
                            </a:schemeClr>
                          </a:solidFill>
                          <a:latin typeface="UTM Avo" panose="02040603050506020204" pitchFamily="18" charset="0"/>
                        </a:rPr>
                        <a:t>6</a:t>
                      </a:r>
                      <a:endParaRPr lang="vi-VN" sz="4000" b="1" dirty="0">
                        <a:solidFill>
                          <a:schemeClr val="tx2">
                            <a:lumMod val="50000"/>
                          </a:schemeClr>
                        </a:solidFill>
                      </a:endParaRPr>
                    </a:p>
                  </a:txBody>
                  <a:tcPr anchor="ctr">
                    <a:lnL w="28575" cap="flat" cmpd="sng" algn="ctr">
                      <a:solidFill>
                        <a:srgbClr val="FF6699"/>
                      </a:solidFill>
                      <a:prstDash val="solid"/>
                      <a:round/>
                      <a:headEnd type="none" w="med" len="med"/>
                      <a:tailEnd type="none" w="med" len="med"/>
                    </a:lnL>
                    <a:lnR w="28575" cap="flat" cmpd="sng" algn="ctr">
                      <a:solidFill>
                        <a:srgbClr val="FF6699"/>
                      </a:solidFill>
                      <a:prstDash val="solid"/>
                      <a:round/>
                      <a:headEnd type="none" w="med" len="med"/>
                      <a:tailEnd type="none" w="med" len="med"/>
                    </a:lnR>
                    <a:lnT w="28575" cap="flat" cmpd="sng" algn="ctr">
                      <a:solidFill>
                        <a:srgbClr val="FF6699"/>
                      </a:solidFill>
                      <a:prstDash val="solid"/>
                      <a:round/>
                      <a:headEnd type="none" w="med" len="med"/>
                      <a:tailEnd type="none" w="med" len="med"/>
                    </a:lnT>
                    <a:lnB w="28575" cap="flat" cmpd="sng" algn="ctr">
                      <a:solidFill>
                        <a:srgbClr val="FF6699"/>
                      </a:solidFill>
                      <a:prstDash val="solid"/>
                      <a:round/>
                      <a:headEnd type="none" w="med" len="med"/>
                      <a:tailEnd type="none" w="med" len="med"/>
                    </a:lnB>
                    <a:solidFill>
                      <a:srgbClr val="CCFFFF"/>
                    </a:solidFill>
                  </a:tcPr>
                </a:tc>
                <a:tc>
                  <a:txBody>
                    <a:bodyPr/>
                    <a:lstStyle/>
                    <a:p>
                      <a:pPr algn="ctr"/>
                      <a:r>
                        <a:rPr lang="en-US" sz="4000" b="1" dirty="0" smtClean="0">
                          <a:solidFill>
                            <a:schemeClr val="tx2">
                              <a:lumMod val="50000"/>
                            </a:schemeClr>
                          </a:solidFill>
                          <a:latin typeface="UTM Avo" panose="02040603050506020204" pitchFamily="18" charset="0"/>
                        </a:rPr>
                        <a:t>6</a:t>
                      </a:r>
                      <a:endParaRPr lang="vi-VN" sz="4000" b="1" dirty="0">
                        <a:solidFill>
                          <a:schemeClr val="tx2">
                            <a:lumMod val="50000"/>
                          </a:schemeClr>
                        </a:solidFill>
                      </a:endParaRPr>
                    </a:p>
                  </a:txBody>
                  <a:tcPr anchor="ctr">
                    <a:lnL w="28575" cap="flat" cmpd="sng" algn="ctr">
                      <a:solidFill>
                        <a:srgbClr val="FF6699"/>
                      </a:solidFill>
                      <a:prstDash val="solid"/>
                      <a:round/>
                      <a:headEnd type="none" w="med" len="med"/>
                      <a:tailEnd type="none" w="med" len="med"/>
                    </a:lnL>
                    <a:lnR w="28575" cap="flat" cmpd="sng" algn="ctr">
                      <a:solidFill>
                        <a:srgbClr val="FF6699"/>
                      </a:solidFill>
                      <a:prstDash val="solid"/>
                      <a:round/>
                      <a:headEnd type="none" w="med" len="med"/>
                      <a:tailEnd type="none" w="med" len="med"/>
                    </a:lnR>
                    <a:lnT w="28575" cap="flat" cmpd="sng" algn="ctr">
                      <a:solidFill>
                        <a:srgbClr val="FF6699"/>
                      </a:solidFill>
                      <a:prstDash val="solid"/>
                      <a:round/>
                      <a:headEnd type="none" w="med" len="med"/>
                      <a:tailEnd type="none" w="med" len="med"/>
                    </a:lnT>
                    <a:lnB w="28575" cap="flat" cmpd="sng" algn="ctr">
                      <a:solidFill>
                        <a:srgbClr val="FF6699"/>
                      </a:solidFill>
                      <a:prstDash val="solid"/>
                      <a:round/>
                      <a:headEnd type="none" w="med" len="med"/>
                      <a:tailEnd type="none" w="med" len="med"/>
                    </a:lnB>
                    <a:solidFill>
                      <a:srgbClr val="CCFFFF"/>
                    </a:solidFill>
                  </a:tcPr>
                </a:tc>
                <a:tc>
                  <a:txBody>
                    <a:bodyPr/>
                    <a:lstStyle/>
                    <a:p>
                      <a:pPr algn="ctr"/>
                      <a:r>
                        <a:rPr lang="en-US" sz="4000" b="1" dirty="0" smtClean="0">
                          <a:solidFill>
                            <a:schemeClr val="tx2">
                              <a:lumMod val="50000"/>
                            </a:schemeClr>
                          </a:solidFill>
                          <a:latin typeface="UTM Avo" panose="02040603050506020204" pitchFamily="18" charset="0"/>
                        </a:rPr>
                        <a:t>6</a:t>
                      </a:r>
                      <a:endParaRPr lang="vi-VN" sz="4000" b="1" dirty="0">
                        <a:solidFill>
                          <a:schemeClr val="tx2">
                            <a:lumMod val="50000"/>
                          </a:schemeClr>
                        </a:solidFill>
                      </a:endParaRPr>
                    </a:p>
                  </a:txBody>
                  <a:tcPr anchor="ctr">
                    <a:lnL w="28575" cap="flat" cmpd="sng" algn="ctr">
                      <a:solidFill>
                        <a:srgbClr val="FF6699"/>
                      </a:solidFill>
                      <a:prstDash val="solid"/>
                      <a:round/>
                      <a:headEnd type="none" w="med" len="med"/>
                      <a:tailEnd type="none" w="med" len="med"/>
                    </a:lnL>
                    <a:lnR w="28575" cap="flat" cmpd="sng" algn="ctr">
                      <a:solidFill>
                        <a:srgbClr val="FF6699"/>
                      </a:solidFill>
                      <a:prstDash val="solid"/>
                      <a:round/>
                      <a:headEnd type="none" w="med" len="med"/>
                      <a:tailEnd type="none" w="med" len="med"/>
                    </a:lnR>
                    <a:lnT w="28575" cap="flat" cmpd="sng" algn="ctr">
                      <a:solidFill>
                        <a:srgbClr val="FF6699"/>
                      </a:solidFill>
                      <a:prstDash val="solid"/>
                      <a:round/>
                      <a:headEnd type="none" w="med" len="med"/>
                      <a:tailEnd type="none" w="med" len="med"/>
                    </a:lnT>
                    <a:lnB w="28575" cap="flat" cmpd="sng" algn="ctr">
                      <a:solidFill>
                        <a:srgbClr val="FF6699"/>
                      </a:solidFill>
                      <a:prstDash val="solid"/>
                      <a:round/>
                      <a:headEnd type="none" w="med" len="med"/>
                      <a:tailEnd type="none" w="med" len="med"/>
                    </a:lnB>
                    <a:solidFill>
                      <a:srgbClr val="CCFFFF"/>
                    </a:solidFill>
                  </a:tcPr>
                </a:tc>
                <a:tc>
                  <a:txBody>
                    <a:bodyPr/>
                    <a:lstStyle/>
                    <a:p>
                      <a:pPr algn="ctr"/>
                      <a:r>
                        <a:rPr lang="en-US" sz="4000" b="1" dirty="0" smtClean="0">
                          <a:solidFill>
                            <a:schemeClr val="tx2">
                              <a:lumMod val="50000"/>
                            </a:schemeClr>
                          </a:solidFill>
                          <a:latin typeface="UTM Avo" panose="02040603050506020204" pitchFamily="18" charset="0"/>
                        </a:rPr>
                        <a:t>6</a:t>
                      </a:r>
                      <a:endParaRPr lang="vi-VN" sz="4000" b="1" dirty="0">
                        <a:solidFill>
                          <a:schemeClr val="tx2">
                            <a:lumMod val="50000"/>
                          </a:schemeClr>
                        </a:solidFill>
                      </a:endParaRPr>
                    </a:p>
                  </a:txBody>
                  <a:tcPr anchor="ctr">
                    <a:lnL w="28575" cap="flat" cmpd="sng" algn="ctr">
                      <a:solidFill>
                        <a:srgbClr val="FF6699"/>
                      </a:solidFill>
                      <a:prstDash val="solid"/>
                      <a:round/>
                      <a:headEnd type="none" w="med" len="med"/>
                      <a:tailEnd type="none" w="med" len="med"/>
                    </a:lnL>
                    <a:lnR w="28575" cap="flat" cmpd="sng" algn="ctr">
                      <a:solidFill>
                        <a:srgbClr val="FF6699"/>
                      </a:solidFill>
                      <a:prstDash val="solid"/>
                      <a:round/>
                      <a:headEnd type="none" w="med" len="med"/>
                      <a:tailEnd type="none" w="med" len="med"/>
                    </a:lnR>
                    <a:lnT w="28575" cap="flat" cmpd="sng" algn="ctr">
                      <a:solidFill>
                        <a:srgbClr val="FF6699"/>
                      </a:solidFill>
                      <a:prstDash val="solid"/>
                      <a:round/>
                      <a:headEnd type="none" w="med" len="med"/>
                      <a:tailEnd type="none" w="med" len="med"/>
                    </a:lnT>
                    <a:lnB w="28575" cap="flat" cmpd="sng" algn="ctr">
                      <a:solidFill>
                        <a:srgbClr val="FF6699"/>
                      </a:solidFill>
                      <a:prstDash val="solid"/>
                      <a:round/>
                      <a:headEnd type="none" w="med" len="med"/>
                      <a:tailEnd type="none" w="med" len="med"/>
                    </a:lnB>
                    <a:solidFill>
                      <a:srgbClr val="CCFFFF"/>
                    </a:solidFill>
                  </a:tcPr>
                </a:tc>
                <a:extLst>
                  <a:ext uri="{0D108BD9-81ED-4DB2-BD59-A6C34878D82A}">
                    <a16:rowId xmlns:a16="http://schemas.microsoft.com/office/drawing/2014/main" val="2050939894"/>
                  </a:ext>
                </a:extLst>
              </a:tr>
              <a:tr h="1348082">
                <a:tc vMerge="1">
                  <a:txBody>
                    <a:bodyPr/>
                    <a:lstStyle/>
                    <a:p>
                      <a:endParaRPr lang="vi-VN" dirty="0"/>
                    </a:p>
                  </a:txBody>
                  <a:tcPr/>
                </a:tc>
                <a:tc>
                  <a:txBody>
                    <a:bodyPr/>
                    <a:lstStyle/>
                    <a:p>
                      <a:pPr algn="ctr"/>
                      <a:r>
                        <a:rPr lang="en-US" sz="4000" b="1" dirty="0" smtClean="0">
                          <a:solidFill>
                            <a:schemeClr val="tx2">
                              <a:lumMod val="50000"/>
                            </a:schemeClr>
                          </a:solidFill>
                          <a:latin typeface="UTM Avo" panose="02040603050506020204" pitchFamily="18" charset="0"/>
                        </a:rPr>
                        <a:t>1</a:t>
                      </a:r>
                      <a:endParaRPr lang="vi-VN" sz="4000" b="1" dirty="0">
                        <a:solidFill>
                          <a:schemeClr val="tx2">
                            <a:lumMod val="50000"/>
                          </a:schemeClr>
                        </a:solidFill>
                      </a:endParaRPr>
                    </a:p>
                  </a:txBody>
                  <a:tcPr anchor="ctr">
                    <a:lnL w="28575" cap="flat" cmpd="sng" algn="ctr">
                      <a:solidFill>
                        <a:srgbClr val="FF6699"/>
                      </a:solidFill>
                      <a:prstDash val="solid"/>
                      <a:round/>
                      <a:headEnd type="none" w="med" len="med"/>
                      <a:tailEnd type="none" w="med" len="med"/>
                    </a:lnL>
                    <a:lnR w="28575" cap="flat" cmpd="sng" algn="ctr">
                      <a:solidFill>
                        <a:srgbClr val="FF6699"/>
                      </a:solidFill>
                      <a:prstDash val="solid"/>
                      <a:round/>
                      <a:headEnd type="none" w="med" len="med"/>
                      <a:tailEnd type="none" w="med" len="med"/>
                    </a:lnR>
                    <a:lnT w="28575" cap="flat" cmpd="sng" algn="ctr">
                      <a:solidFill>
                        <a:srgbClr val="FF6699"/>
                      </a:solidFill>
                      <a:prstDash val="solid"/>
                      <a:round/>
                      <a:headEnd type="none" w="med" len="med"/>
                      <a:tailEnd type="none" w="med" len="med"/>
                    </a:lnT>
                    <a:lnB w="28575" cap="flat" cmpd="sng" algn="ctr">
                      <a:solidFill>
                        <a:srgbClr val="FF6699"/>
                      </a:solidFill>
                      <a:prstDash val="solid"/>
                      <a:round/>
                      <a:headEnd type="none" w="med" len="med"/>
                      <a:tailEnd type="none" w="med" len="med"/>
                    </a:lnB>
                    <a:solidFill>
                      <a:srgbClr val="CCFFFF"/>
                    </a:solidFill>
                  </a:tcPr>
                </a:tc>
                <a:tc>
                  <a:txBody>
                    <a:bodyPr/>
                    <a:lstStyle/>
                    <a:p>
                      <a:pPr algn="ctr"/>
                      <a:r>
                        <a:rPr lang="en-US" sz="4000" b="1" dirty="0" smtClean="0">
                          <a:solidFill>
                            <a:schemeClr val="tx2">
                              <a:lumMod val="50000"/>
                            </a:schemeClr>
                          </a:solidFill>
                          <a:latin typeface="UTM Avo" panose="02040603050506020204" pitchFamily="18" charset="0"/>
                        </a:rPr>
                        <a:t>2</a:t>
                      </a:r>
                      <a:endParaRPr lang="vi-VN" sz="4000" b="1" dirty="0">
                        <a:solidFill>
                          <a:schemeClr val="tx2">
                            <a:lumMod val="50000"/>
                          </a:schemeClr>
                        </a:solidFill>
                      </a:endParaRPr>
                    </a:p>
                  </a:txBody>
                  <a:tcPr anchor="ctr">
                    <a:lnL w="28575" cap="flat" cmpd="sng" algn="ctr">
                      <a:solidFill>
                        <a:srgbClr val="FF6699"/>
                      </a:solidFill>
                      <a:prstDash val="solid"/>
                      <a:round/>
                      <a:headEnd type="none" w="med" len="med"/>
                      <a:tailEnd type="none" w="med" len="med"/>
                    </a:lnL>
                    <a:lnR w="28575" cap="flat" cmpd="sng" algn="ctr">
                      <a:solidFill>
                        <a:srgbClr val="FF6699"/>
                      </a:solidFill>
                      <a:prstDash val="solid"/>
                      <a:round/>
                      <a:headEnd type="none" w="med" len="med"/>
                      <a:tailEnd type="none" w="med" len="med"/>
                    </a:lnR>
                    <a:lnT w="28575" cap="flat" cmpd="sng" algn="ctr">
                      <a:solidFill>
                        <a:srgbClr val="FF6699"/>
                      </a:solidFill>
                      <a:prstDash val="solid"/>
                      <a:round/>
                      <a:headEnd type="none" w="med" len="med"/>
                      <a:tailEnd type="none" w="med" len="med"/>
                    </a:lnT>
                    <a:lnB w="28575" cap="flat" cmpd="sng" algn="ctr">
                      <a:solidFill>
                        <a:srgbClr val="FF6699"/>
                      </a:solidFill>
                      <a:prstDash val="solid"/>
                      <a:round/>
                      <a:headEnd type="none" w="med" len="med"/>
                      <a:tailEnd type="none" w="med" len="med"/>
                    </a:lnB>
                    <a:solidFill>
                      <a:srgbClr val="CCFFFF"/>
                    </a:solidFill>
                  </a:tcPr>
                </a:tc>
                <a:tc>
                  <a:txBody>
                    <a:bodyPr/>
                    <a:lstStyle/>
                    <a:p>
                      <a:pPr algn="ctr"/>
                      <a:r>
                        <a:rPr lang="en-US" sz="4000" b="1" dirty="0" smtClean="0">
                          <a:solidFill>
                            <a:schemeClr val="tx2">
                              <a:lumMod val="50000"/>
                            </a:schemeClr>
                          </a:solidFill>
                          <a:latin typeface="UTM Avo" panose="02040603050506020204" pitchFamily="18" charset="0"/>
                        </a:rPr>
                        <a:t>3</a:t>
                      </a:r>
                      <a:endParaRPr lang="vi-VN" sz="4000" b="1" dirty="0">
                        <a:solidFill>
                          <a:schemeClr val="tx2">
                            <a:lumMod val="50000"/>
                          </a:schemeClr>
                        </a:solidFill>
                      </a:endParaRPr>
                    </a:p>
                  </a:txBody>
                  <a:tcPr anchor="ctr">
                    <a:lnL w="28575" cap="flat" cmpd="sng" algn="ctr">
                      <a:solidFill>
                        <a:srgbClr val="FF6699"/>
                      </a:solidFill>
                      <a:prstDash val="solid"/>
                      <a:round/>
                      <a:headEnd type="none" w="med" len="med"/>
                      <a:tailEnd type="none" w="med" len="med"/>
                    </a:lnL>
                    <a:lnR w="28575" cap="flat" cmpd="sng" algn="ctr">
                      <a:solidFill>
                        <a:srgbClr val="FF6699"/>
                      </a:solidFill>
                      <a:prstDash val="solid"/>
                      <a:round/>
                      <a:headEnd type="none" w="med" len="med"/>
                      <a:tailEnd type="none" w="med" len="med"/>
                    </a:lnR>
                    <a:lnT w="28575" cap="flat" cmpd="sng" algn="ctr">
                      <a:solidFill>
                        <a:srgbClr val="FF6699"/>
                      </a:solidFill>
                      <a:prstDash val="solid"/>
                      <a:round/>
                      <a:headEnd type="none" w="med" len="med"/>
                      <a:tailEnd type="none" w="med" len="med"/>
                    </a:lnT>
                    <a:lnB w="28575" cap="flat" cmpd="sng" algn="ctr">
                      <a:solidFill>
                        <a:srgbClr val="FF6699"/>
                      </a:solidFill>
                      <a:prstDash val="solid"/>
                      <a:round/>
                      <a:headEnd type="none" w="med" len="med"/>
                      <a:tailEnd type="none" w="med" len="med"/>
                    </a:lnB>
                    <a:solidFill>
                      <a:srgbClr val="CCFFFF"/>
                    </a:solidFill>
                  </a:tcPr>
                </a:tc>
                <a:tc>
                  <a:txBody>
                    <a:bodyPr/>
                    <a:lstStyle/>
                    <a:p>
                      <a:pPr algn="ctr"/>
                      <a:r>
                        <a:rPr lang="en-US" sz="4000" b="1" dirty="0" smtClean="0">
                          <a:solidFill>
                            <a:schemeClr val="tx2">
                              <a:lumMod val="50000"/>
                            </a:schemeClr>
                          </a:solidFill>
                          <a:latin typeface="UTM Avo" panose="02040603050506020204" pitchFamily="18" charset="0"/>
                        </a:rPr>
                        <a:t>4</a:t>
                      </a:r>
                      <a:endParaRPr lang="vi-VN" sz="4000" b="1" dirty="0">
                        <a:solidFill>
                          <a:schemeClr val="tx2">
                            <a:lumMod val="50000"/>
                          </a:schemeClr>
                        </a:solidFill>
                      </a:endParaRPr>
                    </a:p>
                  </a:txBody>
                  <a:tcPr anchor="ctr">
                    <a:lnL w="28575" cap="flat" cmpd="sng" algn="ctr">
                      <a:solidFill>
                        <a:srgbClr val="FF6699"/>
                      </a:solidFill>
                      <a:prstDash val="solid"/>
                      <a:round/>
                      <a:headEnd type="none" w="med" len="med"/>
                      <a:tailEnd type="none" w="med" len="med"/>
                    </a:lnL>
                    <a:lnR w="28575" cap="flat" cmpd="sng" algn="ctr">
                      <a:solidFill>
                        <a:srgbClr val="FF6699"/>
                      </a:solidFill>
                      <a:prstDash val="solid"/>
                      <a:round/>
                      <a:headEnd type="none" w="med" len="med"/>
                      <a:tailEnd type="none" w="med" len="med"/>
                    </a:lnR>
                    <a:lnT w="28575" cap="flat" cmpd="sng" algn="ctr">
                      <a:solidFill>
                        <a:srgbClr val="FF6699"/>
                      </a:solidFill>
                      <a:prstDash val="solid"/>
                      <a:round/>
                      <a:headEnd type="none" w="med" len="med"/>
                      <a:tailEnd type="none" w="med" len="med"/>
                    </a:lnT>
                    <a:lnB w="28575" cap="flat" cmpd="sng" algn="ctr">
                      <a:solidFill>
                        <a:srgbClr val="FF6699"/>
                      </a:solidFill>
                      <a:prstDash val="solid"/>
                      <a:round/>
                      <a:headEnd type="none" w="med" len="med"/>
                      <a:tailEnd type="none" w="med" len="med"/>
                    </a:lnB>
                    <a:solidFill>
                      <a:srgbClr val="CCFFFF"/>
                    </a:solidFill>
                  </a:tcPr>
                </a:tc>
                <a:tc>
                  <a:txBody>
                    <a:bodyPr/>
                    <a:lstStyle/>
                    <a:p>
                      <a:pPr algn="ctr"/>
                      <a:r>
                        <a:rPr lang="en-US" sz="4000" b="1" dirty="0" smtClean="0">
                          <a:solidFill>
                            <a:schemeClr val="tx2">
                              <a:lumMod val="50000"/>
                            </a:schemeClr>
                          </a:solidFill>
                          <a:latin typeface="UTM Avo" panose="02040603050506020204" pitchFamily="18" charset="0"/>
                        </a:rPr>
                        <a:t>5</a:t>
                      </a:r>
                      <a:endParaRPr lang="vi-VN" sz="4000" b="1" dirty="0">
                        <a:solidFill>
                          <a:schemeClr val="tx2">
                            <a:lumMod val="50000"/>
                          </a:schemeClr>
                        </a:solidFill>
                      </a:endParaRPr>
                    </a:p>
                  </a:txBody>
                  <a:tcPr anchor="ctr">
                    <a:lnL w="28575" cap="flat" cmpd="sng" algn="ctr">
                      <a:solidFill>
                        <a:srgbClr val="FF6699"/>
                      </a:solidFill>
                      <a:prstDash val="solid"/>
                      <a:round/>
                      <a:headEnd type="none" w="med" len="med"/>
                      <a:tailEnd type="none" w="med" len="med"/>
                    </a:lnL>
                    <a:lnR w="28575" cap="flat" cmpd="sng" algn="ctr">
                      <a:solidFill>
                        <a:srgbClr val="FF6699"/>
                      </a:solidFill>
                      <a:prstDash val="solid"/>
                      <a:round/>
                      <a:headEnd type="none" w="med" len="med"/>
                      <a:tailEnd type="none" w="med" len="med"/>
                    </a:lnR>
                    <a:lnT w="28575" cap="flat" cmpd="sng" algn="ctr">
                      <a:solidFill>
                        <a:srgbClr val="FF6699"/>
                      </a:solidFill>
                      <a:prstDash val="solid"/>
                      <a:round/>
                      <a:headEnd type="none" w="med" len="med"/>
                      <a:tailEnd type="none" w="med" len="med"/>
                    </a:lnT>
                    <a:lnB w="28575" cap="flat" cmpd="sng" algn="ctr">
                      <a:solidFill>
                        <a:srgbClr val="FF6699"/>
                      </a:solidFill>
                      <a:prstDash val="solid"/>
                      <a:round/>
                      <a:headEnd type="none" w="med" len="med"/>
                      <a:tailEnd type="none" w="med" len="med"/>
                    </a:lnB>
                    <a:solidFill>
                      <a:srgbClr val="CCFFFF"/>
                    </a:solidFill>
                  </a:tcPr>
                </a:tc>
                <a:tc>
                  <a:txBody>
                    <a:bodyPr/>
                    <a:lstStyle/>
                    <a:p>
                      <a:pPr algn="ctr"/>
                      <a:r>
                        <a:rPr lang="en-US" sz="4000" b="1" dirty="0" smtClean="0">
                          <a:solidFill>
                            <a:schemeClr val="tx2">
                              <a:lumMod val="50000"/>
                            </a:schemeClr>
                          </a:solidFill>
                          <a:latin typeface="UTM Avo" panose="02040603050506020204" pitchFamily="18" charset="0"/>
                        </a:rPr>
                        <a:t>6</a:t>
                      </a:r>
                      <a:endParaRPr lang="vi-VN" sz="4000" b="1" dirty="0">
                        <a:solidFill>
                          <a:schemeClr val="tx2">
                            <a:lumMod val="50000"/>
                          </a:schemeClr>
                        </a:solidFill>
                      </a:endParaRPr>
                    </a:p>
                  </a:txBody>
                  <a:tcPr anchor="ctr">
                    <a:lnL w="28575" cap="flat" cmpd="sng" algn="ctr">
                      <a:solidFill>
                        <a:srgbClr val="FF6699"/>
                      </a:solidFill>
                      <a:prstDash val="solid"/>
                      <a:round/>
                      <a:headEnd type="none" w="med" len="med"/>
                      <a:tailEnd type="none" w="med" len="med"/>
                    </a:lnL>
                    <a:lnR w="28575" cap="flat" cmpd="sng" algn="ctr">
                      <a:solidFill>
                        <a:srgbClr val="FF6699"/>
                      </a:solidFill>
                      <a:prstDash val="solid"/>
                      <a:round/>
                      <a:headEnd type="none" w="med" len="med"/>
                      <a:tailEnd type="none" w="med" len="med"/>
                    </a:lnR>
                    <a:lnT w="28575" cap="flat" cmpd="sng" algn="ctr">
                      <a:solidFill>
                        <a:srgbClr val="FF6699"/>
                      </a:solidFill>
                      <a:prstDash val="solid"/>
                      <a:round/>
                      <a:headEnd type="none" w="med" len="med"/>
                      <a:tailEnd type="none" w="med" len="med"/>
                    </a:lnT>
                    <a:lnB w="28575" cap="flat" cmpd="sng" algn="ctr">
                      <a:solidFill>
                        <a:srgbClr val="FF6699"/>
                      </a:solidFill>
                      <a:prstDash val="solid"/>
                      <a:round/>
                      <a:headEnd type="none" w="med" len="med"/>
                      <a:tailEnd type="none" w="med" len="med"/>
                    </a:lnB>
                    <a:solidFill>
                      <a:srgbClr val="CCFFFF"/>
                    </a:solidFill>
                  </a:tcPr>
                </a:tc>
                <a:extLst>
                  <a:ext uri="{0D108BD9-81ED-4DB2-BD59-A6C34878D82A}">
                    <a16:rowId xmlns:a16="http://schemas.microsoft.com/office/drawing/2014/main" val="2729388445"/>
                  </a:ext>
                </a:extLst>
              </a:tr>
              <a:tr h="1348082">
                <a:tc>
                  <a:txBody>
                    <a:bodyPr/>
                    <a:lstStyle/>
                    <a:p>
                      <a:endParaRPr lang="vi-VN" dirty="0"/>
                    </a:p>
                  </a:txBody>
                  <a:tcPr>
                    <a:lnL w="28575" cap="flat" cmpd="sng" algn="ctr">
                      <a:solidFill>
                        <a:srgbClr val="FF6699"/>
                      </a:solidFill>
                      <a:prstDash val="solid"/>
                      <a:round/>
                      <a:headEnd type="none" w="med" len="med"/>
                      <a:tailEnd type="none" w="med" len="med"/>
                    </a:lnL>
                    <a:lnR w="28575" cap="flat" cmpd="sng" algn="ctr">
                      <a:solidFill>
                        <a:srgbClr val="FF6699"/>
                      </a:solidFill>
                      <a:prstDash val="solid"/>
                      <a:round/>
                      <a:headEnd type="none" w="med" len="med"/>
                      <a:tailEnd type="none" w="med" len="med"/>
                    </a:lnR>
                    <a:lnT w="28575" cap="flat" cmpd="sng" algn="ctr">
                      <a:solidFill>
                        <a:srgbClr val="FF6699"/>
                      </a:solidFill>
                      <a:prstDash val="solid"/>
                      <a:round/>
                      <a:headEnd type="none" w="med" len="med"/>
                      <a:tailEnd type="none" w="med" len="med"/>
                    </a:lnT>
                    <a:lnB w="28575" cap="flat" cmpd="sng" algn="ctr">
                      <a:solidFill>
                        <a:srgbClr val="FF6699"/>
                      </a:solidFill>
                      <a:prstDash val="solid"/>
                      <a:round/>
                      <a:headEnd type="none" w="med" len="med"/>
                      <a:tailEnd type="none" w="med" len="med"/>
                    </a:lnB>
                    <a:solidFill>
                      <a:schemeClr val="bg1"/>
                    </a:solidFill>
                  </a:tcPr>
                </a:tc>
                <a:tc>
                  <a:txBody>
                    <a:bodyPr/>
                    <a:lstStyle/>
                    <a:p>
                      <a:pPr algn="ctr"/>
                      <a:r>
                        <a:rPr lang="en-US" sz="4000" b="1" dirty="0" smtClean="0">
                          <a:solidFill>
                            <a:srgbClr val="FF0000"/>
                          </a:solidFill>
                          <a:latin typeface="UTM Avo" panose="02040603050506020204" pitchFamily="18" charset="0"/>
                        </a:rPr>
                        <a:t>5</a:t>
                      </a:r>
                      <a:endParaRPr lang="vi-VN" sz="4000" b="1" dirty="0">
                        <a:solidFill>
                          <a:srgbClr val="FF0000"/>
                        </a:solidFill>
                      </a:endParaRPr>
                    </a:p>
                  </a:txBody>
                  <a:tcPr anchor="ctr">
                    <a:lnL w="28575" cap="flat" cmpd="sng" algn="ctr">
                      <a:solidFill>
                        <a:srgbClr val="FF6699"/>
                      </a:solidFill>
                      <a:prstDash val="solid"/>
                      <a:round/>
                      <a:headEnd type="none" w="med" len="med"/>
                      <a:tailEnd type="none" w="med" len="med"/>
                    </a:lnL>
                    <a:lnR w="28575" cap="flat" cmpd="sng" algn="ctr">
                      <a:solidFill>
                        <a:srgbClr val="FF6699"/>
                      </a:solidFill>
                      <a:prstDash val="solid"/>
                      <a:round/>
                      <a:headEnd type="none" w="med" len="med"/>
                      <a:tailEnd type="none" w="med" len="med"/>
                    </a:lnR>
                    <a:lnT w="28575" cap="flat" cmpd="sng" algn="ctr">
                      <a:solidFill>
                        <a:srgbClr val="FF6699"/>
                      </a:solidFill>
                      <a:prstDash val="solid"/>
                      <a:round/>
                      <a:headEnd type="none" w="med" len="med"/>
                      <a:tailEnd type="none" w="med" len="med"/>
                    </a:lnT>
                    <a:lnB w="28575" cap="flat" cmpd="sng" algn="ctr">
                      <a:solidFill>
                        <a:srgbClr val="FF6699"/>
                      </a:solidFill>
                      <a:prstDash val="solid"/>
                      <a:round/>
                      <a:headEnd type="none" w="med" len="med"/>
                      <a:tailEnd type="none" w="med" len="med"/>
                    </a:lnB>
                    <a:solidFill>
                      <a:schemeClr val="bg1"/>
                    </a:solidFill>
                  </a:tcPr>
                </a:tc>
                <a:tc>
                  <a:txBody>
                    <a:bodyPr/>
                    <a:lstStyle/>
                    <a:p>
                      <a:pPr algn="ctr"/>
                      <a:r>
                        <a:rPr lang="en-US" sz="4000" b="1" dirty="0" smtClean="0">
                          <a:solidFill>
                            <a:schemeClr val="tx1"/>
                          </a:solidFill>
                          <a:latin typeface="UTM Avo" panose="02040603050506020204" pitchFamily="18" charset="0"/>
                        </a:rPr>
                        <a:t>?</a:t>
                      </a:r>
                      <a:endParaRPr lang="vi-VN" sz="4000" b="1" dirty="0">
                        <a:solidFill>
                          <a:schemeClr val="tx1"/>
                        </a:solidFill>
                      </a:endParaRPr>
                    </a:p>
                  </a:txBody>
                  <a:tcPr anchor="ctr">
                    <a:lnL w="28575" cap="flat" cmpd="sng" algn="ctr">
                      <a:solidFill>
                        <a:srgbClr val="FF6699"/>
                      </a:solidFill>
                      <a:prstDash val="solid"/>
                      <a:round/>
                      <a:headEnd type="none" w="med" len="med"/>
                      <a:tailEnd type="none" w="med" len="med"/>
                    </a:lnL>
                    <a:lnR w="28575" cap="flat" cmpd="sng" algn="ctr">
                      <a:solidFill>
                        <a:srgbClr val="FF6699"/>
                      </a:solidFill>
                      <a:prstDash val="solid"/>
                      <a:round/>
                      <a:headEnd type="none" w="med" len="med"/>
                      <a:tailEnd type="none" w="med" len="med"/>
                    </a:lnR>
                    <a:lnT w="28575" cap="flat" cmpd="sng" algn="ctr">
                      <a:solidFill>
                        <a:srgbClr val="FF6699"/>
                      </a:solidFill>
                      <a:prstDash val="solid"/>
                      <a:round/>
                      <a:headEnd type="none" w="med" len="med"/>
                      <a:tailEnd type="none" w="med" len="med"/>
                    </a:lnT>
                    <a:lnB w="28575" cap="flat" cmpd="sng" algn="ctr">
                      <a:solidFill>
                        <a:srgbClr val="FF6699"/>
                      </a:solidFill>
                      <a:prstDash val="solid"/>
                      <a:round/>
                      <a:headEnd type="none" w="med" len="med"/>
                      <a:tailEnd type="none" w="med" len="med"/>
                    </a:lnB>
                    <a:solidFill>
                      <a:schemeClr val="bg1"/>
                    </a:solidFill>
                  </a:tcPr>
                </a:tc>
                <a:tc>
                  <a:txBody>
                    <a:bodyPr/>
                    <a:lstStyle/>
                    <a:p>
                      <a:pPr algn="ctr"/>
                      <a:r>
                        <a:rPr lang="en-US" sz="4000" b="1" dirty="0" smtClean="0">
                          <a:solidFill>
                            <a:schemeClr val="tx1"/>
                          </a:solidFill>
                          <a:latin typeface="UTM Avo" panose="02040603050506020204" pitchFamily="18" charset="0"/>
                        </a:rPr>
                        <a:t>?</a:t>
                      </a:r>
                      <a:endParaRPr lang="vi-VN" sz="4000" b="1" dirty="0">
                        <a:solidFill>
                          <a:schemeClr val="tx1"/>
                        </a:solidFill>
                      </a:endParaRPr>
                    </a:p>
                  </a:txBody>
                  <a:tcPr anchor="ctr">
                    <a:lnL w="28575" cap="flat" cmpd="sng" algn="ctr">
                      <a:solidFill>
                        <a:srgbClr val="FF6699"/>
                      </a:solidFill>
                      <a:prstDash val="solid"/>
                      <a:round/>
                      <a:headEnd type="none" w="med" len="med"/>
                      <a:tailEnd type="none" w="med" len="med"/>
                    </a:lnL>
                    <a:lnR w="28575" cap="flat" cmpd="sng" algn="ctr">
                      <a:solidFill>
                        <a:srgbClr val="FF6699"/>
                      </a:solidFill>
                      <a:prstDash val="solid"/>
                      <a:round/>
                      <a:headEnd type="none" w="med" len="med"/>
                      <a:tailEnd type="none" w="med" len="med"/>
                    </a:lnR>
                    <a:lnT w="28575" cap="flat" cmpd="sng" algn="ctr">
                      <a:solidFill>
                        <a:srgbClr val="FF6699"/>
                      </a:solidFill>
                      <a:prstDash val="solid"/>
                      <a:round/>
                      <a:headEnd type="none" w="med" len="med"/>
                      <a:tailEnd type="none" w="med" len="med"/>
                    </a:lnT>
                    <a:lnB w="28575" cap="flat" cmpd="sng" algn="ctr">
                      <a:solidFill>
                        <a:srgbClr val="FF6699"/>
                      </a:solidFill>
                      <a:prstDash val="solid"/>
                      <a:round/>
                      <a:headEnd type="none" w="med" len="med"/>
                      <a:tailEnd type="none" w="med" len="med"/>
                    </a:lnB>
                    <a:solidFill>
                      <a:schemeClr val="bg1"/>
                    </a:solidFill>
                  </a:tcPr>
                </a:tc>
                <a:tc>
                  <a:txBody>
                    <a:bodyPr/>
                    <a:lstStyle/>
                    <a:p>
                      <a:pPr algn="ctr"/>
                      <a:r>
                        <a:rPr lang="en-US" sz="4000" b="1" dirty="0" smtClean="0">
                          <a:solidFill>
                            <a:schemeClr val="tx1"/>
                          </a:solidFill>
                          <a:latin typeface="UTM Avo" panose="02040603050506020204" pitchFamily="18" charset="0"/>
                        </a:rPr>
                        <a:t>?</a:t>
                      </a:r>
                      <a:endParaRPr lang="vi-VN" sz="4000" b="1" dirty="0">
                        <a:solidFill>
                          <a:schemeClr val="tx1"/>
                        </a:solidFill>
                      </a:endParaRPr>
                    </a:p>
                  </a:txBody>
                  <a:tcPr anchor="ctr">
                    <a:lnL w="28575" cap="flat" cmpd="sng" algn="ctr">
                      <a:solidFill>
                        <a:srgbClr val="FF6699"/>
                      </a:solidFill>
                      <a:prstDash val="solid"/>
                      <a:round/>
                      <a:headEnd type="none" w="med" len="med"/>
                      <a:tailEnd type="none" w="med" len="med"/>
                    </a:lnL>
                    <a:lnR w="28575" cap="flat" cmpd="sng" algn="ctr">
                      <a:solidFill>
                        <a:srgbClr val="FF6699"/>
                      </a:solidFill>
                      <a:prstDash val="solid"/>
                      <a:round/>
                      <a:headEnd type="none" w="med" len="med"/>
                      <a:tailEnd type="none" w="med" len="med"/>
                    </a:lnR>
                    <a:lnT w="28575" cap="flat" cmpd="sng" algn="ctr">
                      <a:solidFill>
                        <a:srgbClr val="FF6699"/>
                      </a:solidFill>
                      <a:prstDash val="solid"/>
                      <a:round/>
                      <a:headEnd type="none" w="med" len="med"/>
                      <a:tailEnd type="none" w="med" len="med"/>
                    </a:lnT>
                    <a:lnB w="28575" cap="flat" cmpd="sng" algn="ctr">
                      <a:solidFill>
                        <a:srgbClr val="FF6699"/>
                      </a:solidFill>
                      <a:prstDash val="solid"/>
                      <a:round/>
                      <a:headEnd type="none" w="med" len="med"/>
                      <a:tailEnd type="none" w="med" len="med"/>
                    </a:lnB>
                    <a:solidFill>
                      <a:schemeClr val="bg1"/>
                    </a:solidFill>
                  </a:tcPr>
                </a:tc>
                <a:tc>
                  <a:txBody>
                    <a:bodyPr/>
                    <a:lstStyle/>
                    <a:p>
                      <a:pPr algn="ctr"/>
                      <a:r>
                        <a:rPr lang="en-US" sz="4000" b="1" dirty="0" smtClean="0">
                          <a:solidFill>
                            <a:schemeClr val="tx1"/>
                          </a:solidFill>
                          <a:latin typeface="UTM Avo" panose="02040603050506020204" pitchFamily="18" charset="0"/>
                        </a:rPr>
                        <a:t>?</a:t>
                      </a:r>
                      <a:endParaRPr lang="vi-VN" sz="4000" b="1" dirty="0">
                        <a:solidFill>
                          <a:schemeClr val="tx1"/>
                        </a:solidFill>
                      </a:endParaRPr>
                    </a:p>
                  </a:txBody>
                  <a:tcPr anchor="ctr">
                    <a:lnL w="28575" cap="flat" cmpd="sng" algn="ctr">
                      <a:solidFill>
                        <a:srgbClr val="FF6699"/>
                      </a:solidFill>
                      <a:prstDash val="solid"/>
                      <a:round/>
                      <a:headEnd type="none" w="med" len="med"/>
                      <a:tailEnd type="none" w="med" len="med"/>
                    </a:lnL>
                    <a:lnR w="28575" cap="flat" cmpd="sng" algn="ctr">
                      <a:solidFill>
                        <a:srgbClr val="FF6699"/>
                      </a:solidFill>
                      <a:prstDash val="solid"/>
                      <a:round/>
                      <a:headEnd type="none" w="med" len="med"/>
                      <a:tailEnd type="none" w="med" len="med"/>
                    </a:lnR>
                    <a:lnT w="28575" cap="flat" cmpd="sng" algn="ctr">
                      <a:solidFill>
                        <a:srgbClr val="FF6699"/>
                      </a:solidFill>
                      <a:prstDash val="solid"/>
                      <a:round/>
                      <a:headEnd type="none" w="med" len="med"/>
                      <a:tailEnd type="none" w="med" len="med"/>
                    </a:lnT>
                    <a:lnB w="28575" cap="flat" cmpd="sng" algn="ctr">
                      <a:solidFill>
                        <a:srgbClr val="FF6699"/>
                      </a:solidFill>
                      <a:prstDash val="solid"/>
                      <a:round/>
                      <a:headEnd type="none" w="med" len="med"/>
                      <a:tailEnd type="none" w="med" len="med"/>
                    </a:lnB>
                    <a:solidFill>
                      <a:schemeClr val="bg1"/>
                    </a:solidFill>
                  </a:tcPr>
                </a:tc>
                <a:tc>
                  <a:txBody>
                    <a:bodyPr/>
                    <a:lstStyle/>
                    <a:p>
                      <a:pPr algn="ctr"/>
                      <a:r>
                        <a:rPr lang="en-US" sz="4000" b="1" dirty="0" smtClean="0">
                          <a:solidFill>
                            <a:schemeClr val="tx1"/>
                          </a:solidFill>
                          <a:latin typeface="UTM Avo" panose="02040603050506020204" pitchFamily="18" charset="0"/>
                        </a:rPr>
                        <a:t>?</a:t>
                      </a:r>
                      <a:endParaRPr lang="vi-VN" sz="4000" b="1" dirty="0">
                        <a:solidFill>
                          <a:schemeClr val="tx1"/>
                        </a:solidFill>
                      </a:endParaRPr>
                    </a:p>
                  </a:txBody>
                  <a:tcPr anchor="ctr">
                    <a:lnL w="28575" cap="flat" cmpd="sng" algn="ctr">
                      <a:solidFill>
                        <a:srgbClr val="FF6699"/>
                      </a:solidFill>
                      <a:prstDash val="solid"/>
                      <a:round/>
                      <a:headEnd type="none" w="med" len="med"/>
                      <a:tailEnd type="none" w="med" len="med"/>
                    </a:lnL>
                    <a:lnR w="28575" cap="flat" cmpd="sng" algn="ctr">
                      <a:solidFill>
                        <a:srgbClr val="FF6699"/>
                      </a:solidFill>
                      <a:prstDash val="solid"/>
                      <a:round/>
                      <a:headEnd type="none" w="med" len="med"/>
                      <a:tailEnd type="none" w="med" len="med"/>
                    </a:lnR>
                    <a:lnT w="28575" cap="flat" cmpd="sng" algn="ctr">
                      <a:solidFill>
                        <a:srgbClr val="FF6699"/>
                      </a:solidFill>
                      <a:prstDash val="solid"/>
                      <a:round/>
                      <a:headEnd type="none" w="med" len="med"/>
                      <a:tailEnd type="none" w="med" len="med"/>
                    </a:lnT>
                    <a:lnB w="28575" cap="flat" cmpd="sng" algn="ctr">
                      <a:solidFill>
                        <a:srgbClr val="FF6699"/>
                      </a:solidFill>
                      <a:prstDash val="solid"/>
                      <a:round/>
                      <a:headEnd type="none" w="med" len="med"/>
                      <a:tailEnd type="none" w="med" len="med"/>
                    </a:lnB>
                    <a:solidFill>
                      <a:schemeClr val="bg1"/>
                    </a:solidFill>
                  </a:tcPr>
                </a:tc>
                <a:extLst>
                  <a:ext uri="{0D108BD9-81ED-4DB2-BD59-A6C34878D82A}">
                    <a16:rowId xmlns:a16="http://schemas.microsoft.com/office/drawing/2014/main" val="33192584"/>
                  </a:ext>
                </a:extLst>
              </a:tr>
            </a:tbl>
          </a:graphicData>
        </a:graphic>
      </p:graphicFrame>
      <p:pic>
        <p:nvPicPr>
          <p:cNvPr id="7" name="y2mate.com - 2 Minutes timer Đồng hồ đếm ngược 2 phút_360p">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6"/>
          <a:srcRect l="24049" t="23407" r="19822" b="23695"/>
          <a:stretch/>
        </p:blipFill>
        <p:spPr>
          <a:xfrm>
            <a:off x="7003139" y="484229"/>
            <a:ext cx="1294054" cy="686003"/>
          </a:xfrm>
          <a:prstGeom prst="rect">
            <a:avLst/>
          </a:prstGeom>
        </p:spPr>
      </p:pic>
      <p:pic>
        <p:nvPicPr>
          <p:cNvPr id="2" name="Picture 1"/>
          <p:cNvPicPr>
            <a:picLocks noChangeAspect="1"/>
          </p:cNvPicPr>
          <p:nvPr/>
        </p:nvPicPr>
        <p:blipFill>
          <a:blip r:embed="rId7"/>
          <a:stretch>
            <a:fillRect/>
          </a:stretch>
        </p:blipFill>
        <p:spPr>
          <a:xfrm>
            <a:off x="234481" y="484229"/>
            <a:ext cx="4993057" cy="1304657"/>
          </a:xfrm>
          <a:prstGeom prst="rect">
            <a:avLst/>
          </a:prstGeom>
        </p:spPr>
      </p:pic>
    </p:spTree>
    <p:extLst>
      <p:ext uri="{BB962C8B-B14F-4D97-AF65-F5344CB8AC3E}">
        <p14:creationId xmlns:p14="http://schemas.microsoft.com/office/powerpoint/2010/main" val="2041575292"/>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1000"/>
                                        <p:tgtEl>
                                          <p:spTgt spid="10"/>
                                        </p:tgtEl>
                                      </p:cBhvr>
                                    </p:animEffect>
                                    <p:anim calcmode="lin" valueType="num">
                                      <p:cBhvr>
                                        <p:cTn id="25" dur="1000" fill="hold"/>
                                        <p:tgtEl>
                                          <p:spTgt spid="10"/>
                                        </p:tgtEl>
                                        <p:attrNameLst>
                                          <p:attrName>ppt_x</p:attrName>
                                        </p:attrNameLst>
                                      </p:cBhvr>
                                      <p:tavLst>
                                        <p:tav tm="0">
                                          <p:val>
                                            <p:strVal val="#ppt_x"/>
                                          </p:val>
                                        </p:tav>
                                        <p:tav tm="100000">
                                          <p:val>
                                            <p:strVal val="#ppt_x"/>
                                          </p:val>
                                        </p:tav>
                                      </p:tavLst>
                                    </p:anim>
                                    <p:anim calcmode="lin" valueType="num">
                                      <p:cBhvr>
                                        <p:cTn id="2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mediacall" presetSubtype="0" fill="hold" nodeType="clickEffect">
                                  <p:stCondLst>
                                    <p:cond delay="0"/>
                                  </p:stCondLst>
                                  <p:childTnLst>
                                    <p:cmd type="call" cmd="togglePause">
                                      <p:cBhvr>
                                        <p:cTn id="30"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31" fill="hold" display="0">
                  <p:stCondLst>
                    <p:cond delay="indefinite"/>
                  </p:stCondLst>
                </p:cTn>
                <p:tgtEl>
                  <p:spTgt spid="7"/>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nvGraphicFramePr>
        <p:xfrm>
          <a:off x="925689" y="1995310"/>
          <a:ext cx="10498670" cy="4044246"/>
        </p:xfrm>
        <a:graphic>
          <a:graphicData uri="http://schemas.openxmlformats.org/drawingml/2006/table">
            <a:tbl>
              <a:tblPr firstRow="1" bandRow="1">
                <a:tableStyleId>{5C22544A-7EE6-4342-B048-85BDC9FD1C3A}</a:tableStyleId>
              </a:tblPr>
              <a:tblGrid>
                <a:gridCol w="1499810">
                  <a:extLst>
                    <a:ext uri="{9D8B030D-6E8A-4147-A177-3AD203B41FA5}">
                      <a16:colId xmlns:a16="http://schemas.microsoft.com/office/drawing/2014/main" val="3254863397"/>
                    </a:ext>
                  </a:extLst>
                </a:gridCol>
                <a:gridCol w="1499810">
                  <a:extLst>
                    <a:ext uri="{9D8B030D-6E8A-4147-A177-3AD203B41FA5}">
                      <a16:colId xmlns:a16="http://schemas.microsoft.com/office/drawing/2014/main" val="1160081230"/>
                    </a:ext>
                  </a:extLst>
                </a:gridCol>
                <a:gridCol w="1499810">
                  <a:extLst>
                    <a:ext uri="{9D8B030D-6E8A-4147-A177-3AD203B41FA5}">
                      <a16:colId xmlns:a16="http://schemas.microsoft.com/office/drawing/2014/main" val="235720254"/>
                    </a:ext>
                  </a:extLst>
                </a:gridCol>
                <a:gridCol w="1499810">
                  <a:extLst>
                    <a:ext uri="{9D8B030D-6E8A-4147-A177-3AD203B41FA5}">
                      <a16:colId xmlns:a16="http://schemas.microsoft.com/office/drawing/2014/main" val="2089805100"/>
                    </a:ext>
                  </a:extLst>
                </a:gridCol>
                <a:gridCol w="1499810">
                  <a:extLst>
                    <a:ext uri="{9D8B030D-6E8A-4147-A177-3AD203B41FA5}">
                      <a16:colId xmlns:a16="http://schemas.microsoft.com/office/drawing/2014/main" val="1128559261"/>
                    </a:ext>
                  </a:extLst>
                </a:gridCol>
                <a:gridCol w="1499810">
                  <a:extLst>
                    <a:ext uri="{9D8B030D-6E8A-4147-A177-3AD203B41FA5}">
                      <a16:colId xmlns:a16="http://schemas.microsoft.com/office/drawing/2014/main" val="744090929"/>
                    </a:ext>
                  </a:extLst>
                </a:gridCol>
                <a:gridCol w="1499810">
                  <a:extLst>
                    <a:ext uri="{9D8B030D-6E8A-4147-A177-3AD203B41FA5}">
                      <a16:colId xmlns:a16="http://schemas.microsoft.com/office/drawing/2014/main" val="1148023536"/>
                    </a:ext>
                  </a:extLst>
                </a:gridCol>
              </a:tblGrid>
              <a:tr h="1348082">
                <a:tc rowSpan="2">
                  <a:txBody>
                    <a:bodyPr/>
                    <a:lstStyle/>
                    <a:p>
                      <a:pPr algn="ctr"/>
                      <a:r>
                        <a:rPr lang="en-US" sz="6000" b="1" dirty="0" smtClean="0">
                          <a:solidFill>
                            <a:schemeClr val="tx2">
                              <a:lumMod val="50000"/>
                            </a:schemeClr>
                          </a:solidFill>
                          <a:latin typeface="UTM Avo" panose="02040603050506020204" pitchFamily="18" charset="0"/>
                        </a:rPr>
                        <a:t>-</a:t>
                      </a:r>
                      <a:endParaRPr lang="vi-VN" sz="6000" b="1" dirty="0">
                        <a:solidFill>
                          <a:schemeClr val="tx2">
                            <a:lumMod val="50000"/>
                          </a:schemeClr>
                        </a:solidFill>
                      </a:endParaRPr>
                    </a:p>
                  </a:txBody>
                  <a:tcPr anchor="ctr">
                    <a:lnL w="28575" cap="flat" cmpd="sng" algn="ctr">
                      <a:solidFill>
                        <a:srgbClr val="FF6699"/>
                      </a:solidFill>
                      <a:prstDash val="solid"/>
                      <a:round/>
                      <a:headEnd type="none" w="med" len="med"/>
                      <a:tailEnd type="none" w="med" len="med"/>
                    </a:lnL>
                    <a:lnR w="28575" cap="flat" cmpd="sng" algn="ctr">
                      <a:solidFill>
                        <a:srgbClr val="FF6699"/>
                      </a:solidFill>
                      <a:prstDash val="solid"/>
                      <a:round/>
                      <a:headEnd type="none" w="med" len="med"/>
                      <a:tailEnd type="none" w="med" len="med"/>
                    </a:lnR>
                    <a:lnT w="28575" cap="flat" cmpd="sng" algn="ctr">
                      <a:solidFill>
                        <a:srgbClr val="FF6699"/>
                      </a:solidFill>
                      <a:prstDash val="solid"/>
                      <a:round/>
                      <a:headEnd type="none" w="med" len="med"/>
                      <a:tailEnd type="none" w="med" len="med"/>
                    </a:lnT>
                    <a:lnB w="28575" cap="flat" cmpd="sng" algn="ctr">
                      <a:solidFill>
                        <a:srgbClr val="FF6699"/>
                      </a:solidFill>
                      <a:prstDash val="solid"/>
                      <a:round/>
                      <a:headEnd type="none" w="med" len="med"/>
                      <a:tailEnd type="none" w="med" len="med"/>
                    </a:lnB>
                    <a:solidFill>
                      <a:srgbClr val="CCFFFF"/>
                    </a:solidFill>
                  </a:tcPr>
                </a:tc>
                <a:tc>
                  <a:txBody>
                    <a:bodyPr/>
                    <a:lstStyle/>
                    <a:p>
                      <a:pPr algn="ctr"/>
                      <a:r>
                        <a:rPr lang="en-US" sz="4000" b="1" dirty="0" smtClean="0">
                          <a:solidFill>
                            <a:schemeClr val="tx2">
                              <a:lumMod val="50000"/>
                            </a:schemeClr>
                          </a:solidFill>
                          <a:latin typeface="UTM Avo" panose="02040603050506020204" pitchFamily="18" charset="0"/>
                        </a:rPr>
                        <a:t>6</a:t>
                      </a:r>
                      <a:endParaRPr lang="vi-VN" sz="4000" b="1" dirty="0">
                        <a:solidFill>
                          <a:schemeClr val="tx2">
                            <a:lumMod val="50000"/>
                          </a:schemeClr>
                        </a:solidFill>
                      </a:endParaRPr>
                    </a:p>
                  </a:txBody>
                  <a:tcPr anchor="ctr">
                    <a:lnL w="28575" cap="flat" cmpd="sng" algn="ctr">
                      <a:solidFill>
                        <a:srgbClr val="FF6699"/>
                      </a:solidFill>
                      <a:prstDash val="solid"/>
                      <a:round/>
                      <a:headEnd type="none" w="med" len="med"/>
                      <a:tailEnd type="none" w="med" len="med"/>
                    </a:lnL>
                    <a:lnR w="28575" cap="flat" cmpd="sng" algn="ctr">
                      <a:solidFill>
                        <a:srgbClr val="FF6699"/>
                      </a:solidFill>
                      <a:prstDash val="solid"/>
                      <a:round/>
                      <a:headEnd type="none" w="med" len="med"/>
                      <a:tailEnd type="none" w="med" len="med"/>
                    </a:lnR>
                    <a:lnT w="28575" cap="flat" cmpd="sng" algn="ctr">
                      <a:solidFill>
                        <a:srgbClr val="FF6699"/>
                      </a:solidFill>
                      <a:prstDash val="solid"/>
                      <a:round/>
                      <a:headEnd type="none" w="med" len="med"/>
                      <a:tailEnd type="none" w="med" len="med"/>
                    </a:lnT>
                    <a:lnB w="28575" cap="flat" cmpd="sng" algn="ctr">
                      <a:solidFill>
                        <a:srgbClr val="FF6699"/>
                      </a:solidFill>
                      <a:prstDash val="solid"/>
                      <a:round/>
                      <a:headEnd type="none" w="med" len="med"/>
                      <a:tailEnd type="none" w="med" len="med"/>
                    </a:lnB>
                    <a:solidFill>
                      <a:srgbClr val="CCFFFF"/>
                    </a:solidFill>
                  </a:tcPr>
                </a:tc>
                <a:tc>
                  <a:txBody>
                    <a:bodyPr/>
                    <a:lstStyle/>
                    <a:p>
                      <a:pPr algn="ctr"/>
                      <a:r>
                        <a:rPr lang="en-US" sz="4000" b="1" dirty="0" smtClean="0">
                          <a:solidFill>
                            <a:schemeClr val="tx2">
                              <a:lumMod val="50000"/>
                            </a:schemeClr>
                          </a:solidFill>
                          <a:latin typeface="UTM Avo" panose="02040603050506020204" pitchFamily="18" charset="0"/>
                        </a:rPr>
                        <a:t>6</a:t>
                      </a:r>
                      <a:endParaRPr lang="vi-VN" sz="4000" b="1" dirty="0">
                        <a:solidFill>
                          <a:schemeClr val="tx2">
                            <a:lumMod val="50000"/>
                          </a:schemeClr>
                        </a:solidFill>
                      </a:endParaRPr>
                    </a:p>
                  </a:txBody>
                  <a:tcPr anchor="ctr">
                    <a:lnL w="28575" cap="flat" cmpd="sng" algn="ctr">
                      <a:solidFill>
                        <a:srgbClr val="FF6699"/>
                      </a:solidFill>
                      <a:prstDash val="solid"/>
                      <a:round/>
                      <a:headEnd type="none" w="med" len="med"/>
                      <a:tailEnd type="none" w="med" len="med"/>
                    </a:lnL>
                    <a:lnR w="28575" cap="flat" cmpd="sng" algn="ctr">
                      <a:solidFill>
                        <a:srgbClr val="FF6699"/>
                      </a:solidFill>
                      <a:prstDash val="solid"/>
                      <a:round/>
                      <a:headEnd type="none" w="med" len="med"/>
                      <a:tailEnd type="none" w="med" len="med"/>
                    </a:lnR>
                    <a:lnT w="28575" cap="flat" cmpd="sng" algn="ctr">
                      <a:solidFill>
                        <a:srgbClr val="FF6699"/>
                      </a:solidFill>
                      <a:prstDash val="solid"/>
                      <a:round/>
                      <a:headEnd type="none" w="med" len="med"/>
                      <a:tailEnd type="none" w="med" len="med"/>
                    </a:lnT>
                    <a:lnB w="28575" cap="flat" cmpd="sng" algn="ctr">
                      <a:solidFill>
                        <a:srgbClr val="FF6699"/>
                      </a:solidFill>
                      <a:prstDash val="solid"/>
                      <a:round/>
                      <a:headEnd type="none" w="med" len="med"/>
                      <a:tailEnd type="none" w="med" len="med"/>
                    </a:lnB>
                    <a:solidFill>
                      <a:srgbClr val="CCFFFF"/>
                    </a:solidFill>
                  </a:tcPr>
                </a:tc>
                <a:tc>
                  <a:txBody>
                    <a:bodyPr/>
                    <a:lstStyle/>
                    <a:p>
                      <a:pPr algn="ctr"/>
                      <a:r>
                        <a:rPr lang="en-US" sz="4000" b="1" dirty="0" smtClean="0">
                          <a:solidFill>
                            <a:schemeClr val="tx2">
                              <a:lumMod val="50000"/>
                            </a:schemeClr>
                          </a:solidFill>
                          <a:latin typeface="UTM Avo" panose="02040603050506020204" pitchFamily="18" charset="0"/>
                        </a:rPr>
                        <a:t>6</a:t>
                      </a:r>
                      <a:endParaRPr lang="vi-VN" sz="4000" b="1" dirty="0">
                        <a:solidFill>
                          <a:schemeClr val="tx2">
                            <a:lumMod val="50000"/>
                          </a:schemeClr>
                        </a:solidFill>
                      </a:endParaRPr>
                    </a:p>
                  </a:txBody>
                  <a:tcPr anchor="ctr">
                    <a:lnL w="28575" cap="flat" cmpd="sng" algn="ctr">
                      <a:solidFill>
                        <a:srgbClr val="FF6699"/>
                      </a:solidFill>
                      <a:prstDash val="solid"/>
                      <a:round/>
                      <a:headEnd type="none" w="med" len="med"/>
                      <a:tailEnd type="none" w="med" len="med"/>
                    </a:lnL>
                    <a:lnR w="28575" cap="flat" cmpd="sng" algn="ctr">
                      <a:solidFill>
                        <a:srgbClr val="FF6699"/>
                      </a:solidFill>
                      <a:prstDash val="solid"/>
                      <a:round/>
                      <a:headEnd type="none" w="med" len="med"/>
                      <a:tailEnd type="none" w="med" len="med"/>
                    </a:lnR>
                    <a:lnT w="28575" cap="flat" cmpd="sng" algn="ctr">
                      <a:solidFill>
                        <a:srgbClr val="FF6699"/>
                      </a:solidFill>
                      <a:prstDash val="solid"/>
                      <a:round/>
                      <a:headEnd type="none" w="med" len="med"/>
                      <a:tailEnd type="none" w="med" len="med"/>
                    </a:lnT>
                    <a:lnB w="28575" cap="flat" cmpd="sng" algn="ctr">
                      <a:solidFill>
                        <a:srgbClr val="FF6699"/>
                      </a:solidFill>
                      <a:prstDash val="solid"/>
                      <a:round/>
                      <a:headEnd type="none" w="med" len="med"/>
                      <a:tailEnd type="none" w="med" len="med"/>
                    </a:lnB>
                    <a:solidFill>
                      <a:srgbClr val="CCFFFF"/>
                    </a:solidFill>
                  </a:tcPr>
                </a:tc>
                <a:tc>
                  <a:txBody>
                    <a:bodyPr/>
                    <a:lstStyle/>
                    <a:p>
                      <a:pPr algn="ctr"/>
                      <a:r>
                        <a:rPr lang="en-US" sz="4000" b="1" dirty="0" smtClean="0">
                          <a:solidFill>
                            <a:schemeClr val="tx2">
                              <a:lumMod val="50000"/>
                            </a:schemeClr>
                          </a:solidFill>
                          <a:latin typeface="UTM Avo" panose="02040603050506020204" pitchFamily="18" charset="0"/>
                        </a:rPr>
                        <a:t>6</a:t>
                      </a:r>
                      <a:endParaRPr lang="vi-VN" sz="4000" b="1" dirty="0">
                        <a:solidFill>
                          <a:schemeClr val="tx2">
                            <a:lumMod val="50000"/>
                          </a:schemeClr>
                        </a:solidFill>
                      </a:endParaRPr>
                    </a:p>
                  </a:txBody>
                  <a:tcPr anchor="ctr">
                    <a:lnL w="28575" cap="flat" cmpd="sng" algn="ctr">
                      <a:solidFill>
                        <a:srgbClr val="FF6699"/>
                      </a:solidFill>
                      <a:prstDash val="solid"/>
                      <a:round/>
                      <a:headEnd type="none" w="med" len="med"/>
                      <a:tailEnd type="none" w="med" len="med"/>
                    </a:lnL>
                    <a:lnR w="28575" cap="flat" cmpd="sng" algn="ctr">
                      <a:solidFill>
                        <a:srgbClr val="FF6699"/>
                      </a:solidFill>
                      <a:prstDash val="solid"/>
                      <a:round/>
                      <a:headEnd type="none" w="med" len="med"/>
                      <a:tailEnd type="none" w="med" len="med"/>
                    </a:lnR>
                    <a:lnT w="28575" cap="flat" cmpd="sng" algn="ctr">
                      <a:solidFill>
                        <a:srgbClr val="FF6699"/>
                      </a:solidFill>
                      <a:prstDash val="solid"/>
                      <a:round/>
                      <a:headEnd type="none" w="med" len="med"/>
                      <a:tailEnd type="none" w="med" len="med"/>
                    </a:lnT>
                    <a:lnB w="28575" cap="flat" cmpd="sng" algn="ctr">
                      <a:solidFill>
                        <a:srgbClr val="FF6699"/>
                      </a:solidFill>
                      <a:prstDash val="solid"/>
                      <a:round/>
                      <a:headEnd type="none" w="med" len="med"/>
                      <a:tailEnd type="none" w="med" len="med"/>
                    </a:lnB>
                    <a:solidFill>
                      <a:srgbClr val="CCFFFF"/>
                    </a:solidFill>
                  </a:tcPr>
                </a:tc>
                <a:tc>
                  <a:txBody>
                    <a:bodyPr/>
                    <a:lstStyle/>
                    <a:p>
                      <a:pPr algn="ctr"/>
                      <a:r>
                        <a:rPr lang="en-US" sz="4000" b="1" dirty="0" smtClean="0">
                          <a:solidFill>
                            <a:schemeClr val="tx2">
                              <a:lumMod val="50000"/>
                            </a:schemeClr>
                          </a:solidFill>
                          <a:latin typeface="UTM Avo" panose="02040603050506020204" pitchFamily="18" charset="0"/>
                        </a:rPr>
                        <a:t>6</a:t>
                      </a:r>
                      <a:endParaRPr lang="vi-VN" sz="4000" b="1" dirty="0">
                        <a:solidFill>
                          <a:schemeClr val="tx2">
                            <a:lumMod val="50000"/>
                          </a:schemeClr>
                        </a:solidFill>
                      </a:endParaRPr>
                    </a:p>
                  </a:txBody>
                  <a:tcPr anchor="ctr">
                    <a:lnL w="28575" cap="flat" cmpd="sng" algn="ctr">
                      <a:solidFill>
                        <a:srgbClr val="FF6699"/>
                      </a:solidFill>
                      <a:prstDash val="solid"/>
                      <a:round/>
                      <a:headEnd type="none" w="med" len="med"/>
                      <a:tailEnd type="none" w="med" len="med"/>
                    </a:lnL>
                    <a:lnR w="28575" cap="flat" cmpd="sng" algn="ctr">
                      <a:solidFill>
                        <a:srgbClr val="FF6699"/>
                      </a:solidFill>
                      <a:prstDash val="solid"/>
                      <a:round/>
                      <a:headEnd type="none" w="med" len="med"/>
                      <a:tailEnd type="none" w="med" len="med"/>
                    </a:lnR>
                    <a:lnT w="28575" cap="flat" cmpd="sng" algn="ctr">
                      <a:solidFill>
                        <a:srgbClr val="FF6699"/>
                      </a:solidFill>
                      <a:prstDash val="solid"/>
                      <a:round/>
                      <a:headEnd type="none" w="med" len="med"/>
                      <a:tailEnd type="none" w="med" len="med"/>
                    </a:lnT>
                    <a:lnB w="28575" cap="flat" cmpd="sng" algn="ctr">
                      <a:solidFill>
                        <a:srgbClr val="FF6699"/>
                      </a:solidFill>
                      <a:prstDash val="solid"/>
                      <a:round/>
                      <a:headEnd type="none" w="med" len="med"/>
                      <a:tailEnd type="none" w="med" len="med"/>
                    </a:lnB>
                    <a:solidFill>
                      <a:srgbClr val="CCFFFF"/>
                    </a:solidFill>
                  </a:tcPr>
                </a:tc>
                <a:tc>
                  <a:txBody>
                    <a:bodyPr/>
                    <a:lstStyle/>
                    <a:p>
                      <a:pPr algn="ctr"/>
                      <a:r>
                        <a:rPr lang="en-US" sz="4000" b="1" dirty="0" smtClean="0">
                          <a:solidFill>
                            <a:schemeClr val="tx2">
                              <a:lumMod val="50000"/>
                            </a:schemeClr>
                          </a:solidFill>
                          <a:latin typeface="UTM Avo" panose="02040603050506020204" pitchFamily="18" charset="0"/>
                        </a:rPr>
                        <a:t>6</a:t>
                      </a:r>
                      <a:endParaRPr lang="vi-VN" sz="4000" b="1" dirty="0">
                        <a:solidFill>
                          <a:schemeClr val="tx2">
                            <a:lumMod val="50000"/>
                          </a:schemeClr>
                        </a:solidFill>
                      </a:endParaRPr>
                    </a:p>
                  </a:txBody>
                  <a:tcPr anchor="ctr">
                    <a:lnL w="28575" cap="flat" cmpd="sng" algn="ctr">
                      <a:solidFill>
                        <a:srgbClr val="FF6699"/>
                      </a:solidFill>
                      <a:prstDash val="solid"/>
                      <a:round/>
                      <a:headEnd type="none" w="med" len="med"/>
                      <a:tailEnd type="none" w="med" len="med"/>
                    </a:lnL>
                    <a:lnR w="28575" cap="flat" cmpd="sng" algn="ctr">
                      <a:solidFill>
                        <a:srgbClr val="FF6699"/>
                      </a:solidFill>
                      <a:prstDash val="solid"/>
                      <a:round/>
                      <a:headEnd type="none" w="med" len="med"/>
                      <a:tailEnd type="none" w="med" len="med"/>
                    </a:lnR>
                    <a:lnT w="28575" cap="flat" cmpd="sng" algn="ctr">
                      <a:solidFill>
                        <a:srgbClr val="FF6699"/>
                      </a:solidFill>
                      <a:prstDash val="solid"/>
                      <a:round/>
                      <a:headEnd type="none" w="med" len="med"/>
                      <a:tailEnd type="none" w="med" len="med"/>
                    </a:lnT>
                    <a:lnB w="28575" cap="flat" cmpd="sng" algn="ctr">
                      <a:solidFill>
                        <a:srgbClr val="FF6699"/>
                      </a:solidFill>
                      <a:prstDash val="solid"/>
                      <a:round/>
                      <a:headEnd type="none" w="med" len="med"/>
                      <a:tailEnd type="none" w="med" len="med"/>
                    </a:lnB>
                    <a:solidFill>
                      <a:srgbClr val="CCFFFF"/>
                    </a:solidFill>
                  </a:tcPr>
                </a:tc>
                <a:extLst>
                  <a:ext uri="{0D108BD9-81ED-4DB2-BD59-A6C34878D82A}">
                    <a16:rowId xmlns:a16="http://schemas.microsoft.com/office/drawing/2014/main" val="2050939894"/>
                  </a:ext>
                </a:extLst>
              </a:tr>
              <a:tr h="1348082">
                <a:tc vMerge="1">
                  <a:txBody>
                    <a:bodyPr/>
                    <a:lstStyle/>
                    <a:p>
                      <a:endParaRPr lang="vi-VN" dirty="0"/>
                    </a:p>
                  </a:txBody>
                  <a:tcPr/>
                </a:tc>
                <a:tc>
                  <a:txBody>
                    <a:bodyPr/>
                    <a:lstStyle/>
                    <a:p>
                      <a:pPr algn="ctr"/>
                      <a:r>
                        <a:rPr lang="en-US" sz="4000" b="1" dirty="0" smtClean="0">
                          <a:solidFill>
                            <a:schemeClr val="tx2">
                              <a:lumMod val="50000"/>
                            </a:schemeClr>
                          </a:solidFill>
                          <a:latin typeface="UTM Avo" panose="02040603050506020204" pitchFamily="18" charset="0"/>
                        </a:rPr>
                        <a:t>1</a:t>
                      </a:r>
                      <a:endParaRPr lang="vi-VN" sz="4000" b="1" dirty="0">
                        <a:solidFill>
                          <a:schemeClr val="tx2">
                            <a:lumMod val="50000"/>
                          </a:schemeClr>
                        </a:solidFill>
                      </a:endParaRPr>
                    </a:p>
                  </a:txBody>
                  <a:tcPr anchor="ctr">
                    <a:lnL w="28575" cap="flat" cmpd="sng" algn="ctr">
                      <a:solidFill>
                        <a:srgbClr val="FF6699"/>
                      </a:solidFill>
                      <a:prstDash val="solid"/>
                      <a:round/>
                      <a:headEnd type="none" w="med" len="med"/>
                      <a:tailEnd type="none" w="med" len="med"/>
                    </a:lnL>
                    <a:lnR w="28575" cap="flat" cmpd="sng" algn="ctr">
                      <a:solidFill>
                        <a:srgbClr val="FF6699"/>
                      </a:solidFill>
                      <a:prstDash val="solid"/>
                      <a:round/>
                      <a:headEnd type="none" w="med" len="med"/>
                      <a:tailEnd type="none" w="med" len="med"/>
                    </a:lnR>
                    <a:lnT w="28575" cap="flat" cmpd="sng" algn="ctr">
                      <a:solidFill>
                        <a:srgbClr val="FF6699"/>
                      </a:solidFill>
                      <a:prstDash val="solid"/>
                      <a:round/>
                      <a:headEnd type="none" w="med" len="med"/>
                      <a:tailEnd type="none" w="med" len="med"/>
                    </a:lnT>
                    <a:lnB w="28575" cap="flat" cmpd="sng" algn="ctr">
                      <a:solidFill>
                        <a:srgbClr val="FF6699"/>
                      </a:solidFill>
                      <a:prstDash val="solid"/>
                      <a:round/>
                      <a:headEnd type="none" w="med" len="med"/>
                      <a:tailEnd type="none" w="med" len="med"/>
                    </a:lnB>
                    <a:solidFill>
                      <a:srgbClr val="CCFFFF"/>
                    </a:solidFill>
                  </a:tcPr>
                </a:tc>
                <a:tc>
                  <a:txBody>
                    <a:bodyPr/>
                    <a:lstStyle/>
                    <a:p>
                      <a:pPr algn="ctr"/>
                      <a:r>
                        <a:rPr lang="en-US" sz="4000" b="1" dirty="0" smtClean="0">
                          <a:solidFill>
                            <a:schemeClr val="tx2">
                              <a:lumMod val="50000"/>
                            </a:schemeClr>
                          </a:solidFill>
                          <a:latin typeface="UTM Avo" panose="02040603050506020204" pitchFamily="18" charset="0"/>
                        </a:rPr>
                        <a:t>2</a:t>
                      </a:r>
                      <a:endParaRPr lang="vi-VN" sz="4000" b="1" dirty="0">
                        <a:solidFill>
                          <a:schemeClr val="tx2">
                            <a:lumMod val="50000"/>
                          </a:schemeClr>
                        </a:solidFill>
                      </a:endParaRPr>
                    </a:p>
                  </a:txBody>
                  <a:tcPr anchor="ctr">
                    <a:lnL w="28575" cap="flat" cmpd="sng" algn="ctr">
                      <a:solidFill>
                        <a:srgbClr val="FF6699"/>
                      </a:solidFill>
                      <a:prstDash val="solid"/>
                      <a:round/>
                      <a:headEnd type="none" w="med" len="med"/>
                      <a:tailEnd type="none" w="med" len="med"/>
                    </a:lnL>
                    <a:lnR w="28575" cap="flat" cmpd="sng" algn="ctr">
                      <a:solidFill>
                        <a:srgbClr val="FF6699"/>
                      </a:solidFill>
                      <a:prstDash val="solid"/>
                      <a:round/>
                      <a:headEnd type="none" w="med" len="med"/>
                      <a:tailEnd type="none" w="med" len="med"/>
                    </a:lnR>
                    <a:lnT w="28575" cap="flat" cmpd="sng" algn="ctr">
                      <a:solidFill>
                        <a:srgbClr val="FF6699"/>
                      </a:solidFill>
                      <a:prstDash val="solid"/>
                      <a:round/>
                      <a:headEnd type="none" w="med" len="med"/>
                      <a:tailEnd type="none" w="med" len="med"/>
                    </a:lnT>
                    <a:lnB w="28575" cap="flat" cmpd="sng" algn="ctr">
                      <a:solidFill>
                        <a:srgbClr val="FF6699"/>
                      </a:solidFill>
                      <a:prstDash val="solid"/>
                      <a:round/>
                      <a:headEnd type="none" w="med" len="med"/>
                      <a:tailEnd type="none" w="med" len="med"/>
                    </a:lnB>
                    <a:solidFill>
                      <a:srgbClr val="CCFFFF"/>
                    </a:solidFill>
                  </a:tcPr>
                </a:tc>
                <a:tc>
                  <a:txBody>
                    <a:bodyPr/>
                    <a:lstStyle/>
                    <a:p>
                      <a:pPr algn="ctr"/>
                      <a:r>
                        <a:rPr lang="en-US" sz="4000" b="1" dirty="0" smtClean="0">
                          <a:solidFill>
                            <a:schemeClr val="tx2">
                              <a:lumMod val="50000"/>
                            </a:schemeClr>
                          </a:solidFill>
                          <a:latin typeface="UTM Avo" panose="02040603050506020204" pitchFamily="18" charset="0"/>
                        </a:rPr>
                        <a:t>3</a:t>
                      </a:r>
                      <a:endParaRPr lang="vi-VN" sz="4000" b="1" dirty="0">
                        <a:solidFill>
                          <a:schemeClr val="tx2">
                            <a:lumMod val="50000"/>
                          </a:schemeClr>
                        </a:solidFill>
                      </a:endParaRPr>
                    </a:p>
                  </a:txBody>
                  <a:tcPr anchor="ctr">
                    <a:lnL w="28575" cap="flat" cmpd="sng" algn="ctr">
                      <a:solidFill>
                        <a:srgbClr val="FF6699"/>
                      </a:solidFill>
                      <a:prstDash val="solid"/>
                      <a:round/>
                      <a:headEnd type="none" w="med" len="med"/>
                      <a:tailEnd type="none" w="med" len="med"/>
                    </a:lnL>
                    <a:lnR w="28575" cap="flat" cmpd="sng" algn="ctr">
                      <a:solidFill>
                        <a:srgbClr val="FF6699"/>
                      </a:solidFill>
                      <a:prstDash val="solid"/>
                      <a:round/>
                      <a:headEnd type="none" w="med" len="med"/>
                      <a:tailEnd type="none" w="med" len="med"/>
                    </a:lnR>
                    <a:lnT w="28575" cap="flat" cmpd="sng" algn="ctr">
                      <a:solidFill>
                        <a:srgbClr val="FF6699"/>
                      </a:solidFill>
                      <a:prstDash val="solid"/>
                      <a:round/>
                      <a:headEnd type="none" w="med" len="med"/>
                      <a:tailEnd type="none" w="med" len="med"/>
                    </a:lnT>
                    <a:lnB w="28575" cap="flat" cmpd="sng" algn="ctr">
                      <a:solidFill>
                        <a:srgbClr val="FF6699"/>
                      </a:solidFill>
                      <a:prstDash val="solid"/>
                      <a:round/>
                      <a:headEnd type="none" w="med" len="med"/>
                      <a:tailEnd type="none" w="med" len="med"/>
                    </a:lnB>
                    <a:solidFill>
                      <a:srgbClr val="CCFFFF"/>
                    </a:solidFill>
                  </a:tcPr>
                </a:tc>
                <a:tc>
                  <a:txBody>
                    <a:bodyPr/>
                    <a:lstStyle/>
                    <a:p>
                      <a:pPr algn="ctr"/>
                      <a:r>
                        <a:rPr lang="en-US" sz="4000" b="1" dirty="0" smtClean="0">
                          <a:solidFill>
                            <a:schemeClr val="tx2">
                              <a:lumMod val="50000"/>
                            </a:schemeClr>
                          </a:solidFill>
                          <a:latin typeface="UTM Avo" panose="02040603050506020204" pitchFamily="18" charset="0"/>
                        </a:rPr>
                        <a:t>4</a:t>
                      </a:r>
                      <a:endParaRPr lang="vi-VN" sz="4000" b="1" dirty="0">
                        <a:solidFill>
                          <a:schemeClr val="tx2">
                            <a:lumMod val="50000"/>
                          </a:schemeClr>
                        </a:solidFill>
                      </a:endParaRPr>
                    </a:p>
                  </a:txBody>
                  <a:tcPr anchor="ctr">
                    <a:lnL w="28575" cap="flat" cmpd="sng" algn="ctr">
                      <a:solidFill>
                        <a:srgbClr val="FF6699"/>
                      </a:solidFill>
                      <a:prstDash val="solid"/>
                      <a:round/>
                      <a:headEnd type="none" w="med" len="med"/>
                      <a:tailEnd type="none" w="med" len="med"/>
                    </a:lnL>
                    <a:lnR w="28575" cap="flat" cmpd="sng" algn="ctr">
                      <a:solidFill>
                        <a:srgbClr val="FF6699"/>
                      </a:solidFill>
                      <a:prstDash val="solid"/>
                      <a:round/>
                      <a:headEnd type="none" w="med" len="med"/>
                      <a:tailEnd type="none" w="med" len="med"/>
                    </a:lnR>
                    <a:lnT w="28575" cap="flat" cmpd="sng" algn="ctr">
                      <a:solidFill>
                        <a:srgbClr val="FF6699"/>
                      </a:solidFill>
                      <a:prstDash val="solid"/>
                      <a:round/>
                      <a:headEnd type="none" w="med" len="med"/>
                      <a:tailEnd type="none" w="med" len="med"/>
                    </a:lnT>
                    <a:lnB w="28575" cap="flat" cmpd="sng" algn="ctr">
                      <a:solidFill>
                        <a:srgbClr val="FF6699"/>
                      </a:solidFill>
                      <a:prstDash val="solid"/>
                      <a:round/>
                      <a:headEnd type="none" w="med" len="med"/>
                      <a:tailEnd type="none" w="med" len="med"/>
                    </a:lnB>
                    <a:solidFill>
                      <a:srgbClr val="CCFFFF"/>
                    </a:solidFill>
                  </a:tcPr>
                </a:tc>
                <a:tc>
                  <a:txBody>
                    <a:bodyPr/>
                    <a:lstStyle/>
                    <a:p>
                      <a:pPr algn="ctr"/>
                      <a:r>
                        <a:rPr lang="en-US" sz="4000" b="1" dirty="0" smtClean="0">
                          <a:solidFill>
                            <a:schemeClr val="tx2">
                              <a:lumMod val="50000"/>
                            </a:schemeClr>
                          </a:solidFill>
                          <a:latin typeface="UTM Avo" panose="02040603050506020204" pitchFamily="18" charset="0"/>
                        </a:rPr>
                        <a:t>5</a:t>
                      </a:r>
                      <a:endParaRPr lang="vi-VN" sz="4000" b="1" dirty="0">
                        <a:solidFill>
                          <a:schemeClr val="tx2">
                            <a:lumMod val="50000"/>
                          </a:schemeClr>
                        </a:solidFill>
                      </a:endParaRPr>
                    </a:p>
                  </a:txBody>
                  <a:tcPr anchor="ctr">
                    <a:lnL w="28575" cap="flat" cmpd="sng" algn="ctr">
                      <a:solidFill>
                        <a:srgbClr val="FF6699"/>
                      </a:solidFill>
                      <a:prstDash val="solid"/>
                      <a:round/>
                      <a:headEnd type="none" w="med" len="med"/>
                      <a:tailEnd type="none" w="med" len="med"/>
                    </a:lnL>
                    <a:lnR w="28575" cap="flat" cmpd="sng" algn="ctr">
                      <a:solidFill>
                        <a:srgbClr val="FF6699"/>
                      </a:solidFill>
                      <a:prstDash val="solid"/>
                      <a:round/>
                      <a:headEnd type="none" w="med" len="med"/>
                      <a:tailEnd type="none" w="med" len="med"/>
                    </a:lnR>
                    <a:lnT w="28575" cap="flat" cmpd="sng" algn="ctr">
                      <a:solidFill>
                        <a:srgbClr val="FF6699"/>
                      </a:solidFill>
                      <a:prstDash val="solid"/>
                      <a:round/>
                      <a:headEnd type="none" w="med" len="med"/>
                      <a:tailEnd type="none" w="med" len="med"/>
                    </a:lnT>
                    <a:lnB w="28575" cap="flat" cmpd="sng" algn="ctr">
                      <a:solidFill>
                        <a:srgbClr val="FF6699"/>
                      </a:solidFill>
                      <a:prstDash val="solid"/>
                      <a:round/>
                      <a:headEnd type="none" w="med" len="med"/>
                      <a:tailEnd type="none" w="med" len="med"/>
                    </a:lnB>
                    <a:solidFill>
                      <a:srgbClr val="CCFFFF"/>
                    </a:solidFill>
                  </a:tcPr>
                </a:tc>
                <a:tc>
                  <a:txBody>
                    <a:bodyPr/>
                    <a:lstStyle/>
                    <a:p>
                      <a:pPr algn="ctr"/>
                      <a:r>
                        <a:rPr lang="en-US" sz="4000" b="1" dirty="0" smtClean="0">
                          <a:solidFill>
                            <a:schemeClr val="tx2">
                              <a:lumMod val="50000"/>
                            </a:schemeClr>
                          </a:solidFill>
                          <a:latin typeface="UTM Avo" panose="02040603050506020204" pitchFamily="18" charset="0"/>
                        </a:rPr>
                        <a:t>6</a:t>
                      </a:r>
                      <a:endParaRPr lang="vi-VN" sz="4000" b="1" dirty="0">
                        <a:solidFill>
                          <a:schemeClr val="tx2">
                            <a:lumMod val="50000"/>
                          </a:schemeClr>
                        </a:solidFill>
                      </a:endParaRPr>
                    </a:p>
                  </a:txBody>
                  <a:tcPr anchor="ctr">
                    <a:lnL w="28575" cap="flat" cmpd="sng" algn="ctr">
                      <a:solidFill>
                        <a:srgbClr val="FF6699"/>
                      </a:solidFill>
                      <a:prstDash val="solid"/>
                      <a:round/>
                      <a:headEnd type="none" w="med" len="med"/>
                      <a:tailEnd type="none" w="med" len="med"/>
                    </a:lnL>
                    <a:lnR w="28575" cap="flat" cmpd="sng" algn="ctr">
                      <a:solidFill>
                        <a:srgbClr val="FF6699"/>
                      </a:solidFill>
                      <a:prstDash val="solid"/>
                      <a:round/>
                      <a:headEnd type="none" w="med" len="med"/>
                      <a:tailEnd type="none" w="med" len="med"/>
                    </a:lnR>
                    <a:lnT w="28575" cap="flat" cmpd="sng" algn="ctr">
                      <a:solidFill>
                        <a:srgbClr val="FF6699"/>
                      </a:solidFill>
                      <a:prstDash val="solid"/>
                      <a:round/>
                      <a:headEnd type="none" w="med" len="med"/>
                      <a:tailEnd type="none" w="med" len="med"/>
                    </a:lnT>
                    <a:lnB w="28575" cap="flat" cmpd="sng" algn="ctr">
                      <a:solidFill>
                        <a:srgbClr val="FF6699"/>
                      </a:solidFill>
                      <a:prstDash val="solid"/>
                      <a:round/>
                      <a:headEnd type="none" w="med" len="med"/>
                      <a:tailEnd type="none" w="med" len="med"/>
                    </a:lnB>
                    <a:solidFill>
                      <a:srgbClr val="CCFFFF"/>
                    </a:solidFill>
                  </a:tcPr>
                </a:tc>
                <a:extLst>
                  <a:ext uri="{0D108BD9-81ED-4DB2-BD59-A6C34878D82A}">
                    <a16:rowId xmlns:a16="http://schemas.microsoft.com/office/drawing/2014/main" val="2729388445"/>
                  </a:ext>
                </a:extLst>
              </a:tr>
              <a:tr h="1348082">
                <a:tc>
                  <a:txBody>
                    <a:bodyPr/>
                    <a:lstStyle/>
                    <a:p>
                      <a:endParaRPr lang="vi-VN" dirty="0"/>
                    </a:p>
                  </a:txBody>
                  <a:tcPr>
                    <a:lnL w="28575" cap="flat" cmpd="sng" algn="ctr">
                      <a:solidFill>
                        <a:srgbClr val="FF6699"/>
                      </a:solidFill>
                      <a:prstDash val="solid"/>
                      <a:round/>
                      <a:headEnd type="none" w="med" len="med"/>
                      <a:tailEnd type="none" w="med" len="med"/>
                    </a:lnL>
                    <a:lnR w="28575" cap="flat" cmpd="sng" algn="ctr">
                      <a:solidFill>
                        <a:srgbClr val="FF6699"/>
                      </a:solidFill>
                      <a:prstDash val="solid"/>
                      <a:round/>
                      <a:headEnd type="none" w="med" len="med"/>
                      <a:tailEnd type="none" w="med" len="med"/>
                    </a:lnR>
                    <a:lnT w="28575" cap="flat" cmpd="sng" algn="ctr">
                      <a:solidFill>
                        <a:srgbClr val="FF6699"/>
                      </a:solidFill>
                      <a:prstDash val="solid"/>
                      <a:round/>
                      <a:headEnd type="none" w="med" len="med"/>
                      <a:tailEnd type="none" w="med" len="med"/>
                    </a:lnT>
                    <a:lnB w="28575" cap="flat" cmpd="sng" algn="ctr">
                      <a:solidFill>
                        <a:srgbClr val="FF6699"/>
                      </a:solidFill>
                      <a:prstDash val="solid"/>
                      <a:round/>
                      <a:headEnd type="none" w="med" len="med"/>
                      <a:tailEnd type="none" w="med" len="med"/>
                    </a:lnB>
                    <a:solidFill>
                      <a:schemeClr val="bg1"/>
                    </a:solidFill>
                  </a:tcPr>
                </a:tc>
                <a:tc>
                  <a:txBody>
                    <a:bodyPr/>
                    <a:lstStyle/>
                    <a:p>
                      <a:pPr algn="ctr"/>
                      <a:r>
                        <a:rPr lang="en-US" sz="4000" b="1" dirty="0" smtClean="0">
                          <a:solidFill>
                            <a:srgbClr val="FF0000"/>
                          </a:solidFill>
                          <a:latin typeface="UTM Avo" panose="02040603050506020204" pitchFamily="18" charset="0"/>
                        </a:rPr>
                        <a:t>5</a:t>
                      </a:r>
                      <a:endParaRPr lang="vi-VN" sz="4000" b="1" dirty="0">
                        <a:solidFill>
                          <a:srgbClr val="FF0000"/>
                        </a:solidFill>
                      </a:endParaRPr>
                    </a:p>
                  </a:txBody>
                  <a:tcPr anchor="ctr">
                    <a:lnL w="28575" cap="flat" cmpd="sng" algn="ctr">
                      <a:solidFill>
                        <a:srgbClr val="FF6699"/>
                      </a:solidFill>
                      <a:prstDash val="solid"/>
                      <a:round/>
                      <a:headEnd type="none" w="med" len="med"/>
                      <a:tailEnd type="none" w="med" len="med"/>
                    </a:lnL>
                    <a:lnR w="28575" cap="flat" cmpd="sng" algn="ctr">
                      <a:solidFill>
                        <a:srgbClr val="FF6699"/>
                      </a:solidFill>
                      <a:prstDash val="solid"/>
                      <a:round/>
                      <a:headEnd type="none" w="med" len="med"/>
                      <a:tailEnd type="none" w="med" len="med"/>
                    </a:lnR>
                    <a:lnT w="28575" cap="flat" cmpd="sng" algn="ctr">
                      <a:solidFill>
                        <a:srgbClr val="FF6699"/>
                      </a:solidFill>
                      <a:prstDash val="solid"/>
                      <a:round/>
                      <a:headEnd type="none" w="med" len="med"/>
                      <a:tailEnd type="none" w="med" len="med"/>
                    </a:lnT>
                    <a:lnB w="28575" cap="flat" cmpd="sng" algn="ctr">
                      <a:solidFill>
                        <a:srgbClr val="FF6699"/>
                      </a:solidFill>
                      <a:prstDash val="solid"/>
                      <a:round/>
                      <a:headEnd type="none" w="med" len="med"/>
                      <a:tailEnd type="none" w="med" len="med"/>
                    </a:lnB>
                    <a:solidFill>
                      <a:schemeClr val="bg1"/>
                    </a:solidFill>
                  </a:tcPr>
                </a:tc>
                <a:tc>
                  <a:txBody>
                    <a:bodyPr/>
                    <a:lstStyle/>
                    <a:p>
                      <a:pPr algn="ctr"/>
                      <a:r>
                        <a:rPr lang="en-US" sz="4000" b="1" dirty="0" smtClean="0">
                          <a:solidFill>
                            <a:schemeClr val="tx1"/>
                          </a:solidFill>
                          <a:latin typeface="UTM Avo" panose="02040603050506020204" pitchFamily="18" charset="0"/>
                        </a:rPr>
                        <a:t>?</a:t>
                      </a:r>
                      <a:endParaRPr lang="vi-VN" sz="4000" b="1" dirty="0">
                        <a:solidFill>
                          <a:schemeClr val="tx1"/>
                        </a:solidFill>
                      </a:endParaRPr>
                    </a:p>
                  </a:txBody>
                  <a:tcPr anchor="ctr">
                    <a:lnL w="28575" cap="flat" cmpd="sng" algn="ctr">
                      <a:solidFill>
                        <a:srgbClr val="FF6699"/>
                      </a:solidFill>
                      <a:prstDash val="solid"/>
                      <a:round/>
                      <a:headEnd type="none" w="med" len="med"/>
                      <a:tailEnd type="none" w="med" len="med"/>
                    </a:lnL>
                    <a:lnR w="28575" cap="flat" cmpd="sng" algn="ctr">
                      <a:solidFill>
                        <a:srgbClr val="FF6699"/>
                      </a:solidFill>
                      <a:prstDash val="solid"/>
                      <a:round/>
                      <a:headEnd type="none" w="med" len="med"/>
                      <a:tailEnd type="none" w="med" len="med"/>
                    </a:lnR>
                    <a:lnT w="28575" cap="flat" cmpd="sng" algn="ctr">
                      <a:solidFill>
                        <a:srgbClr val="FF6699"/>
                      </a:solidFill>
                      <a:prstDash val="solid"/>
                      <a:round/>
                      <a:headEnd type="none" w="med" len="med"/>
                      <a:tailEnd type="none" w="med" len="med"/>
                    </a:lnT>
                    <a:lnB w="28575" cap="flat" cmpd="sng" algn="ctr">
                      <a:solidFill>
                        <a:srgbClr val="FF6699"/>
                      </a:solidFill>
                      <a:prstDash val="solid"/>
                      <a:round/>
                      <a:headEnd type="none" w="med" len="med"/>
                      <a:tailEnd type="none" w="med" len="med"/>
                    </a:lnB>
                    <a:solidFill>
                      <a:schemeClr val="bg1"/>
                    </a:solidFill>
                  </a:tcPr>
                </a:tc>
                <a:tc>
                  <a:txBody>
                    <a:bodyPr/>
                    <a:lstStyle/>
                    <a:p>
                      <a:pPr algn="ctr"/>
                      <a:r>
                        <a:rPr lang="en-US" sz="4000" b="1" dirty="0" smtClean="0">
                          <a:solidFill>
                            <a:schemeClr val="tx1"/>
                          </a:solidFill>
                          <a:latin typeface="UTM Avo" panose="02040603050506020204" pitchFamily="18" charset="0"/>
                        </a:rPr>
                        <a:t>?</a:t>
                      </a:r>
                      <a:endParaRPr lang="vi-VN" sz="4000" b="1" dirty="0">
                        <a:solidFill>
                          <a:schemeClr val="tx1"/>
                        </a:solidFill>
                      </a:endParaRPr>
                    </a:p>
                  </a:txBody>
                  <a:tcPr anchor="ctr">
                    <a:lnL w="28575" cap="flat" cmpd="sng" algn="ctr">
                      <a:solidFill>
                        <a:srgbClr val="FF6699"/>
                      </a:solidFill>
                      <a:prstDash val="solid"/>
                      <a:round/>
                      <a:headEnd type="none" w="med" len="med"/>
                      <a:tailEnd type="none" w="med" len="med"/>
                    </a:lnL>
                    <a:lnR w="28575" cap="flat" cmpd="sng" algn="ctr">
                      <a:solidFill>
                        <a:srgbClr val="FF6699"/>
                      </a:solidFill>
                      <a:prstDash val="solid"/>
                      <a:round/>
                      <a:headEnd type="none" w="med" len="med"/>
                      <a:tailEnd type="none" w="med" len="med"/>
                    </a:lnR>
                    <a:lnT w="28575" cap="flat" cmpd="sng" algn="ctr">
                      <a:solidFill>
                        <a:srgbClr val="FF6699"/>
                      </a:solidFill>
                      <a:prstDash val="solid"/>
                      <a:round/>
                      <a:headEnd type="none" w="med" len="med"/>
                      <a:tailEnd type="none" w="med" len="med"/>
                    </a:lnT>
                    <a:lnB w="28575" cap="flat" cmpd="sng" algn="ctr">
                      <a:solidFill>
                        <a:srgbClr val="FF6699"/>
                      </a:solidFill>
                      <a:prstDash val="solid"/>
                      <a:round/>
                      <a:headEnd type="none" w="med" len="med"/>
                      <a:tailEnd type="none" w="med" len="med"/>
                    </a:lnB>
                    <a:solidFill>
                      <a:schemeClr val="bg1"/>
                    </a:solidFill>
                  </a:tcPr>
                </a:tc>
                <a:tc>
                  <a:txBody>
                    <a:bodyPr/>
                    <a:lstStyle/>
                    <a:p>
                      <a:pPr algn="ctr"/>
                      <a:r>
                        <a:rPr lang="en-US" sz="4000" b="1" dirty="0" smtClean="0">
                          <a:solidFill>
                            <a:schemeClr val="tx1"/>
                          </a:solidFill>
                          <a:latin typeface="UTM Avo" panose="02040603050506020204" pitchFamily="18" charset="0"/>
                        </a:rPr>
                        <a:t>?</a:t>
                      </a:r>
                      <a:endParaRPr lang="vi-VN" sz="4000" b="1" dirty="0">
                        <a:solidFill>
                          <a:schemeClr val="tx1"/>
                        </a:solidFill>
                      </a:endParaRPr>
                    </a:p>
                  </a:txBody>
                  <a:tcPr anchor="ctr">
                    <a:lnL w="28575" cap="flat" cmpd="sng" algn="ctr">
                      <a:solidFill>
                        <a:srgbClr val="FF6699"/>
                      </a:solidFill>
                      <a:prstDash val="solid"/>
                      <a:round/>
                      <a:headEnd type="none" w="med" len="med"/>
                      <a:tailEnd type="none" w="med" len="med"/>
                    </a:lnL>
                    <a:lnR w="28575" cap="flat" cmpd="sng" algn="ctr">
                      <a:solidFill>
                        <a:srgbClr val="FF6699"/>
                      </a:solidFill>
                      <a:prstDash val="solid"/>
                      <a:round/>
                      <a:headEnd type="none" w="med" len="med"/>
                      <a:tailEnd type="none" w="med" len="med"/>
                    </a:lnR>
                    <a:lnT w="28575" cap="flat" cmpd="sng" algn="ctr">
                      <a:solidFill>
                        <a:srgbClr val="FF6699"/>
                      </a:solidFill>
                      <a:prstDash val="solid"/>
                      <a:round/>
                      <a:headEnd type="none" w="med" len="med"/>
                      <a:tailEnd type="none" w="med" len="med"/>
                    </a:lnT>
                    <a:lnB w="28575" cap="flat" cmpd="sng" algn="ctr">
                      <a:solidFill>
                        <a:srgbClr val="FF6699"/>
                      </a:solidFill>
                      <a:prstDash val="solid"/>
                      <a:round/>
                      <a:headEnd type="none" w="med" len="med"/>
                      <a:tailEnd type="none" w="med" len="med"/>
                    </a:lnB>
                    <a:solidFill>
                      <a:schemeClr val="bg1"/>
                    </a:solidFill>
                  </a:tcPr>
                </a:tc>
                <a:tc>
                  <a:txBody>
                    <a:bodyPr/>
                    <a:lstStyle/>
                    <a:p>
                      <a:pPr algn="ctr"/>
                      <a:r>
                        <a:rPr lang="en-US" sz="4000" b="1" dirty="0" smtClean="0">
                          <a:solidFill>
                            <a:schemeClr val="tx1"/>
                          </a:solidFill>
                          <a:latin typeface="UTM Avo" panose="02040603050506020204" pitchFamily="18" charset="0"/>
                        </a:rPr>
                        <a:t>?</a:t>
                      </a:r>
                      <a:endParaRPr lang="vi-VN" sz="4000" b="1" dirty="0">
                        <a:solidFill>
                          <a:schemeClr val="tx1"/>
                        </a:solidFill>
                      </a:endParaRPr>
                    </a:p>
                  </a:txBody>
                  <a:tcPr anchor="ctr">
                    <a:lnL w="28575" cap="flat" cmpd="sng" algn="ctr">
                      <a:solidFill>
                        <a:srgbClr val="FF6699"/>
                      </a:solidFill>
                      <a:prstDash val="solid"/>
                      <a:round/>
                      <a:headEnd type="none" w="med" len="med"/>
                      <a:tailEnd type="none" w="med" len="med"/>
                    </a:lnL>
                    <a:lnR w="28575" cap="flat" cmpd="sng" algn="ctr">
                      <a:solidFill>
                        <a:srgbClr val="FF6699"/>
                      </a:solidFill>
                      <a:prstDash val="solid"/>
                      <a:round/>
                      <a:headEnd type="none" w="med" len="med"/>
                      <a:tailEnd type="none" w="med" len="med"/>
                    </a:lnR>
                    <a:lnT w="28575" cap="flat" cmpd="sng" algn="ctr">
                      <a:solidFill>
                        <a:srgbClr val="FF6699"/>
                      </a:solidFill>
                      <a:prstDash val="solid"/>
                      <a:round/>
                      <a:headEnd type="none" w="med" len="med"/>
                      <a:tailEnd type="none" w="med" len="med"/>
                    </a:lnT>
                    <a:lnB w="28575" cap="flat" cmpd="sng" algn="ctr">
                      <a:solidFill>
                        <a:srgbClr val="FF6699"/>
                      </a:solidFill>
                      <a:prstDash val="solid"/>
                      <a:round/>
                      <a:headEnd type="none" w="med" len="med"/>
                      <a:tailEnd type="none" w="med" len="med"/>
                    </a:lnB>
                    <a:solidFill>
                      <a:schemeClr val="bg1"/>
                    </a:solidFill>
                  </a:tcPr>
                </a:tc>
                <a:tc>
                  <a:txBody>
                    <a:bodyPr/>
                    <a:lstStyle/>
                    <a:p>
                      <a:pPr algn="ctr"/>
                      <a:r>
                        <a:rPr lang="en-US" sz="4000" b="1" dirty="0" smtClean="0">
                          <a:solidFill>
                            <a:schemeClr val="tx1"/>
                          </a:solidFill>
                          <a:latin typeface="UTM Avo" panose="02040603050506020204" pitchFamily="18" charset="0"/>
                        </a:rPr>
                        <a:t>?</a:t>
                      </a:r>
                      <a:endParaRPr lang="vi-VN" sz="4000" b="1" dirty="0">
                        <a:solidFill>
                          <a:schemeClr val="tx1"/>
                        </a:solidFill>
                      </a:endParaRPr>
                    </a:p>
                  </a:txBody>
                  <a:tcPr anchor="ctr">
                    <a:lnL w="28575" cap="flat" cmpd="sng" algn="ctr">
                      <a:solidFill>
                        <a:srgbClr val="FF6699"/>
                      </a:solidFill>
                      <a:prstDash val="solid"/>
                      <a:round/>
                      <a:headEnd type="none" w="med" len="med"/>
                      <a:tailEnd type="none" w="med" len="med"/>
                    </a:lnL>
                    <a:lnR w="28575" cap="flat" cmpd="sng" algn="ctr">
                      <a:solidFill>
                        <a:srgbClr val="FF6699"/>
                      </a:solidFill>
                      <a:prstDash val="solid"/>
                      <a:round/>
                      <a:headEnd type="none" w="med" len="med"/>
                      <a:tailEnd type="none" w="med" len="med"/>
                    </a:lnR>
                    <a:lnT w="28575" cap="flat" cmpd="sng" algn="ctr">
                      <a:solidFill>
                        <a:srgbClr val="FF6699"/>
                      </a:solidFill>
                      <a:prstDash val="solid"/>
                      <a:round/>
                      <a:headEnd type="none" w="med" len="med"/>
                      <a:tailEnd type="none" w="med" len="med"/>
                    </a:lnT>
                    <a:lnB w="28575" cap="flat" cmpd="sng" algn="ctr">
                      <a:solidFill>
                        <a:srgbClr val="FF6699"/>
                      </a:solidFill>
                      <a:prstDash val="solid"/>
                      <a:round/>
                      <a:headEnd type="none" w="med" len="med"/>
                      <a:tailEnd type="none" w="med" len="med"/>
                    </a:lnB>
                    <a:solidFill>
                      <a:schemeClr val="bg1"/>
                    </a:solidFill>
                  </a:tcPr>
                </a:tc>
                <a:extLst>
                  <a:ext uri="{0D108BD9-81ED-4DB2-BD59-A6C34878D82A}">
                    <a16:rowId xmlns:a16="http://schemas.microsoft.com/office/drawing/2014/main" val="33192584"/>
                  </a:ext>
                </a:extLst>
              </a:tr>
            </a:tbl>
          </a:graphicData>
        </a:graphic>
      </p:graphicFrame>
      <p:pic>
        <p:nvPicPr>
          <p:cNvPr id="11" name="Picture 10"/>
          <p:cNvPicPr>
            <a:picLocks noChangeAspect="1"/>
          </p:cNvPicPr>
          <p:nvPr/>
        </p:nvPicPr>
        <p:blipFill>
          <a:blip r:embed="rId2"/>
          <a:stretch>
            <a:fillRect/>
          </a:stretch>
        </p:blipFill>
        <p:spPr>
          <a:xfrm>
            <a:off x="5438806" y="610337"/>
            <a:ext cx="5985553" cy="948112"/>
          </a:xfrm>
          <a:prstGeom prst="rect">
            <a:avLst/>
          </a:prstGeom>
        </p:spPr>
      </p:pic>
      <p:sp>
        <p:nvSpPr>
          <p:cNvPr id="2" name="Rectangle 1"/>
          <p:cNvSpPr/>
          <p:nvPr/>
        </p:nvSpPr>
        <p:spPr>
          <a:xfrm>
            <a:off x="4289778" y="5000978"/>
            <a:ext cx="812800" cy="80151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smtClean="0">
                <a:solidFill>
                  <a:srgbClr val="FF0000"/>
                </a:solidFill>
                <a:latin typeface="UTM Avo" panose="02040603050506020204" pitchFamily="18" charset="0"/>
              </a:rPr>
              <a:t>4</a:t>
            </a:r>
            <a:endParaRPr lang="vi-VN" sz="4000" b="1" dirty="0">
              <a:solidFill>
                <a:srgbClr val="FF0000"/>
              </a:solidFill>
            </a:endParaRPr>
          </a:p>
        </p:txBody>
      </p:sp>
      <p:sp>
        <p:nvSpPr>
          <p:cNvPr id="12" name="Rectangle 11"/>
          <p:cNvSpPr/>
          <p:nvPr/>
        </p:nvSpPr>
        <p:spPr>
          <a:xfrm>
            <a:off x="5768624" y="5000978"/>
            <a:ext cx="812800" cy="80151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smtClean="0">
                <a:solidFill>
                  <a:srgbClr val="FF0000"/>
                </a:solidFill>
                <a:latin typeface="UTM Avo" panose="02040603050506020204" pitchFamily="18" charset="0"/>
              </a:rPr>
              <a:t>3</a:t>
            </a:r>
            <a:endParaRPr lang="vi-VN" sz="4000" b="1" dirty="0">
              <a:solidFill>
                <a:srgbClr val="FF0000"/>
              </a:solidFill>
            </a:endParaRPr>
          </a:p>
        </p:txBody>
      </p:sp>
      <p:sp>
        <p:nvSpPr>
          <p:cNvPr id="13" name="Rectangle 12"/>
          <p:cNvSpPr/>
          <p:nvPr/>
        </p:nvSpPr>
        <p:spPr>
          <a:xfrm>
            <a:off x="7247470" y="5000978"/>
            <a:ext cx="812800" cy="80151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smtClean="0">
                <a:solidFill>
                  <a:srgbClr val="FF0000"/>
                </a:solidFill>
                <a:latin typeface="UTM Avo" panose="02040603050506020204" pitchFamily="18" charset="0"/>
              </a:rPr>
              <a:t>2</a:t>
            </a:r>
            <a:endParaRPr lang="vi-VN" sz="4000" b="1" dirty="0">
              <a:solidFill>
                <a:srgbClr val="FF0000"/>
              </a:solidFill>
            </a:endParaRPr>
          </a:p>
        </p:txBody>
      </p:sp>
      <p:sp>
        <p:nvSpPr>
          <p:cNvPr id="14" name="Rectangle 13"/>
          <p:cNvSpPr/>
          <p:nvPr/>
        </p:nvSpPr>
        <p:spPr>
          <a:xfrm>
            <a:off x="8726316" y="5000978"/>
            <a:ext cx="812800" cy="80151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smtClean="0">
                <a:solidFill>
                  <a:srgbClr val="FF0000"/>
                </a:solidFill>
                <a:latin typeface="UTM Avo" panose="02040603050506020204" pitchFamily="18" charset="0"/>
              </a:rPr>
              <a:t>1</a:t>
            </a:r>
            <a:endParaRPr lang="vi-VN" sz="4000" b="1" dirty="0">
              <a:solidFill>
                <a:srgbClr val="FF0000"/>
              </a:solidFill>
            </a:endParaRPr>
          </a:p>
        </p:txBody>
      </p:sp>
      <p:sp>
        <p:nvSpPr>
          <p:cNvPr id="15" name="Rectangle 14"/>
          <p:cNvSpPr/>
          <p:nvPr/>
        </p:nvSpPr>
        <p:spPr>
          <a:xfrm>
            <a:off x="10205162" y="5000978"/>
            <a:ext cx="812800" cy="80151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smtClean="0">
                <a:solidFill>
                  <a:srgbClr val="FF0000"/>
                </a:solidFill>
                <a:latin typeface="UTM Avo" panose="02040603050506020204" pitchFamily="18" charset="0"/>
              </a:rPr>
              <a:t>0</a:t>
            </a:r>
            <a:endParaRPr lang="vi-VN" sz="4000" b="1" dirty="0">
              <a:solidFill>
                <a:srgbClr val="FF0000"/>
              </a:solidFill>
            </a:endParaRPr>
          </a:p>
        </p:txBody>
      </p:sp>
      <p:pic>
        <p:nvPicPr>
          <p:cNvPr id="16" name="Picture 15"/>
          <p:cNvPicPr>
            <a:picLocks noChangeAspect="1"/>
          </p:cNvPicPr>
          <p:nvPr/>
        </p:nvPicPr>
        <p:blipFill>
          <a:blip r:embed="rId3"/>
          <a:stretch>
            <a:fillRect/>
          </a:stretch>
        </p:blipFill>
        <p:spPr>
          <a:xfrm>
            <a:off x="234481" y="484229"/>
            <a:ext cx="4993057" cy="1304657"/>
          </a:xfrm>
          <a:prstGeom prst="rect">
            <a:avLst/>
          </a:prstGeom>
        </p:spPr>
      </p:pic>
    </p:spTree>
    <p:extLst>
      <p:ext uri="{BB962C8B-B14F-4D97-AF65-F5344CB8AC3E}">
        <p14:creationId xmlns:p14="http://schemas.microsoft.com/office/powerpoint/2010/main" val="868508277"/>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5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fade">
                                      <p:cBhvr>
                                        <p:cTn id="29" dur="500"/>
                                        <p:tgtEl>
                                          <p:spTgt spid="14"/>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fade">
                                      <p:cBhvr>
                                        <p:cTn id="3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2" grpId="0" animBg="1"/>
      <p:bldP spid="13" grpId="0" animBg="1"/>
      <p:bldP spid="14" grpId="0" animBg="1"/>
      <p:bldP spid="1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4"/>
          <a:stretch>
            <a:fillRect/>
          </a:stretch>
        </p:blipFill>
        <p:spPr>
          <a:xfrm>
            <a:off x="1237067" y="1312005"/>
            <a:ext cx="9717866" cy="4956478"/>
          </a:xfrm>
          <a:prstGeom prst="rect">
            <a:avLst/>
          </a:prstGeom>
        </p:spPr>
      </p:pic>
      <p:grpSp>
        <p:nvGrpSpPr>
          <p:cNvPr id="12" name="Group 11"/>
          <p:cNvGrpSpPr/>
          <p:nvPr/>
        </p:nvGrpSpPr>
        <p:grpSpPr>
          <a:xfrm>
            <a:off x="3846576" y="4606701"/>
            <a:ext cx="8229147" cy="1865296"/>
            <a:chOff x="3962853" y="4561545"/>
            <a:chExt cx="8229147" cy="1865296"/>
          </a:xfrm>
        </p:grpSpPr>
        <p:pic>
          <p:nvPicPr>
            <p:cNvPr id="9" name="Đồ họa 3">
              <a:extLst>
                <a:ext uri="{FF2B5EF4-FFF2-40B4-BE49-F238E27FC236}">
                  <a16:creationId xmlns:a16="http://schemas.microsoft.com/office/drawing/2014/main" id="{146328E4-88CB-C168-A142-8CF079E39916}"/>
                </a:ext>
              </a:extLst>
            </p:cNvPr>
            <p:cNvPicPr>
              <a:picLocks noChangeAspect="1"/>
            </p:cNvPicPr>
            <p:nvPr/>
          </p:nvPicPr>
          <p:blipFill>
            <a:blip r:embed="rId5">
              <a:extLst>
                <a:ext uri="{96DAC541-7B7A-43D3-8B79-37D633B846F1}">
                  <asvg:svgBlip xmlns:asvg="http://schemas.microsoft.com/office/drawing/2016/SVG/main" xmlns="" r:embed="rId7"/>
                </a:ext>
              </a:extLst>
            </a:blip>
            <a:stretch>
              <a:fillRect/>
            </a:stretch>
          </p:blipFill>
          <p:spPr>
            <a:xfrm>
              <a:off x="3962853" y="4561545"/>
              <a:ext cx="3944939" cy="1862147"/>
            </a:xfrm>
            <a:prstGeom prst="rect">
              <a:avLst/>
            </a:prstGeom>
          </p:spPr>
        </p:pic>
        <p:pic>
          <p:nvPicPr>
            <p:cNvPr id="10" name="Picture 9">
              <a:extLst>
                <a:ext uri="{FF2B5EF4-FFF2-40B4-BE49-F238E27FC236}">
                  <a16:creationId xmlns:a16="http://schemas.microsoft.com/office/drawing/2014/main" id="{ECE91CB6-D467-3744-DC5F-7854F4773DAD}"/>
                </a:ext>
              </a:extLst>
            </p:cNvPr>
            <p:cNvPicPr>
              <a:picLocks noChangeAspect="1"/>
            </p:cNvPicPr>
            <p:nvPr/>
          </p:nvPicPr>
          <p:blipFill>
            <a:blip r:embed="rId8"/>
            <a:stretch>
              <a:fillRect/>
            </a:stretch>
          </p:blipFill>
          <p:spPr>
            <a:xfrm>
              <a:off x="7518714" y="5806002"/>
              <a:ext cx="4673286" cy="620839"/>
            </a:xfrm>
            <a:prstGeom prst="rect">
              <a:avLst/>
            </a:prstGeom>
          </p:spPr>
        </p:pic>
      </p:grpSp>
      <p:pic>
        <p:nvPicPr>
          <p:cNvPr id="11" name="y2mate.com - 2 Minutes timer Đồng hồ đếm ngược 2 phút_360p">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9"/>
          <a:srcRect l="24049" t="23407" r="19822" b="23695"/>
          <a:stretch/>
        </p:blipFill>
        <p:spPr>
          <a:xfrm>
            <a:off x="705730" y="5646158"/>
            <a:ext cx="1362915" cy="722508"/>
          </a:xfrm>
          <a:prstGeom prst="rect">
            <a:avLst/>
          </a:prstGeom>
        </p:spPr>
      </p:pic>
      <p:pic>
        <p:nvPicPr>
          <p:cNvPr id="5" name="Picture 4"/>
          <p:cNvPicPr>
            <a:picLocks noChangeAspect="1"/>
          </p:cNvPicPr>
          <p:nvPr/>
        </p:nvPicPr>
        <p:blipFill>
          <a:blip r:embed="rId10"/>
          <a:stretch>
            <a:fillRect/>
          </a:stretch>
        </p:blipFill>
        <p:spPr>
          <a:xfrm>
            <a:off x="468904" y="348754"/>
            <a:ext cx="11254191" cy="963251"/>
          </a:xfrm>
          <a:prstGeom prst="rect">
            <a:avLst/>
          </a:prstGeom>
        </p:spPr>
      </p:pic>
    </p:spTree>
    <p:extLst>
      <p:ext uri="{BB962C8B-B14F-4D97-AF65-F5344CB8AC3E}">
        <p14:creationId xmlns:p14="http://schemas.microsoft.com/office/powerpoint/2010/main" val="2326426800"/>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1000"/>
                                        <p:tgtEl>
                                          <p:spTgt spid="12"/>
                                        </p:tgtEl>
                                      </p:cBhvr>
                                    </p:animEffect>
                                    <p:anim calcmode="lin" valueType="num">
                                      <p:cBhvr>
                                        <p:cTn id="25" dur="1000" fill="hold"/>
                                        <p:tgtEl>
                                          <p:spTgt spid="12"/>
                                        </p:tgtEl>
                                        <p:attrNameLst>
                                          <p:attrName>ppt_x</p:attrName>
                                        </p:attrNameLst>
                                      </p:cBhvr>
                                      <p:tavLst>
                                        <p:tav tm="0">
                                          <p:val>
                                            <p:strVal val="#ppt_x"/>
                                          </p:val>
                                        </p:tav>
                                        <p:tav tm="100000">
                                          <p:val>
                                            <p:strVal val="#ppt_x"/>
                                          </p:val>
                                        </p:tav>
                                      </p:tavLst>
                                    </p:anim>
                                    <p:anim calcmode="lin" valueType="num">
                                      <p:cBhvr>
                                        <p:cTn id="2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mediacall" presetSubtype="0" fill="hold" nodeType="clickEffect">
                                  <p:stCondLst>
                                    <p:cond delay="0"/>
                                  </p:stCondLst>
                                  <p:childTnLst>
                                    <p:cmd type="call" cmd="togglePause">
                                      <p:cBhvr>
                                        <p:cTn id="30"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31" fill="hold" display="0">
                  <p:stCondLst>
                    <p:cond delay="indefinite"/>
                  </p:stCondLst>
                </p:cTn>
                <p:tgtEl>
                  <p:spTgt spid="11"/>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1237067" y="1312005"/>
            <a:ext cx="9717866" cy="4956478"/>
          </a:xfrm>
          <a:prstGeom prst="rect">
            <a:avLst/>
          </a:prstGeom>
        </p:spPr>
      </p:pic>
      <p:pic>
        <p:nvPicPr>
          <p:cNvPr id="10" name="Picture 9"/>
          <p:cNvPicPr>
            <a:picLocks noChangeAspect="1"/>
          </p:cNvPicPr>
          <p:nvPr/>
        </p:nvPicPr>
        <p:blipFill>
          <a:blip r:embed="rId4"/>
          <a:stretch>
            <a:fillRect/>
          </a:stretch>
        </p:blipFill>
        <p:spPr>
          <a:xfrm>
            <a:off x="3722895" y="5425658"/>
            <a:ext cx="5985553" cy="948112"/>
          </a:xfrm>
          <a:prstGeom prst="rect">
            <a:avLst/>
          </a:prstGeom>
        </p:spPr>
      </p:pic>
      <p:sp>
        <p:nvSpPr>
          <p:cNvPr id="11" name="Rectangle 10"/>
          <p:cNvSpPr/>
          <p:nvPr/>
        </p:nvSpPr>
        <p:spPr>
          <a:xfrm>
            <a:off x="3127026" y="1952978"/>
            <a:ext cx="282220" cy="270932"/>
          </a:xfrm>
          <a:prstGeom prst="rect">
            <a:avLst/>
          </a:prstGeom>
          <a:solidFill>
            <a:schemeClr val="bg1"/>
          </a:solidFill>
          <a:ln w="19050">
            <a:solidFill>
              <a:srgbClr val="68C5F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rgbClr val="FF0000"/>
                </a:solidFill>
                <a:latin typeface="UTM Avo" panose="02040603050506020204" pitchFamily="18" charset="0"/>
              </a:rPr>
              <a:t>1</a:t>
            </a:r>
            <a:endParaRPr lang="vi-VN" sz="2000" b="1" dirty="0">
              <a:solidFill>
                <a:srgbClr val="FF0000"/>
              </a:solidFill>
            </a:endParaRPr>
          </a:p>
        </p:txBody>
      </p:sp>
      <p:sp>
        <p:nvSpPr>
          <p:cNvPr id="12" name="Rectangle 11"/>
          <p:cNvSpPr/>
          <p:nvPr/>
        </p:nvSpPr>
        <p:spPr>
          <a:xfrm>
            <a:off x="5262980" y="1946326"/>
            <a:ext cx="221061" cy="265288"/>
          </a:xfrm>
          <a:prstGeom prst="rect">
            <a:avLst/>
          </a:prstGeom>
          <a:solidFill>
            <a:schemeClr val="bg1"/>
          </a:solidFill>
          <a:ln w="19050">
            <a:solidFill>
              <a:srgbClr val="68C5F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FF0000"/>
                </a:solidFill>
                <a:latin typeface="UTM Avo" panose="02040603050506020204" pitchFamily="18" charset="0"/>
              </a:rPr>
              <a:t>3</a:t>
            </a:r>
            <a:endParaRPr lang="vi-VN" b="1" dirty="0">
              <a:solidFill>
                <a:srgbClr val="FF0000"/>
              </a:solidFill>
            </a:endParaRPr>
          </a:p>
        </p:txBody>
      </p:sp>
      <p:sp>
        <p:nvSpPr>
          <p:cNvPr id="13" name="Rectangle 12"/>
          <p:cNvSpPr/>
          <p:nvPr/>
        </p:nvSpPr>
        <p:spPr>
          <a:xfrm>
            <a:off x="5262980" y="2421523"/>
            <a:ext cx="221061" cy="265288"/>
          </a:xfrm>
          <a:prstGeom prst="rect">
            <a:avLst/>
          </a:prstGeom>
          <a:solidFill>
            <a:schemeClr val="bg1"/>
          </a:solidFill>
          <a:ln w="19050">
            <a:solidFill>
              <a:srgbClr val="68C5F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FF0000"/>
                </a:solidFill>
                <a:latin typeface="UTM Avo" panose="02040603050506020204" pitchFamily="18" charset="0"/>
              </a:rPr>
              <a:t>2</a:t>
            </a:r>
            <a:endParaRPr lang="vi-VN" b="1" dirty="0">
              <a:solidFill>
                <a:srgbClr val="FF0000"/>
              </a:solidFill>
            </a:endParaRPr>
          </a:p>
        </p:txBody>
      </p:sp>
      <p:sp>
        <p:nvSpPr>
          <p:cNvPr id="14" name="Rectangle 13"/>
          <p:cNvSpPr/>
          <p:nvPr/>
        </p:nvSpPr>
        <p:spPr>
          <a:xfrm>
            <a:off x="5262980" y="2896720"/>
            <a:ext cx="221061" cy="265288"/>
          </a:xfrm>
          <a:prstGeom prst="rect">
            <a:avLst/>
          </a:prstGeom>
          <a:solidFill>
            <a:schemeClr val="bg1"/>
          </a:solidFill>
          <a:ln w="19050">
            <a:solidFill>
              <a:srgbClr val="68C5F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FF0000"/>
                </a:solidFill>
                <a:latin typeface="UTM Avo" panose="02040603050506020204" pitchFamily="18" charset="0"/>
              </a:rPr>
              <a:t>1</a:t>
            </a:r>
            <a:endParaRPr lang="vi-VN" b="1" dirty="0">
              <a:solidFill>
                <a:srgbClr val="FF0000"/>
              </a:solidFill>
            </a:endParaRPr>
          </a:p>
        </p:txBody>
      </p:sp>
      <p:sp>
        <p:nvSpPr>
          <p:cNvPr id="15" name="Rectangle 14"/>
          <p:cNvSpPr/>
          <p:nvPr/>
        </p:nvSpPr>
        <p:spPr>
          <a:xfrm>
            <a:off x="7368357" y="2841689"/>
            <a:ext cx="221061" cy="265288"/>
          </a:xfrm>
          <a:prstGeom prst="rect">
            <a:avLst/>
          </a:prstGeom>
          <a:solidFill>
            <a:schemeClr val="bg1"/>
          </a:solidFill>
          <a:ln w="19050">
            <a:solidFill>
              <a:srgbClr val="68C5F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FF0000"/>
                </a:solidFill>
                <a:latin typeface="UTM Avo" panose="02040603050506020204" pitchFamily="18" charset="0"/>
              </a:rPr>
              <a:t>3</a:t>
            </a:r>
            <a:endParaRPr lang="vi-VN" b="1" dirty="0">
              <a:solidFill>
                <a:srgbClr val="FF0000"/>
              </a:solidFill>
            </a:endParaRPr>
          </a:p>
        </p:txBody>
      </p:sp>
      <p:sp>
        <p:nvSpPr>
          <p:cNvPr id="16" name="Rectangle 15"/>
          <p:cNvSpPr/>
          <p:nvPr/>
        </p:nvSpPr>
        <p:spPr>
          <a:xfrm>
            <a:off x="7368357" y="3333343"/>
            <a:ext cx="221061" cy="265288"/>
          </a:xfrm>
          <a:prstGeom prst="rect">
            <a:avLst/>
          </a:prstGeom>
          <a:solidFill>
            <a:schemeClr val="bg1"/>
          </a:solidFill>
          <a:ln w="19050">
            <a:solidFill>
              <a:srgbClr val="68C5F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FF0000"/>
                </a:solidFill>
                <a:latin typeface="UTM Avo" panose="02040603050506020204" pitchFamily="18" charset="0"/>
              </a:rPr>
              <a:t>2</a:t>
            </a:r>
            <a:endParaRPr lang="vi-VN" b="1" dirty="0">
              <a:solidFill>
                <a:srgbClr val="FF0000"/>
              </a:solidFill>
            </a:endParaRPr>
          </a:p>
        </p:txBody>
      </p:sp>
      <p:sp>
        <p:nvSpPr>
          <p:cNvPr id="17" name="Rectangle 16"/>
          <p:cNvSpPr/>
          <p:nvPr/>
        </p:nvSpPr>
        <p:spPr>
          <a:xfrm>
            <a:off x="7368357" y="3774403"/>
            <a:ext cx="221061" cy="265288"/>
          </a:xfrm>
          <a:prstGeom prst="rect">
            <a:avLst/>
          </a:prstGeom>
          <a:solidFill>
            <a:schemeClr val="bg1"/>
          </a:solidFill>
          <a:ln w="19050">
            <a:solidFill>
              <a:srgbClr val="68C5F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FF0000"/>
                </a:solidFill>
                <a:latin typeface="UTM Avo" panose="02040603050506020204" pitchFamily="18" charset="0"/>
              </a:rPr>
              <a:t>1</a:t>
            </a:r>
            <a:endParaRPr lang="vi-VN" b="1" dirty="0">
              <a:solidFill>
                <a:srgbClr val="FF0000"/>
              </a:solidFill>
            </a:endParaRPr>
          </a:p>
        </p:txBody>
      </p:sp>
      <p:sp>
        <p:nvSpPr>
          <p:cNvPr id="18" name="Rectangle 17"/>
          <p:cNvSpPr/>
          <p:nvPr/>
        </p:nvSpPr>
        <p:spPr>
          <a:xfrm>
            <a:off x="9487387" y="3780500"/>
            <a:ext cx="221061" cy="265288"/>
          </a:xfrm>
          <a:prstGeom prst="rect">
            <a:avLst/>
          </a:prstGeom>
          <a:solidFill>
            <a:schemeClr val="bg1"/>
          </a:solidFill>
          <a:ln w="19050">
            <a:solidFill>
              <a:srgbClr val="68C5F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FF0000"/>
                </a:solidFill>
                <a:latin typeface="UTM Avo" panose="02040603050506020204" pitchFamily="18" charset="0"/>
              </a:rPr>
              <a:t>3</a:t>
            </a:r>
            <a:endParaRPr lang="vi-VN" b="1" dirty="0">
              <a:solidFill>
                <a:srgbClr val="FF0000"/>
              </a:solidFill>
            </a:endParaRPr>
          </a:p>
        </p:txBody>
      </p:sp>
      <p:sp>
        <p:nvSpPr>
          <p:cNvPr id="19" name="Rectangle 18"/>
          <p:cNvSpPr/>
          <p:nvPr/>
        </p:nvSpPr>
        <p:spPr>
          <a:xfrm>
            <a:off x="9487387" y="4272154"/>
            <a:ext cx="221061" cy="265288"/>
          </a:xfrm>
          <a:prstGeom prst="rect">
            <a:avLst/>
          </a:prstGeom>
          <a:solidFill>
            <a:schemeClr val="bg1"/>
          </a:solidFill>
          <a:ln w="19050">
            <a:solidFill>
              <a:srgbClr val="68C5F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FF0000"/>
                </a:solidFill>
                <a:latin typeface="UTM Avo" panose="02040603050506020204" pitchFamily="18" charset="0"/>
              </a:rPr>
              <a:t>2</a:t>
            </a:r>
            <a:endParaRPr lang="vi-VN" b="1" dirty="0">
              <a:solidFill>
                <a:srgbClr val="FF0000"/>
              </a:solidFill>
            </a:endParaRPr>
          </a:p>
        </p:txBody>
      </p:sp>
      <p:sp>
        <p:nvSpPr>
          <p:cNvPr id="20" name="Rectangle 19"/>
          <p:cNvSpPr/>
          <p:nvPr/>
        </p:nvSpPr>
        <p:spPr>
          <a:xfrm>
            <a:off x="9487387" y="4713214"/>
            <a:ext cx="221061" cy="265288"/>
          </a:xfrm>
          <a:prstGeom prst="rect">
            <a:avLst/>
          </a:prstGeom>
          <a:solidFill>
            <a:schemeClr val="bg1"/>
          </a:solidFill>
          <a:ln w="19050">
            <a:solidFill>
              <a:srgbClr val="68C5F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FF0000"/>
                </a:solidFill>
                <a:latin typeface="UTM Avo" panose="02040603050506020204" pitchFamily="18" charset="0"/>
              </a:rPr>
              <a:t>1</a:t>
            </a:r>
            <a:endParaRPr lang="vi-VN" b="1" dirty="0">
              <a:solidFill>
                <a:srgbClr val="FF0000"/>
              </a:solidFill>
            </a:endParaRPr>
          </a:p>
        </p:txBody>
      </p:sp>
      <p:pic>
        <p:nvPicPr>
          <p:cNvPr id="21" name="Picture 20"/>
          <p:cNvPicPr>
            <a:picLocks noChangeAspect="1"/>
          </p:cNvPicPr>
          <p:nvPr/>
        </p:nvPicPr>
        <p:blipFill>
          <a:blip r:embed="rId5"/>
          <a:stretch>
            <a:fillRect/>
          </a:stretch>
        </p:blipFill>
        <p:spPr>
          <a:xfrm>
            <a:off x="468904" y="348754"/>
            <a:ext cx="11254191" cy="963251"/>
          </a:xfrm>
          <a:prstGeom prst="rect">
            <a:avLst/>
          </a:prstGeom>
        </p:spPr>
      </p:pic>
    </p:spTree>
    <p:extLst>
      <p:ext uri="{BB962C8B-B14F-4D97-AF65-F5344CB8AC3E}">
        <p14:creationId xmlns:p14="http://schemas.microsoft.com/office/powerpoint/2010/main" val="3755112989"/>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500"/>
                                        <p:tgtEl>
                                          <p:spTgt spid="11"/>
                                        </p:tgtEl>
                                      </p:cBhvr>
                                    </p:animEffect>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subTnLst>
                                    <p:audio>
                                      <p:cMediaNode>
                                        <p:cTn display="0" masterRel="sameClick">
                                          <p:stCondLst>
                                            <p:cond evt="begin" delay="0">
                                              <p:tn val="17"/>
                                            </p:cond>
                                          </p:stCondLst>
                                          <p:endCondLst>
                                            <p:cond evt="onStopAudio" delay="0">
                                              <p:tgtEl>
                                                <p:sldTgt/>
                                              </p:tgtEl>
                                            </p:cond>
                                          </p:endCondLst>
                                        </p:cTn>
                                        <p:tgtEl>
                                          <p:sndTgt r:embed="rId2" name="chimes.wav"/>
                                        </p:tgtEl>
                                      </p:cMediaNode>
                                    </p:audio>
                                  </p:sub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500"/>
                                        <p:tgtEl>
                                          <p:spTgt spid="13"/>
                                        </p:tgtEl>
                                      </p:cBhvr>
                                    </p:animEffect>
                                  </p:childTnLst>
                                  <p:subTnLst>
                                    <p:audio>
                                      <p:cMediaNode>
                                        <p:cTn display="0" masterRel="sameClick">
                                          <p:stCondLst>
                                            <p:cond evt="begin" delay="0">
                                              <p:tn val="22"/>
                                            </p:cond>
                                          </p:stCondLst>
                                          <p:endCondLst>
                                            <p:cond evt="onStopAudio" delay="0">
                                              <p:tgtEl>
                                                <p:sldTgt/>
                                              </p:tgtEl>
                                            </p:cond>
                                          </p:endCondLst>
                                        </p:cTn>
                                        <p:tgtEl>
                                          <p:sndTgt r:embed="rId2" name="chimes.wav"/>
                                        </p:tgtEl>
                                      </p:cMediaNode>
                                    </p:audio>
                                  </p:sub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fade">
                                      <p:cBhvr>
                                        <p:cTn id="29" dur="500"/>
                                        <p:tgtEl>
                                          <p:spTgt spid="14"/>
                                        </p:tgtEl>
                                      </p:cBhvr>
                                    </p:animEffect>
                                  </p:childTnLst>
                                  <p:subTnLst>
                                    <p:audio>
                                      <p:cMediaNode>
                                        <p:cTn display="0" masterRel="sameClick">
                                          <p:stCondLst>
                                            <p:cond evt="begin" delay="0">
                                              <p:tn val="27"/>
                                            </p:cond>
                                          </p:stCondLst>
                                          <p:endCondLst>
                                            <p:cond evt="onStopAudio" delay="0">
                                              <p:tgtEl>
                                                <p:sldTgt/>
                                              </p:tgtEl>
                                            </p:cond>
                                          </p:endCondLst>
                                        </p:cTn>
                                        <p:tgtEl>
                                          <p:sndTgt r:embed="rId2" name="chimes.wav"/>
                                        </p:tgtEl>
                                      </p:cMediaNode>
                                    </p:audio>
                                  </p:sub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fade">
                                      <p:cBhvr>
                                        <p:cTn id="34" dur="500"/>
                                        <p:tgtEl>
                                          <p:spTgt spid="15"/>
                                        </p:tgtEl>
                                      </p:cBhvr>
                                    </p:animEffect>
                                  </p:childTnLst>
                                  <p:subTnLst>
                                    <p:audio>
                                      <p:cMediaNode>
                                        <p:cTn display="0" masterRel="sameClick">
                                          <p:stCondLst>
                                            <p:cond evt="begin" delay="0">
                                              <p:tn val="32"/>
                                            </p:cond>
                                          </p:stCondLst>
                                          <p:endCondLst>
                                            <p:cond evt="onStopAudio" delay="0">
                                              <p:tgtEl>
                                                <p:sldTgt/>
                                              </p:tgtEl>
                                            </p:cond>
                                          </p:endCondLst>
                                        </p:cTn>
                                        <p:tgtEl>
                                          <p:sndTgt r:embed="rId2" name="chimes.wav"/>
                                        </p:tgtEl>
                                      </p:cMediaNode>
                                    </p:audio>
                                  </p:sub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fade">
                                      <p:cBhvr>
                                        <p:cTn id="39" dur="500"/>
                                        <p:tgtEl>
                                          <p:spTgt spid="16"/>
                                        </p:tgtEl>
                                      </p:cBhvr>
                                    </p:animEffect>
                                  </p:childTnLst>
                                  <p:subTnLst>
                                    <p:audio>
                                      <p:cMediaNode>
                                        <p:cTn display="0" masterRel="sameClick">
                                          <p:stCondLst>
                                            <p:cond evt="begin" delay="0">
                                              <p:tn val="37"/>
                                            </p:cond>
                                          </p:stCondLst>
                                          <p:endCondLst>
                                            <p:cond evt="onStopAudio" delay="0">
                                              <p:tgtEl>
                                                <p:sldTgt/>
                                              </p:tgtEl>
                                            </p:cond>
                                          </p:endCondLst>
                                        </p:cTn>
                                        <p:tgtEl>
                                          <p:sndTgt r:embed="rId2" name="chimes.wav"/>
                                        </p:tgtEl>
                                      </p:cMediaNode>
                                    </p:audio>
                                  </p:sub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fade">
                                      <p:cBhvr>
                                        <p:cTn id="44" dur="500"/>
                                        <p:tgtEl>
                                          <p:spTgt spid="17"/>
                                        </p:tgtEl>
                                      </p:cBhvr>
                                    </p:animEffect>
                                  </p:childTnLst>
                                  <p:subTnLst>
                                    <p:audio>
                                      <p:cMediaNode>
                                        <p:cTn display="0" masterRel="sameClick">
                                          <p:stCondLst>
                                            <p:cond evt="begin" delay="0">
                                              <p:tn val="42"/>
                                            </p:cond>
                                          </p:stCondLst>
                                          <p:endCondLst>
                                            <p:cond evt="onStopAudio" delay="0">
                                              <p:tgtEl>
                                                <p:sldTgt/>
                                              </p:tgtEl>
                                            </p:cond>
                                          </p:endCondLst>
                                        </p:cTn>
                                        <p:tgtEl>
                                          <p:sndTgt r:embed="rId2" name="chimes.wav"/>
                                        </p:tgtEl>
                                      </p:cMediaNode>
                                    </p:audio>
                                  </p:sub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18"/>
                                        </p:tgtEl>
                                        <p:attrNameLst>
                                          <p:attrName>style.visibility</p:attrName>
                                        </p:attrNameLst>
                                      </p:cBhvr>
                                      <p:to>
                                        <p:strVal val="visible"/>
                                      </p:to>
                                    </p:set>
                                    <p:animEffect transition="in" filter="fade">
                                      <p:cBhvr>
                                        <p:cTn id="49" dur="500"/>
                                        <p:tgtEl>
                                          <p:spTgt spid="18"/>
                                        </p:tgtEl>
                                      </p:cBhvr>
                                    </p:animEffect>
                                  </p:childTnLst>
                                  <p:subTnLst>
                                    <p:audio>
                                      <p:cMediaNode>
                                        <p:cTn display="0" masterRel="sameClick">
                                          <p:stCondLst>
                                            <p:cond evt="begin" delay="0">
                                              <p:tn val="47"/>
                                            </p:cond>
                                          </p:stCondLst>
                                          <p:endCondLst>
                                            <p:cond evt="onStopAudio" delay="0">
                                              <p:tgtEl>
                                                <p:sldTgt/>
                                              </p:tgtEl>
                                            </p:cond>
                                          </p:endCondLst>
                                        </p:cTn>
                                        <p:tgtEl>
                                          <p:sndTgt r:embed="rId2" name="chimes.wav"/>
                                        </p:tgtEl>
                                      </p:cMediaNode>
                                    </p:audio>
                                  </p:sub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19"/>
                                        </p:tgtEl>
                                        <p:attrNameLst>
                                          <p:attrName>style.visibility</p:attrName>
                                        </p:attrNameLst>
                                      </p:cBhvr>
                                      <p:to>
                                        <p:strVal val="visible"/>
                                      </p:to>
                                    </p:set>
                                    <p:animEffect transition="in" filter="fade">
                                      <p:cBhvr>
                                        <p:cTn id="54" dur="500"/>
                                        <p:tgtEl>
                                          <p:spTgt spid="19"/>
                                        </p:tgtEl>
                                      </p:cBhvr>
                                    </p:animEffect>
                                  </p:childTnLst>
                                  <p:subTnLst>
                                    <p:audio>
                                      <p:cMediaNode>
                                        <p:cTn display="0" masterRel="sameClick">
                                          <p:stCondLst>
                                            <p:cond evt="begin" delay="0">
                                              <p:tn val="52"/>
                                            </p:cond>
                                          </p:stCondLst>
                                          <p:endCondLst>
                                            <p:cond evt="onStopAudio" delay="0">
                                              <p:tgtEl>
                                                <p:sldTgt/>
                                              </p:tgtEl>
                                            </p:cond>
                                          </p:endCondLst>
                                        </p:cTn>
                                        <p:tgtEl>
                                          <p:sndTgt r:embed="rId2" name="chimes.wav"/>
                                        </p:tgtEl>
                                      </p:cMediaNode>
                                    </p:audio>
                                  </p:sub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20"/>
                                        </p:tgtEl>
                                        <p:attrNameLst>
                                          <p:attrName>style.visibility</p:attrName>
                                        </p:attrNameLst>
                                      </p:cBhvr>
                                      <p:to>
                                        <p:strVal val="visible"/>
                                      </p:to>
                                    </p:set>
                                    <p:animEffect transition="in" filter="fade">
                                      <p:cBhvr>
                                        <p:cTn id="59" dur="500"/>
                                        <p:tgtEl>
                                          <p:spTgt spid="20"/>
                                        </p:tgtEl>
                                      </p:cBhvr>
                                    </p:animEffect>
                                  </p:childTnLst>
                                  <p:subTnLst>
                                    <p:audio>
                                      <p:cMediaNode>
                                        <p:cTn display="0" masterRel="sameClick">
                                          <p:stCondLst>
                                            <p:cond evt="begin" delay="0">
                                              <p:tn val="57"/>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38531" y="4245052"/>
            <a:ext cx="4983388" cy="2793189"/>
          </a:xfrm>
          <a:prstGeom prst="rect">
            <a:avLst/>
          </a:prstGeom>
        </p:spPr>
      </p:pic>
      <p:pic>
        <p:nvPicPr>
          <p:cNvPr id="2" name="Pictur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122456" y="1938703"/>
            <a:ext cx="5099538" cy="5099538"/>
          </a:xfrm>
          <a:prstGeom prst="rect">
            <a:avLst/>
          </a:prstGeom>
        </p:spPr>
      </p:pic>
      <p:grpSp>
        <p:nvGrpSpPr>
          <p:cNvPr id="3" name="Group 2"/>
          <p:cNvGrpSpPr/>
          <p:nvPr/>
        </p:nvGrpSpPr>
        <p:grpSpPr>
          <a:xfrm>
            <a:off x="3611464" y="0"/>
            <a:ext cx="5224246" cy="3158681"/>
            <a:chOff x="5024510" y="1675282"/>
            <a:chExt cx="6612485" cy="3696465"/>
          </a:xfrm>
        </p:grpSpPr>
        <p:sp>
          <p:nvSpPr>
            <p:cNvPr id="4" name="Cloud Callout 3"/>
            <p:cNvSpPr/>
            <p:nvPr/>
          </p:nvSpPr>
          <p:spPr>
            <a:xfrm>
              <a:off x="5024510" y="1675282"/>
              <a:ext cx="6612485" cy="3696465"/>
            </a:xfrm>
            <a:prstGeom prst="cloudCallout">
              <a:avLst>
                <a:gd name="adj1" fmla="val 72029"/>
                <a:gd name="adj2" fmla="val 15448"/>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smtClean="0">
                <a:ln>
                  <a:noFill/>
                </a:ln>
                <a:solidFill>
                  <a:prstClr val="white"/>
                </a:solidFill>
                <a:effectLst/>
                <a:uLnTx/>
                <a:uFillTx/>
                <a:latin typeface="Arial" panose="020B0604020202020204" pitchFamily="34" charset="0"/>
                <a:ea typeface="+mn-ea"/>
                <a:cs typeface="+mn-cs"/>
              </a:endParaRPr>
            </a:p>
          </p:txBody>
        </p:sp>
        <p:sp>
          <p:nvSpPr>
            <p:cNvPr id="5" name="TextBox 4"/>
            <p:cNvSpPr txBox="1"/>
            <p:nvPr/>
          </p:nvSpPr>
          <p:spPr>
            <a:xfrm>
              <a:off x="5788541" y="2172849"/>
              <a:ext cx="5084421" cy="2701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smtClean="0">
                  <a:ln>
                    <a:noFill/>
                  </a:ln>
                  <a:solidFill>
                    <a:prstClr val="black"/>
                  </a:solidFill>
                  <a:effectLst/>
                  <a:uLnTx/>
                  <a:uFillTx/>
                  <a:latin typeface="UTM Avo" panose="02040603050506020204" pitchFamily="18" charset="0"/>
                  <a:ea typeface="+mn-ea"/>
                  <a:cs typeface="+mn-cs"/>
                </a:rPr>
                <a:t>Chúc</a:t>
              </a:r>
              <a:r>
                <a:rPr kumimoji="0" lang="en-US" sz="2400" b="0" i="0" u="none" strike="noStrike" kern="1200" cap="none" spc="0" normalizeH="0" noProof="0" dirty="0" smtClean="0">
                  <a:ln>
                    <a:noFill/>
                  </a:ln>
                  <a:solidFill>
                    <a:prstClr val="black"/>
                  </a:solidFill>
                  <a:effectLst/>
                  <a:uLnTx/>
                  <a:uFillTx/>
                  <a:latin typeface="UTM Avo" panose="02040603050506020204" pitchFamily="18" charset="0"/>
                  <a:ea typeface="+mn-ea"/>
                  <a:cs typeface="+mn-cs"/>
                </a:rPr>
                <a:t> </a:t>
              </a:r>
              <a:r>
                <a:rPr kumimoji="0" lang="en-US" sz="2400" b="0" i="0" u="none" strike="noStrike" kern="1200" cap="none" spc="0" normalizeH="0" noProof="0" dirty="0" err="1" smtClean="0">
                  <a:ln>
                    <a:noFill/>
                  </a:ln>
                  <a:solidFill>
                    <a:prstClr val="black"/>
                  </a:solidFill>
                  <a:effectLst/>
                  <a:uLnTx/>
                  <a:uFillTx/>
                  <a:latin typeface="UTM Avo" panose="02040603050506020204" pitchFamily="18" charset="0"/>
                  <a:ea typeface="+mn-ea"/>
                  <a:cs typeface="+mn-cs"/>
                </a:rPr>
                <a:t>mừng</a:t>
              </a:r>
              <a:r>
                <a:rPr kumimoji="0" lang="en-US" sz="2400" b="0" i="0" u="none" strike="noStrike" kern="1200" cap="none" spc="0" normalizeH="0" noProof="0" dirty="0" smtClean="0">
                  <a:ln>
                    <a:noFill/>
                  </a:ln>
                  <a:solidFill>
                    <a:prstClr val="black"/>
                  </a:solidFill>
                  <a:effectLst/>
                  <a:uLnTx/>
                  <a:uFillTx/>
                  <a:latin typeface="UTM Avo" panose="02040603050506020204" pitchFamily="18" charset="0"/>
                  <a:ea typeface="+mn-ea"/>
                  <a:cs typeface="+mn-cs"/>
                </a:rPr>
                <a:t> </a:t>
              </a:r>
              <a:r>
                <a:rPr kumimoji="0" lang="en-US" sz="2400" b="0" i="0" u="none" strike="noStrike" kern="1200" cap="none" spc="0" normalizeH="0" noProof="0" dirty="0" err="1" smtClean="0">
                  <a:ln>
                    <a:noFill/>
                  </a:ln>
                  <a:solidFill>
                    <a:prstClr val="black"/>
                  </a:solidFill>
                  <a:effectLst/>
                  <a:uLnTx/>
                  <a:uFillTx/>
                  <a:latin typeface="UTM Avo" panose="02040603050506020204" pitchFamily="18" charset="0"/>
                  <a:ea typeface="+mn-ea"/>
                  <a:cs typeface="+mn-cs"/>
                </a:rPr>
                <a:t>các</a:t>
              </a:r>
              <a:r>
                <a:rPr kumimoji="0" lang="en-US" sz="2400" b="0" i="0" u="none" strike="noStrike" kern="1200" cap="none" spc="0" normalizeH="0" noProof="0" dirty="0" smtClean="0">
                  <a:ln>
                    <a:noFill/>
                  </a:ln>
                  <a:solidFill>
                    <a:prstClr val="black"/>
                  </a:solidFill>
                  <a:effectLst/>
                  <a:uLnTx/>
                  <a:uFillTx/>
                  <a:latin typeface="UTM Avo" panose="02040603050506020204" pitchFamily="18" charset="0"/>
                  <a:ea typeface="+mn-ea"/>
                  <a:cs typeface="+mn-cs"/>
                </a:rPr>
                <a:t> </a:t>
              </a:r>
              <a:r>
                <a:rPr kumimoji="0" lang="en-US" sz="2400" b="0" i="0" u="none" strike="noStrike" kern="1200" cap="none" spc="0" normalizeH="0" noProof="0" dirty="0" err="1" smtClean="0">
                  <a:ln>
                    <a:noFill/>
                  </a:ln>
                  <a:solidFill>
                    <a:prstClr val="black"/>
                  </a:solidFill>
                  <a:effectLst/>
                  <a:uLnTx/>
                  <a:uFillTx/>
                  <a:latin typeface="UTM Avo" panose="02040603050506020204" pitchFamily="18" charset="0"/>
                  <a:ea typeface="+mn-ea"/>
                  <a:cs typeface="+mn-cs"/>
                </a:rPr>
                <a:t>bạn</a:t>
              </a:r>
              <a:r>
                <a:rPr kumimoji="0" lang="en-US" sz="2400" b="0" i="0" u="none" strike="noStrike" kern="1200" cap="none" spc="0" normalizeH="0" noProof="0" dirty="0" smtClean="0">
                  <a:ln>
                    <a:noFill/>
                  </a:ln>
                  <a:solidFill>
                    <a:prstClr val="black"/>
                  </a:solidFill>
                  <a:effectLst/>
                  <a:uLnTx/>
                  <a:uFillTx/>
                  <a:latin typeface="UTM Avo" panose="02040603050506020204" pitchFamily="18" charset="0"/>
                  <a:ea typeface="+mn-ea"/>
                  <a:cs typeface="+mn-cs"/>
                </a:rPr>
                <a:t> </a:t>
              </a:r>
              <a:r>
                <a:rPr kumimoji="0" lang="en-US" sz="2400" b="0" i="0" u="none" strike="noStrike" kern="1200" cap="none" spc="0" normalizeH="0" noProof="0" dirty="0" err="1" smtClean="0">
                  <a:ln>
                    <a:noFill/>
                  </a:ln>
                  <a:solidFill>
                    <a:prstClr val="black"/>
                  </a:solidFill>
                  <a:effectLst/>
                  <a:uLnTx/>
                  <a:uFillTx/>
                  <a:latin typeface="UTM Avo" panose="02040603050506020204" pitchFamily="18" charset="0"/>
                  <a:ea typeface="+mn-ea"/>
                  <a:cs typeface="+mn-cs"/>
                </a:rPr>
                <a:t>đã</a:t>
              </a:r>
              <a:r>
                <a:rPr kumimoji="0" lang="en-US" sz="2400" b="0" i="0" u="none" strike="noStrike" kern="1200" cap="none" spc="0" normalizeH="0" noProof="0" dirty="0" smtClean="0">
                  <a:ln>
                    <a:noFill/>
                  </a:ln>
                  <a:solidFill>
                    <a:prstClr val="black"/>
                  </a:solidFill>
                  <a:effectLst/>
                  <a:uLnTx/>
                  <a:uFillTx/>
                  <a:latin typeface="UTM Avo" panose="02040603050506020204" pitchFamily="18" charset="0"/>
                  <a:ea typeface="+mn-ea"/>
                  <a:cs typeface="+mn-cs"/>
                </a:rPr>
                <a:t> </a:t>
              </a:r>
              <a:r>
                <a:rPr kumimoji="0" lang="en-US" sz="2400" b="0" i="0" u="none" strike="noStrike" kern="1200" cap="none" spc="0" normalizeH="0" noProof="0" dirty="0" err="1" smtClean="0">
                  <a:ln>
                    <a:noFill/>
                  </a:ln>
                  <a:solidFill>
                    <a:prstClr val="black"/>
                  </a:solidFill>
                  <a:effectLst/>
                  <a:uLnTx/>
                  <a:uFillTx/>
                  <a:latin typeface="UTM Avo" panose="02040603050506020204" pitchFamily="18" charset="0"/>
                  <a:ea typeface="+mn-ea"/>
                  <a:cs typeface="+mn-cs"/>
                </a:rPr>
                <a:t>rất</a:t>
              </a:r>
              <a:r>
                <a:rPr kumimoji="0" lang="en-US" sz="2400" b="0" i="0" u="none" strike="noStrike" kern="1200" cap="none" spc="0" normalizeH="0" noProof="0" dirty="0" smtClean="0">
                  <a:ln>
                    <a:noFill/>
                  </a:ln>
                  <a:solidFill>
                    <a:prstClr val="black"/>
                  </a:solidFill>
                  <a:effectLst/>
                  <a:uLnTx/>
                  <a:uFillTx/>
                  <a:latin typeface="UTM Avo" panose="02040603050506020204" pitchFamily="18" charset="0"/>
                  <a:ea typeface="+mn-ea"/>
                  <a:cs typeface="+mn-cs"/>
                </a:rPr>
                <a:t> </a:t>
              </a:r>
              <a:r>
                <a:rPr kumimoji="0" lang="en-US" sz="2400" b="0" i="0" u="none" strike="noStrike" kern="1200" cap="none" spc="0" normalizeH="0" noProof="0" dirty="0" err="1" smtClean="0">
                  <a:ln>
                    <a:noFill/>
                  </a:ln>
                  <a:solidFill>
                    <a:prstClr val="black"/>
                  </a:solidFill>
                  <a:effectLst/>
                  <a:uLnTx/>
                  <a:uFillTx/>
                  <a:latin typeface="UTM Avo" panose="02040603050506020204" pitchFamily="18" charset="0"/>
                  <a:ea typeface="+mn-ea"/>
                  <a:cs typeface="+mn-cs"/>
                </a:rPr>
                <a:t>xuất</a:t>
              </a:r>
              <a:r>
                <a:rPr kumimoji="0" lang="en-US" sz="2400" b="0" i="0" u="none" strike="noStrike" kern="1200" cap="none" spc="0" normalizeH="0" noProof="0" dirty="0" smtClean="0">
                  <a:ln>
                    <a:noFill/>
                  </a:ln>
                  <a:solidFill>
                    <a:prstClr val="black"/>
                  </a:solidFill>
                  <a:effectLst/>
                  <a:uLnTx/>
                  <a:uFillTx/>
                  <a:latin typeface="UTM Avo" panose="02040603050506020204" pitchFamily="18" charset="0"/>
                  <a:ea typeface="+mn-ea"/>
                  <a:cs typeface="+mn-cs"/>
                </a:rPr>
                <a:t> </a:t>
              </a:r>
              <a:r>
                <a:rPr kumimoji="0" lang="en-US" sz="2400" b="0" i="0" u="none" strike="noStrike" kern="1200" cap="none" spc="0" normalizeH="0" noProof="0" dirty="0" err="1" smtClean="0">
                  <a:ln>
                    <a:noFill/>
                  </a:ln>
                  <a:solidFill>
                    <a:prstClr val="black"/>
                  </a:solidFill>
                  <a:effectLst/>
                  <a:uLnTx/>
                  <a:uFillTx/>
                  <a:latin typeface="UTM Avo" panose="02040603050506020204" pitchFamily="18" charset="0"/>
                  <a:ea typeface="+mn-ea"/>
                  <a:cs typeface="+mn-cs"/>
                </a:rPr>
                <a:t>sắc</a:t>
              </a:r>
              <a:r>
                <a:rPr kumimoji="0" lang="en-US" sz="2400" b="0" i="0" u="none" strike="noStrike" kern="1200" cap="none" spc="0" normalizeH="0" noProof="0" dirty="0" smtClean="0">
                  <a:ln>
                    <a:noFill/>
                  </a:ln>
                  <a:solidFill>
                    <a:prstClr val="black"/>
                  </a:solidFill>
                  <a:effectLst/>
                  <a:uLnTx/>
                  <a:uFillTx/>
                  <a:latin typeface="UTM Avo" panose="02040603050506020204" pitchFamily="18" charset="0"/>
                  <a:ea typeface="+mn-ea"/>
                  <a:cs typeface="+mn-cs"/>
                </a:rPr>
                <a:t> </a:t>
              </a:r>
              <a:r>
                <a:rPr kumimoji="0" lang="en-US" sz="2400" b="0" i="0" u="none" strike="noStrike" kern="1200" cap="none" spc="0" normalizeH="0" noProof="0" dirty="0" err="1" smtClean="0">
                  <a:ln>
                    <a:noFill/>
                  </a:ln>
                  <a:solidFill>
                    <a:prstClr val="black"/>
                  </a:solidFill>
                  <a:effectLst/>
                  <a:uLnTx/>
                  <a:uFillTx/>
                  <a:latin typeface="UTM Avo" panose="02040603050506020204" pitchFamily="18" charset="0"/>
                  <a:ea typeface="+mn-ea"/>
                  <a:cs typeface="+mn-cs"/>
                </a:rPr>
                <a:t>khi</a:t>
              </a:r>
              <a:r>
                <a:rPr kumimoji="0" lang="en-US" sz="2400" b="0" i="0" u="none" strike="noStrike" kern="1200" cap="none" spc="0" normalizeH="0" noProof="0" dirty="0" smtClean="0">
                  <a:ln>
                    <a:noFill/>
                  </a:ln>
                  <a:solidFill>
                    <a:prstClr val="black"/>
                  </a:solidFill>
                  <a:effectLst/>
                  <a:uLnTx/>
                  <a:uFillTx/>
                  <a:latin typeface="UTM Avo" panose="02040603050506020204" pitchFamily="18" charset="0"/>
                  <a:ea typeface="+mn-ea"/>
                  <a:cs typeface="+mn-cs"/>
                </a:rPr>
                <a:t> </a:t>
              </a:r>
              <a:r>
                <a:rPr kumimoji="0" lang="en-US" sz="2400" b="0" i="0" u="none" strike="noStrike" kern="1200" cap="none" spc="0" normalizeH="0" noProof="0" dirty="0" err="1" smtClean="0">
                  <a:ln>
                    <a:noFill/>
                  </a:ln>
                  <a:solidFill>
                    <a:prstClr val="black"/>
                  </a:solidFill>
                  <a:effectLst/>
                  <a:uLnTx/>
                  <a:uFillTx/>
                  <a:latin typeface="UTM Avo" panose="02040603050506020204" pitchFamily="18" charset="0"/>
                  <a:ea typeface="+mn-ea"/>
                  <a:cs typeface="+mn-cs"/>
                </a:rPr>
                <a:t>hoàn</a:t>
              </a:r>
              <a:r>
                <a:rPr kumimoji="0" lang="en-US" sz="2400" b="0" i="0" u="none" strike="noStrike" kern="1200" cap="none" spc="0" normalizeH="0" noProof="0" dirty="0" smtClean="0">
                  <a:ln>
                    <a:noFill/>
                  </a:ln>
                  <a:solidFill>
                    <a:prstClr val="black"/>
                  </a:solidFill>
                  <a:effectLst/>
                  <a:uLnTx/>
                  <a:uFillTx/>
                  <a:latin typeface="UTM Avo" panose="02040603050506020204" pitchFamily="18" charset="0"/>
                  <a:ea typeface="+mn-ea"/>
                  <a:cs typeface="+mn-cs"/>
                </a:rPr>
                <a:t> </a:t>
              </a:r>
              <a:r>
                <a:rPr kumimoji="0" lang="en-US" sz="2400" b="0" i="0" u="none" strike="noStrike" kern="1200" cap="none" spc="0" normalizeH="0" noProof="0" dirty="0" err="1" smtClean="0">
                  <a:ln>
                    <a:noFill/>
                  </a:ln>
                  <a:solidFill>
                    <a:prstClr val="black"/>
                  </a:solidFill>
                  <a:effectLst/>
                  <a:uLnTx/>
                  <a:uFillTx/>
                  <a:latin typeface="UTM Avo" panose="02040603050506020204" pitchFamily="18" charset="0"/>
                  <a:ea typeface="+mn-ea"/>
                  <a:cs typeface="+mn-cs"/>
                </a:rPr>
                <a:t>thành</a:t>
              </a:r>
              <a:r>
                <a:rPr kumimoji="0" lang="en-US" sz="2400" b="0" i="0" u="none" strike="noStrike" kern="1200" cap="none" spc="0" normalizeH="0" noProof="0" dirty="0" smtClean="0">
                  <a:ln>
                    <a:noFill/>
                  </a:ln>
                  <a:solidFill>
                    <a:prstClr val="black"/>
                  </a:solidFill>
                  <a:effectLst/>
                  <a:uLnTx/>
                  <a:uFillTx/>
                  <a:latin typeface="UTM Avo" panose="02040603050506020204" pitchFamily="18" charset="0"/>
                  <a:ea typeface="+mn-ea"/>
                  <a:cs typeface="+mn-cs"/>
                </a:rPr>
                <a:t> </a:t>
              </a:r>
              <a:r>
                <a:rPr kumimoji="0" lang="en-US" sz="2400" b="0" i="0" u="none" strike="noStrike" kern="1200" cap="none" spc="0" normalizeH="0" noProof="0" dirty="0" err="1" smtClean="0">
                  <a:ln>
                    <a:noFill/>
                  </a:ln>
                  <a:solidFill>
                    <a:prstClr val="black"/>
                  </a:solidFill>
                  <a:effectLst/>
                  <a:uLnTx/>
                  <a:uFillTx/>
                  <a:latin typeface="UTM Avo" panose="02040603050506020204" pitchFamily="18" charset="0"/>
                  <a:ea typeface="+mn-ea"/>
                  <a:cs typeface="+mn-cs"/>
                </a:rPr>
                <a:t>các</a:t>
              </a:r>
              <a:r>
                <a:rPr kumimoji="0" lang="en-US" sz="2400" b="0" i="0" u="none" strike="noStrike" kern="1200" cap="none" spc="0" normalizeH="0" noProof="0" dirty="0" smtClean="0">
                  <a:ln>
                    <a:noFill/>
                  </a:ln>
                  <a:solidFill>
                    <a:prstClr val="black"/>
                  </a:solidFill>
                  <a:effectLst/>
                  <a:uLnTx/>
                  <a:uFillTx/>
                  <a:latin typeface="UTM Avo" panose="02040603050506020204" pitchFamily="18" charset="0"/>
                  <a:ea typeface="+mn-ea"/>
                  <a:cs typeface="+mn-cs"/>
                </a:rPr>
                <a:t> </a:t>
              </a:r>
              <a:r>
                <a:rPr kumimoji="0" lang="en-US" sz="2400" b="0" i="0" u="none" strike="noStrike" kern="1200" cap="none" spc="0" normalizeH="0" noProof="0" dirty="0" err="1" smtClean="0">
                  <a:ln>
                    <a:noFill/>
                  </a:ln>
                  <a:solidFill>
                    <a:prstClr val="black"/>
                  </a:solidFill>
                  <a:effectLst/>
                  <a:uLnTx/>
                  <a:uFillTx/>
                  <a:latin typeface="UTM Avo" panose="02040603050506020204" pitchFamily="18" charset="0"/>
                  <a:ea typeface="+mn-ea"/>
                  <a:cs typeface="+mn-cs"/>
                </a:rPr>
                <a:t>thử</a:t>
              </a:r>
              <a:r>
                <a:rPr kumimoji="0" lang="en-US" sz="2400" b="0" i="0" u="none" strike="noStrike" kern="1200" cap="none" spc="0" normalizeH="0" noProof="0" dirty="0" smtClean="0">
                  <a:ln>
                    <a:noFill/>
                  </a:ln>
                  <a:solidFill>
                    <a:prstClr val="black"/>
                  </a:solidFill>
                  <a:effectLst/>
                  <a:uLnTx/>
                  <a:uFillTx/>
                  <a:latin typeface="UTM Avo" panose="02040603050506020204" pitchFamily="18" charset="0"/>
                  <a:ea typeface="+mn-ea"/>
                  <a:cs typeface="+mn-cs"/>
                </a:rPr>
                <a:t> </a:t>
              </a:r>
              <a:r>
                <a:rPr kumimoji="0" lang="en-US" sz="2400" b="0" i="0" u="none" strike="noStrike" kern="1200" cap="none" spc="0" normalizeH="0" noProof="0" dirty="0" err="1" smtClean="0">
                  <a:ln>
                    <a:noFill/>
                  </a:ln>
                  <a:solidFill>
                    <a:prstClr val="black"/>
                  </a:solidFill>
                  <a:effectLst/>
                  <a:uLnTx/>
                  <a:uFillTx/>
                  <a:latin typeface="UTM Avo" panose="02040603050506020204" pitchFamily="18" charset="0"/>
                  <a:ea typeface="+mn-ea"/>
                  <a:cs typeface="+mn-cs"/>
                </a:rPr>
                <a:t>thách</a:t>
              </a:r>
              <a:r>
                <a:rPr kumimoji="0" lang="en-US" sz="2400" b="0" i="0" u="none" strike="noStrike" kern="1200" cap="none" spc="0" normalizeH="0" noProof="0" dirty="0" smtClean="0">
                  <a:ln>
                    <a:noFill/>
                  </a:ln>
                  <a:solidFill>
                    <a:prstClr val="black"/>
                  </a:solidFill>
                  <a:effectLst/>
                  <a:uLnTx/>
                  <a:uFillTx/>
                  <a:latin typeface="UTM Avo" panose="02040603050506020204" pitchFamily="18" charset="0"/>
                  <a:ea typeface="+mn-ea"/>
                  <a:cs typeface="+mn-cs"/>
                </a:rPr>
                <a:t> ở </a:t>
              </a:r>
              <a:r>
                <a:rPr kumimoji="0" lang="en-US" sz="2400" b="0" i="0" u="none" strike="noStrike" kern="1200" cap="none" spc="0" normalizeH="0" noProof="0" dirty="0" err="1" smtClean="0">
                  <a:ln>
                    <a:noFill/>
                  </a:ln>
                  <a:solidFill>
                    <a:prstClr val="black"/>
                  </a:solidFill>
                  <a:effectLst/>
                  <a:uLnTx/>
                  <a:uFillTx/>
                  <a:latin typeface="UTM Avo" panose="02040603050506020204" pitchFamily="18" charset="0"/>
                  <a:ea typeface="+mn-ea"/>
                  <a:cs typeface="+mn-cs"/>
                </a:rPr>
                <a:t>phần</a:t>
              </a:r>
              <a:r>
                <a:rPr kumimoji="0" lang="en-US" sz="2400" b="0" i="0" u="none" strike="noStrike" kern="1200" cap="none" spc="0" normalizeH="0" noProof="0" dirty="0" smtClean="0">
                  <a:ln>
                    <a:noFill/>
                  </a:ln>
                  <a:solidFill>
                    <a:prstClr val="black"/>
                  </a:solidFill>
                  <a:effectLst/>
                  <a:uLnTx/>
                  <a:uFillTx/>
                  <a:latin typeface="UTM Avo" panose="02040603050506020204" pitchFamily="18" charset="0"/>
                  <a:ea typeface="+mn-ea"/>
                  <a:cs typeface="+mn-cs"/>
                </a:rPr>
                <a:t> </a:t>
              </a:r>
              <a:r>
                <a:rPr kumimoji="0" lang="en-US" sz="2400" b="0" i="0" u="none" strike="noStrike" kern="1200" cap="none" spc="0" normalizeH="0" noProof="0" dirty="0" err="1" smtClean="0">
                  <a:ln>
                    <a:noFill/>
                  </a:ln>
                  <a:solidFill>
                    <a:prstClr val="black"/>
                  </a:solidFill>
                  <a:effectLst/>
                  <a:uLnTx/>
                  <a:uFillTx/>
                  <a:latin typeface="UTM Avo" panose="02040603050506020204" pitchFamily="18" charset="0"/>
                  <a:ea typeface="+mn-ea"/>
                  <a:cs typeface="+mn-cs"/>
                </a:rPr>
                <a:t>luyện</a:t>
              </a:r>
              <a:r>
                <a:rPr kumimoji="0" lang="en-US" sz="2400" b="0" i="0" u="none" strike="noStrike" kern="1200" cap="none" spc="0" normalizeH="0" noProof="0" dirty="0" smtClean="0">
                  <a:ln>
                    <a:noFill/>
                  </a:ln>
                  <a:solidFill>
                    <a:prstClr val="black"/>
                  </a:solidFill>
                  <a:effectLst/>
                  <a:uLnTx/>
                  <a:uFillTx/>
                  <a:latin typeface="UTM Avo" panose="02040603050506020204" pitchFamily="18" charset="0"/>
                  <a:ea typeface="+mn-ea"/>
                  <a:cs typeface="+mn-cs"/>
                </a:rPr>
                <a:t> </a:t>
              </a:r>
              <a:r>
                <a:rPr kumimoji="0" lang="en-US" sz="2400" b="0" i="0" u="none" strike="noStrike" kern="1200" cap="none" spc="0" normalizeH="0" noProof="0" dirty="0" err="1" smtClean="0">
                  <a:ln>
                    <a:noFill/>
                  </a:ln>
                  <a:solidFill>
                    <a:prstClr val="black"/>
                  </a:solidFill>
                  <a:effectLst/>
                  <a:uLnTx/>
                  <a:uFillTx/>
                  <a:latin typeface="UTM Avo" panose="02040603050506020204" pitchFamily="18" charset="0"/>
                  <a:ea typeface="+mn-ea"/>
                  <a:cs typeface="+mn-cs"/>
                </a:rPr>
                <a:t>tập</a:t>
              </a:r>
              <a:r>
                <a:rPr kumimoji="0" lang="en-US" sz="2400" b="0" i="0" u="none" strike="noStrike" kern="1200" cap="none" spc="0" normalizeH="0" noProof="0" dirty="0" smtClean="0">
                  <a:ln>
                    <a:noFill/>
                  </a:ln>
                  <a:solidFill>
                    <a:prstClr val="black"/>
                  </a:solidFill>
                  <a:effectLst/>
                  <a:uLnTx/>
                  <a:uFillTx/>
                  <a:latin typeface="UTM Avo" panose="02040603050506020204" pitchFamily="18" charset="0"/>
                  <a:ea typeface="+mn-ea"/>
                  <a:cs typeface="+mn-cs"/>
                </a:rPr>
                <a:t>! </a:t>
              </a:r>
              <a:r>
                <a:rPr kumimoji="0" lang="en-US" sz="2400" b="0" i="0" u="none" strike="noStrike" kern="1200" cap="none" spc="0" normalizeH="0" noProof="0" dirty="0" err="1" smtClean="0">
                  <a:ln>
                    <a:noFill/>
                  </a:ln>
                  <a:solidFill>
                    <a:prstClr val="black"/>
                  </a:solidFill>
                  <a:effectLst/>
                  <a:uLnTx/>
                  <a:uFillTx/>
                  <a:latin typeface="UTM Avo" panose="02040603050506020204" pitchFamily="18" charset="0"/>
                  <a:ea typeface="+mn-ea"/>
                  <a:cs typeface="+mn-cs"/>
                </a:rPr>
                <a:t>Nông</a:t>
              </a:r>
              <a:r>
                <a:rPr kumimoji="0" lang="en-US" sz="2400" b="0" i="0" u="none" strike="noStrike" kern="1200" cap="none" spc="0" normalizeH="0" noProof="0" dirty="0" smtClean="0">
                  <a:ln>
                    <a:noFill/>
                  </a:ln>
                  <a:solidFill>
                    <a:prstClr val="black"/>
                  </a:solidFill>
                  <a:effectLst/>
                  <a:uLnTx/>
                  <a:uFillTx/>
                  <a:latin typeface="UTM Avo" panose="02040603050506020204" pitchFamily="18" charset="0"/>
                  <a:ea typeface="+mn-ea"/>
                  <a:cs typeface="+mn-cs"/>
                </a:rPr>
                <a:t> </a:t>
              </a:r>
              <a:r>
                <a:rPr kumimoji="0" lang="en-US" sz="2400" b="0" i="0" u="none" strike="noStrike" kern="1200" cap="none" spc="0" normalizeH="0" noProof="0" dirty="0" err="1" smtClean="0">
                  <a:ln>
                    <a:noFill/>
                  </a:ln>
                  <a:solidFill>
                    <a:prstClr val="black"/>
                  </a:solidFill>
                  <a:effectLst/>
                  <a:uLnTx/>
                  <a:uFillTx/>
                  <a:latin typeface="UTM Avo" panose="02040603050506020204" pitchFamily="18" charset="0"/>
                  <a:ea typeface="+mn-ea"/>
                  <a:cs typeface="+mn-cs"/>
                </a:rPr>
                <a:t>trại</a:t>
              </a:r>
              <a:r>
                <a:rPr kumimoji="0" lang="en-US" sz="2400" b="0" i="0" u="none" strike="noStrike" kern="1200" cap="none" spc="0" normalizeH="0" noProof="0" dirty="0" smtClean="0">
                  <a:ln>
                    <a:noFill/>
                  </a:ln>
                  <a:solidFill>
                    <a:prstClr val="black"/>
                  </a:solidFill>
                  <a:effectLst/>
                  <a:uLnTx/>
                  <a:uFillTx/>
                  <a:latin typeface="UTM Avo" panose="02040603050506020204" pitchFamily="18" charset="0"/>
                  <a:ea typeface="+mn-ea"/>
                  <a:cs typeface="+mn-cs"/>
                </a:rPr>
                <a:t> </a:t>
              </a:r>
              <a:r>
                <a:rPr kumimoji="0" lang="en-US" sz="2400" b="0" i="0" u="none" strike="noStrike" kern="1200" cap="none" spc="0" normalizeH="0" noProof="0" dirty="0" err="1" smtClean="0">
                  <a:ln>
                    <a:noFill/>
                  </a:ln>
                  <a:solidFill>
                    <a:prstClr val="black"/>
                  </a:solidFill>
                  <a:effectLst/>
                  <a:uLnTx/>
                  <a:uFillTx/>
                  <a:latin typeface="UTM Avo" panose="02040603050506020204" pitchFamily="18" charset="0"/>
                  <a:ea typeface="+mn-ea"/>
                  <a:cs typeface="+mn-cs"/>
                </a:rPr>
                <a:t>chúng</a:t>
              </a:r>
              <a:r>
                <a:rPr kumimoji="0" lang="en-US" sz="2400" b="0" i="0" u="none" strike="noStrike" kern="1200" cap="none" spc="0" normalizeH="0" noProof="0" dirty="0" smtClean="0">
                  <a:ln>
                    <a:noFill/>
                  </a:ln>
                  <a:solidFill>
                    <a:prstClr val="black"/>
                  </a:solidFill>
                  <a:effectLst/>
                  <a:uLnTx/>
                  <a:uFillTx/>
                  <a:latin typeface="UTM Avo" panose="02040603050506020204" pitchFamily="18" charset="0"/>
                  <a:ea typeface="+mn-ea"/>
                  <a:cs typeface="+mn-cs"/>
                </a:rPr>
                <a:t> ta </a:t>
              </a:r>
              <a:r>
                <a:rPr kumimoji="0" lang="en-US" sz="2400" b="0" i="0" u="none" strike="noStrike" kern="1200" cap="none" spc="0" normalizeH="0" noProof="0" dirty="0" err="1" smtClean="0">
                  <a:ln>
                    <a:noFill/>
                  </a:ln>
                  <a:solidFill>
                    <a:prstClr val="black"/>
                  </a:solidFill>
                  <a:effectLst/>
                  <a:uLnTx/>
                  <a:uFillTx/>
                  <a:latin typeface="UTM Avo" panose="02040603050506020204" pitchFamily="18" charset="0"/>
                  <a:ea typeface="+mn-ea"/>
                  <a:cs typeface="+mn-cs"/>
                </a:rPr>
                <a:t>có</a:t>
              </a:r>
              <a:r>
                <a:rPr kumimoji="0" lang="en-US" sz="2400" b="0" i="0" u="none" strike="noStrike" kern="1200" cap="none" spc="0" normalizeH="0" noProof="0" dirty="0" smtClean="0">
                  <a:ln>
                    <a:noFill/>
                  </a:ln>
                  <a:solidFill>
                    <a:prstClr val="black"/>
                  </a:solidFill>
                  <a:effectLst/>
                  <a:uLnTx/>
                  <a:uFillTx/>
                  <a:latin typeface="UTM Avo" panose="02040603050506020204" pitchFamily="18" charset="0"/>
                  <a:ea typeface="+mn-ea"/>
                  <a:cs typeface="+mn-cs"/>
                </a:rPr>
                <a:t> </a:t>
              </a:r>
              <a:r>
                <a:rPr kumimoji="0" lang="en-US" sz="2400" b="0" i="0" u="none" strike="noStrike" kern="1200" cap="none" spc="0" normalizeH="0" noProof="0" dirty="0" err="1" smtClean="0">
                  <a:ln>
                    <a:noFill/>
                  </a:ln>
                  <a:solidFill>
                    <a:prstClr val="black"/>
                  </a:solidFill>
                  <a:effectLst/>
                  <a:uLnTx/>
                  <a:uFillTx/>
                  <a:latin typeface="UTM Avo" panose="02040603050506020204" pitchFamily="18" charset="0"/>
                  <a:ea typeface="+mn-ea"/>
                  <a:cs typeface="+mn-cs"/>
                </a:rPr>
                <a:t>một</a:t>
              </a:r>
              <a:r>
                <a:rPr kumimoji="0" lang="en-US" sz="2400" b="0" i="0" u="none" strike="noStrike" kern="1200" cap="none" spc="0" normalizeH="0" noProof="0" dirty="0" smtClean="0">
                  <a:ln>
                    <a:noFill/>
                  </a:ln>
                  <a:solidFill>
                    <a:prstClr val="black"/>
                  </a:solidFill>
                  <a:effectLst/>
                  <a:uLnTx/>
                  <a:uFillTx/>
                  <a:latin typeface="UTM Avo" panose="02040603050506020204" pitchFamily="18" charset="0"/>
                  <a:ea typeface="+mn-ea"/>
                  <a:cs typeface="+mn-cs"/>
                </a:rPr>
                <a:t> </a:t>
              </a:r>
              <a:r>
                <a:rPr kumimoji="0" lang="en-US" sz="2400" b="0" i="0" u="none" strike="noStrike" kern="1200" cap="none" spc="0" normalizeH="0" noProof="0" dirty="0" err="1" smtClean="0">
                  <a:ln>
                    <a:noFill/>
                  </a:ln>
                  <a:solidFill>
                    <a:prstClr val="black"/>
                  </a:solidFill>
                  <a:effectLst/>
                  <a:uLnTx/>
                  <a:uFillTx/>
                  <a:latin typeface="UTM Avo" panose="02040603050506020204" pitchFamily="18" charset="0"/>
                  <a:ea typeface="+mn-ea"/>
                  <a:cs typeface="+mn-cs"/>
                </a:rPr>
                <a:t>chuồng</a:t>
              </a:r>
              <a:r>
                <a:rPr kumimoji="0" lang="en-US" sz="2400" b="0" i="0" u="none" strike="noStrike" kern="1200" cap="none" spc="0" normalizeH="0" noProof="0" dirty="0" smtClean="0">
                  <a:ln>
                    <a:noFill/>
                  </a:ln>
                  <a:solidFill>
                    <a:prstClr val="black"/>
                  </a:solidFill>
                  <a:effectLst/>
                  <a:uLnTx/>
                  <a:uFillTx/>
                  <a:latin typeface="UTM Avo" panose="02040603050506020204" pitchFamily="18" charset="0"/>
                  <a:ea typeface="+mn-ea"/>
                  <a:cs typeface="+mn-cs"/>
                </a:rPr>
                <a:t> </a:t>
              </a:r>
              <a:r>
                <a:rPr kumimoji="0" lang="en-US" sz="2400" b="0" i="0" u="none" strike="noStrike" kern="1200" cap="none" spc="0" normalizeH="0" noProof="0" dirty="0" err="1" smtClean="0">
                  <a:ln>
                    <a:noFill/>
                  </a:ln>
                  <a:solidFill>
                    <a:prstClr val="black"/>
                  </a:solidFill>
                  <a:effectLst/>
                  <a:uLnTx/>
                  <a:uFillTx/>
                  <a:latin typeface="UTM Avo" panose="02040603050506020204" pitchFamily="18" charset="0"/>
                  <a:ea typeface="+mn-ea"/>
                  <a:cs typeface="+mn-cs"/>
                </a:rPr>
                <a:t>bò</a:t>
              </a:r>
              <a:r>
                <a:rPr kumimoji="0" lang="en-US" sz="2400" b="0" i="0" u="none" strike="noStrike" kern="1200" cap="none" spc="0" normalizeH="0" noProof="0" dirty="0" smtClean="0">
                  <a:ln>
                    <a:noFill/>
                  </a:ln>
                  <a:solidFill>
                    <a:prstClr val="black"/>
                  </a:solidFill>
                  <a:effectLst/>
                  <a:uLnTx/>
                  <a:uFillTx/>
                  <a:latin typeface="UTM Avo" panose="02040603050506020204" pitchFamily="18" charset="0"/>
                  <a:ea typeface="+mn-ea"/>
                  <a:cs typeface="+mn-cs"/>
                </a:rPr>
                <a:t> </a:t>
              </a:r>
              <a:r>
                <a:rPr kumimoji="0" lang="en-US" sz="2400" b="0" i="0" u="none" strike="noStrike" kern="1200" cap="none" spc="0" normalizeH="0" noProof="0" dirty="0" err="1" smtClean="0">
                  <a:ln>
                    <a:noFill/>
                  </a:ln>
                  <a:solidFill>
                    <a:prstClr val="black"/>
                  </a:solidFill>
                  <a:effectLst/>
                  <a:uLnTx/>
                  <a:uFillTx/>
                  <a:latin typeface="UTM Avo" panose="02040603050506020204" pitchFamily="18" charset="0"/>
                  <a:ea typeface="+mn-ea"/>
                  <a:cs typeface="+mn-cs"/>
                </a:rPr>
                <a:t>chắc</a:t>
              </a:r>
              <a:r>
                <a:rPr kumimoji="0" lang="en-US" sz="2400" b="0" i="0" u="none" strike="noStrike" kern="1200" cap="none" spc="0" normalizeH="0" noProof="0" dirty="0" smtClean="0">
                  <a:ln>
                    <a:noFill/>
                  </a:ln>
                  <a:solidFill>
                    <a:prstClr val="black"/>
                  </a:solidFill>
                  <a:effectLst/>
                  <a:uLnTx/>
                  <a:uFillTx/>
                  <a:latin typeface="UTM Avo" panose="02040603050506020204" pitchFamily="18" charset="0"/>
                  <a:ea typeface="+mn-ea"/>
                  <a:cs typeface="+mn-cs"/>
                </a:rPr>
                <a:t> </a:t>
              </a:r>
              <a:r>
                <a:rPr kumimoji="0" lang="en-US" sz="2400" b="0" i="0" u="none" strike="noStrike" kern="1200" cap="none" spc="0" normalizeH="0" noProof="0" dirty="0" err="1" smtClean="0">
                  <a:ln>
                    <a:noFill/>
                  </a:ln>
                  <a:solidFill>
                    <a:prstClr val="black"/>
                  </a:solidFill>
                  <a:effectLst/>
                  <a:uLnTx/>
                  <a:uFillTx/>
                  <a:latin typeface="UTM Avo" panose="02040603050506020204" pitchFamily="18" charset="0"/>
                  <a:ea typeface="+mn-ea"/>
                  <a:cs typeface="+mn-cs"/>
                </a:rPr>
                <a:t>chắn</a:t>
              </a:r>
              <a:r>
                <a:rPr kumimoji="0" lang="en-US" sz="2400" b="0" i="0" u="none" strike="noStrike" kern="1200" cap="none" spc="0" normalizeH="0" noProof="0" dirty="0" smtClean="0">
                  <a:ln>
                    <a:noFill/>
                  </a:ln>
                  <a:solidFill>
                    <a:prstClr val="black"/>
                  </a:solidFill>
                  <a:effectLst/>
                  <a:uLnTx/>
                  <a:uFillTx/>
                  <a:latin typeface="UTM Avo" panose="02040603050506020204" pitchFamily="18" charset="0"/>
                  <a:ea typeface="+mn-ea"/>
                  <a:cs typeface="+mn-cs"/>
                </a:rPr>
                <a:t> </a:t>
              </a:r>
              <a:r>
                <a:rPr kumimoji="0" lang="en-US" sz="2400" b="0" i="0" u="none" strike="noStrike" kern="1200" cap="none" spc="0" normalizeH="0" noProof="0" dirty="0" err="1" smtClean="0">
                  <a:ln>
                    <a:noFill/>
                  </a:ln>
                  <a:solidFill>
                    <a:prstClr val="black"/>
                  </a:solidFill>
                  <a:effectLst/>
                  <a:uLnTx/>
                  <a:uFillTx/>
                  <a:latin typeface="UTM Avo" panose="02040603050506020204" pitchFamily="18" charset="0"/>
                  <a:ea typeface="+mn-ea"/>
                  <a:cs typeface="+mn-cs"/>
                </a:rPr>
                <a:t>quá</a:t>
              </a:r>
              <a:r>
                <a:rPr kumimoji="0" lang="en-US" sz="2400" b="0" i="0" u="none" strike="noStrike" kern="1200" cap="none" spc="0" normalizeH="0" noProof="0" dirty="0" smtClean="0">
                  <a:ln>
                    <a:noFill/>
                  </a:ln>
                  <a:solidFill>
                    <a:prstClr val="black"/>
                  </a:solidFill>
                  <a:effectLst/>
                  <a:uLnTx/>
                  <a:uFillTx/>
                  <a:latin typeface="UTM Avo" panose="02040603050506020204" pitchFamily="18" charset="0"/>
                  <a:ea typeface="+mn-ea"/>
                  <a:cs typeface="+mn-cs"/>
                </a:rPr>
                <a:t>!</a:t>
              </a:r>
              <a:endParaRPr kumimoji="0" lang="vi-VN" sz="24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endParaRPr>
            </a:p>
          </p:txBody>
        </p:sp>
      </p:grpSp>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9468" y="1938703"/>
            <a:ext cx="5571931" cy="5571931"/>
          </a:xfrm>
          <a:prstGeom prst="rect">
            <a:avLst/>
          </a:prstGeom>
        </p:spPr>
      </p:pic>
      <p:pic>
        <p:nvPicPr>
          <p:cNvPr id="8" name="tải xuống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330325" y="2489820"/>
            <a:ext cx="487363" cy="487363"/>
          </a:xfrm>
          <a:prstGeom prst="rect">
            <a:avLst/>
          </a:prstGeom>
        </p:spPr>
      </p:pic>
    </p:spTree>
    <p:extLst>
      <p:ext uri="{BB962C8B-B14F-4D97-AF65-F5344CB8AC3E}">
        <p14:creationId xmlns:p14="http://schemas.microsoft.com/office/powerpoint/2010/main" val="533798749"/>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2" presetClass="mediacall" presetSubtype="0" fill="hold" nodeType="withEffect">
                                  <p:stCondLst>
                                    <p:cond delay="0"/>
                                  </p:stCondLst>
                                  <p:childTnLst>
                                    <p:cmd type="call" cmd="togglePause">
                                      <p:cBhvr>
                                        <p:cTn id="11" dur="1" fill="hold"/>
                                        <p:tgtEl>
                                          <p:spTgt spid="8"/>
                                        </p:tgtEl>
                                      </p:cBhvr>
                                    </p:cmd>
                                  </p:childTnLst>
                                </p:cTn>
                              </p:par>
                              <p:par>
                                <p:cTn id="12" presetID="6" presetClass="entr" presetSubtype="16" fill="hold"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circle(in)">
                                      <p:cBhvr>
                                        <p:cTn id="14" dur="2000"/>
                                        <p:tgtEl>
                                          <p:spTgt spid="7"/>
                                        </p:tgtEl>
                                      </p:cBhvr>
                                    </p:animEffect>
                                  </p:childTnLst>
                                  <p:subTnLst>
                                    <p:audio>
                                      <p:cMediaNode>
                                        <p:cTn display="0" masterRel="sameClick">
                                          <p:stCondLst>
                                            <p:cond evt="begin" delay="0">
                                              <p:tn val="12"/>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8"/>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38531" y="4245052"/>
            <a:ext cx="4983388" cy="2793189"/>
          </a:xfrm>
          <a:prstGeom prst="rect">
            <a:avLst/>
          </a:prstGeom>
        </p:spPr>
      </p:pic>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22456" y="1938703"/>
            <a:ext cx="5099538" cy="5099538"/>
          </a:xfrm>
          <a:prstGeom prst="rect">
            <a:avLst/>
          </a:prstGeom>
        </p:spPr>
      </p:pic>
      <p:grpSp>
        <p:nvGrpSpPr>
          <p:cNvPr id="3" name="Group 2"/>
          <p:cNvGrpSpPr/>
          <p:nvPr/>
        </p:nvGrpSpPr>
        <p:grpSpPr>
          <a:xfrm>
            <a:off x="4338735" y="1"/>
            <a:ext cx="4496975" cy="2957804"/>
            <a:chOff x="5024510" y="1675282"/>
            <a:chExt cx="6612485" cy="3696465"/>
          </a:xfrm>
        </p:grpSpPr>
        <p:sp>
          <p:nvSpPr>
            <p:cNvPr id="4" name="Cloud Callout 3"/>
            <p:cNvSpPr/>
            <p:nvPr/>
          </p:nvSpPr>
          <p:spPr>
            <a:xfrm>
              <a:off x="5024510" y="1675282"/>
              <a:ext cx="6612485" cy="3696465"/>
            </a:xfrm>
            <a:prstGeom prst="cloudCallout">
              <a:avLst>
                <a:gd name="adj1" fmla="val 73274"/>
                <a:gd name="adj2" fmla="val 29013"/>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smtClean="0">
                <a:ln>
                  <a:noFill/>
                </a:ln>
                <a:solidFill>
                  <a:prstClr val="white"/>
                </a:solidFill>
                <a:effectLst/>
                <a:uLnTx/>
                <a:uFillTx/>
                <a:latin typeface="Arial" panose="020B0604020202020204" pitchFamily="34" charset="0"/>
                <a:ea typeface="+mn-ea"/>
                <a:cs typeface="+mn-cs"/>
              </a:endParaRPr>
            </a:p>
          </p:txBody>
        </p:sp>
        <p:sp>
          <p:nvSpPr>
            <p:cNvPr id="5" name="TextBox 4"/>
            <p:cNvSpPr txBox="1"/>
            <p:nvPr/>
          </p:nvSpPr>
          <p:spPr>
            <a:xfrm>
              <a:off x="5788541" y="2261238"/>
              <a:ext cx="5084420" cy="242322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smtClean="0">
                  <a:ln>
                    <a:noFill/>
                  </a:ln>
                  <a:solidFill>
                    <a:prstClr val="black"/>
                  </a:solidFill>
                  <a:effectLst/>
                  <a:uLnTx/>
                  <a:uFillTx/>
                  <a:latin typeface="UTM Avo" panose="02040603050506020204" pitchFamily="18" charset="0"/>
                  <a:ea typeface="+mn-ea"/>
                  <a:cs typeface="+mn-cs"/>
                </a:rPr>
                <a:t>Bây</a:t>
              </a:r>
              <a:r>
                <a:rPr kumimoji="0" lang="en-US" sz="2400" b="0" i="0" u="none" strike="noStrike" kern="1200" cap="none" spc="0" normalizeH="0" noProof="0" dirty="0" smtClean="0">
                  <a:ln>
                    <a:noFill/>
                  </a:ln>
                  <a:solidFill>
                    <a:prstClr val="black"/>
                  </a:solidFill>
                  <a:effectLst/>
                  <a:uLnTx/>
                  <a:uFillTx/>
                  <a:latin typeface="UTM Avo" panose="02040603050506020204" pitchFamily="18" charset="0"/>
                  <a:ea typeface="+mn-ea"/>
                  <a:cs typeface="+mn-cs"/>
                </a:rPr>
                <a:t> </a:t>
              </a:r>
              <a:r>
                <a:rPr kumimoji="0" lang="en-US" sz="2400" b="0" i="0" u="none" strike="noStrike" kern="1200" cap="none" spc="0" normalizeH="0" noProof="0" dirty="0" err="1" smtClean="0">
                  <a:ln>
                    <a:noFill/>
                  </a:ln>
                  <a:solidFill>
                    <a:prstClr val="black"/>
                  </a:solidFill>
                  <a:effectLst/>
                  <a:uLnTx/>
                  <a:uFillTx/>
                  <a:latin typeface="UTM Avo" panose="02040603050506020204" pitchFamily="18" charset="0"/>
                  <a:ea typeface="+mn-ea"/>
                  <a:cs typeface="+mn-cs"/>
                </a:rPr>
                <a:t>giờ</a:t>
              </a:r>
              <a:r>
                <a:rPr kumimoji="0" lang="en-US" sz="2400" b="0" i="0" u="none" strike="noStrike" kern="1200" cap="none" spc="0" normalizeH="0" noProof="0" dirty="0" smtClean="0">
                  <a:ln>
                    <a:noFill/>
                  </a:ln>
                  <a:solidFill>
                    <a:prstClr val="black"/>
                  </a:solidFill>
                  <a:effectLst/>
                  <a:uLnTx/>
                  <a:uFillTx/>
                  <a:latin typeface="UTM Avo" panose="02040603050506020204" pitchFamily="18" charset="0"/>
                  <a:ea typeface="+mn-ea"/>
                  <a:cs typeface="+mn-cs"/>
                </a:rPr>
                <a:t> </a:t>
              </a:r>
              <a:r>
                <a:rPr kumimoji="0" lang="en-US" sz="2400" b="0" i="0" u="none" strike="noStrike" kern="1200" cap="none" spc="0" normalizeH="0" noProof="0" dirty="0" err="1" smtClean="0">
                  <a:ln>
                    <a:noFill/>
                  </a:ln>
                  <a:solidFill>
                    <a:prstClr val="black"/>
                  </a:solidFill>
                  <a:effectLst/>
                  <a:uLnTx/>
                  <a:uFillTx/>
                  <a:latin typeface="UTM Avo" panose="02040603050506020204" pitchFamily="18" charset="0"/>
                  <a:ea typeface="+mn-ea"/>
                  <a:cs typeface="+mn-cs"/>
                </a:rPr>
                <a:t>chúng</a:t>
              </a:r>
              <a:r>
                <a:rPr kumimoji="0" lang="en-US" sz="2400" b="0" i="0" u="none" strike="noStrike" kern="1200" cap="none" spc="0" normalizeH="0" noProof="0" dirty="0" smtClean="0">
                  <a:ln>
                    <a:noFill/>
                  </a:ln>
                  <a:solidFill>
                    <a:prstClr val="black"/>
                  </a:solidFill>
                  <a:effectLst/>
                  <a:uLnTx/>
                  <a:uFillTx/>
                  <a:latin typeface="UTM Avo" panose="02040603050506020204" pitchFamily="18" charset="0"/>
                  <a:ea typeface="+mn-ea"/>
                  <a:cs typeface="+mn-cs"/>
                </a:rPr>
                <a:t> ta </a:t>
              </a:r>
              <a:r>
                <a:rPr kumimoji="0" lang="en-US" sz="2400" b="0" i="0" u="none" strike="noStrike" kern="1200" cap="none" spc="0" normalizeH="0" noProof="0" dirty="0" err="1" smtClean="0">
                  <a:ln>
                    <a:noFill/>
                  </a:ln>
                  <a:solidFill>
                    <a:prstClr val="black"/>
                  </a:solidFill>
                  <a:effectLst/>
                  <a:uLnTx/>
                  <a:uFillTx/>
                  <a:latin typeface="UTM Avo" panose="02040603050506020204" pitchFamily="18" charset="0"/>
                  <a:ea typeface="+mn-ea"/>
                  <a:cs typeface="+mn-cs"/>
                </a:rPr>
                <a:t>hãy</a:t>
              </a:r>
              <a:r>
                <a:rPr kumimoji="0" lang="en-US" sz="2400" b="0" i="0" u="none" strike="noStrike" kern="1200" cap="none" spc="0" normalizeH="0" noProof="0" dirty="0" smtClean="0">
                  <a:ln>
                    <a:noFill/>
                  </a:ln>
                  <a:solidFill>
                    <a:prstClr val="black"/>
                  </a:solidFill>
                  <a:effectLst/>
                  <a:uLnTx/>
                  <a:uFillTx/>
                  <a:latin typeface="UTM Avo" panose="02040603050506020204" pitchFamily="18" charset="0"/>
                  <a:ea typeface="+mn-ea"/>
                  <a:cs typeface="+mn-cs"/>
                </a:rPr>
                <a:t> </a:t>
              </a:r>
              <a:r>
                <a:rPr kumimoji="0" lang="en-US" sz="2400" b="0" i="0" u="none" strike="noStrike" kern="1200" cap="none" spc="0" normalizeH="0" noProof="0" dirty="0" err="1" smtClean="0">
                  <a:ln>
                    <a:noFill/>
                  </a:ln>
                  <a:solidFill>
                    <a:prstClr val="black"/>
                  </a:solidFill>
                  <a:effectLst/>
                  <a:uLnTx/>
                  <a:uFillTx/>
                  <a:latin typeface="UTM Avo" panose="02040603050506020204" pitchFamily="18" charset="0"/>
                  <a:ea typeface="+mn-ea"/>
                  <a:cs typeface="+mn-cs"/>
                </a:rPr>
                <a:t>cùng</a:t>
              </a:r>
              <a:r>
                <a:rPr kumimoji="0" lang="en-US" sz="2400" b="0" i="0" u="none" strike="noStrike" kern="1200" cap="none" spc="0" normalizeH="0" noProof="0" dirty="0" smtClean="0">
                  <a:ln>
                    <a:noFill/>
                  </a:ln>
                  <a:solidFill>
                    <a:prstClr val="black"/>
                  </a:solidFill>
                  <a:effectLst/>
                  <a:uLnTx/>
                  <a:uFillTx/>
                  <a:latin typeface="UTM Avo" panose="02040603050506020204" pitchFamily="18" charset="0"/>
                  <a:ea typeface="+mn-ea"/>
                  <a:cs typeface="+mn-cs"/>
                </a:rPr>
                <a:t> </a:t>
              </a:r>
              <a:r>
                <a:rPr kumimoji="0" lang="en-US" sz="2400" b="0" i="0" u="none" strike="noStrike" kern="1200" cap="none" spc="0" normalizeH="0" noProof="0" dirty="0" err="1" smtClean="0">
                  <a:ln>
                    <a:noFill/>
                  </a:ln>
                  <a:solidFill>
                    <a:prstClr val="black"/>
                  </a:solidFill>
                  <a:effectLst/>
                  <a:uLnTx/>
                  <a:uFillTx/>
                  <a:latin typeface="UTM Avo" panose="02040603050506020204" pitchFamily="18" charset="0"/>
                  <a:ea typeface="+mn-ea"/>
                  <a:cs typeface="+mn-cs"/>
                </a:rPr>
                <a:t>đi</a:t>
              </a:r>
              <a:r>
                <a:rPr kumimoji="0" lang="en-US" sz="2400" b="0" i="0" u="none" strike="noStrike" kern="1200" cap="none" spc="0" normalizeH="0" noProof="0" dirty="0" smtClean="0">
                  <a:ln>
                    <a:noFill/>
                  </a:ln>
                  <a:solidFill>
                    <a:prstClr val="black"/>
                  </a:solidFill>
                  <a:effectLst/>
                  <a:uLnTx/>
                  <a:uFillTx/>
                  <a:latin typeface="UTM Avo" panose="02040603050506020204" pitchFamily="18" charset="0"/>
                  <a:ea typeface="+mn-ea"/>
                  <a:cs typeface="+mn-cs"/>
                </a:rPr>
                <a:t> </a:t>
              </a:r>
              <a:r>
                <a:rPr kumimoji="0" lang="en-US" sz="2400" b="0" i="0" u="none" strike="noStrike" kern="1200" cap="none" spc="0" normalizeH="0" noProof="0" dirty="0" err="1" smtClean="0">
                  <a:ln>
                    <a:noFill/>
                  </a:ln>
                  <a:solidFill>
                    <a:prstClr val="black"/>
                  </a:solidFill>
                  <a:effectLst/>
                  <a:uLnTx/>
                  <a:uFillTx/>
                  <a:latin typeface="UTM Avo" panose="02040603050506020204" pitchFamily="18" charset="0"/>
                  <a:ea typeface="+mn-ea"/>
                  <a:cs typeface="+mn-cs"/>
                </a:rPr>
                <a:t>trồng</a:t>
              </a:r>
              <a:r>
                <a:rPr kumimoji="0" lang="en-US" sz="2400" b="0" i="0" u="none" strike="noStrike" kern="1200" cap="none" spc="0" normalizeH="0" noProof="0" dirty="0" smtClean="0">
                  <a:ln>
                    <a:noFill/>
                  </a:ln>
                  <a:solidFill>
                    <a:prstClr val="black"/>
                  </a:solidFill>
                  <a:effectLst/>
                  <a:uLnTx/>
                  <a:uFillTx/>
                  <a:latin typeface="UTM Avo" panose="02040603050506020204" pitchFamily="18" charset="0"/>
                  <a:ea typeface="+mn-ea"/>
                  <a:cs typeface="+mn-cs"/>
                </a:rPr>
                <a:t> </a:t>
              </a:r>
              <a:r>
                <a:rPr kumimoji="0" lang="en-US" sz="2400" b="0" i="0" u="none" strike="noStrike" kern="1200" cap="none" spc="0" normalizeH="0" noProof="0" dirty="0" err="1" smtClean="0">
                  <a:ln>
                    <a:noFill/>
                  </a:ln>
                  <a:solidFill>
                    <a:prstClr val="black"/>
                  </a:solidFill>
                  <a:effectLst/>
                  <a:uLnTx/>
                  <a:uFillTx/>
                  <a:latin typeface="UTM Avo" panose="02040603050506020204" pitchFamily="18" charset="0"/>
                  <a:ea typeface="+mn-ea"/>
                  <a:cs typeface="+mn-cs"/>
                </a:rPr>
                <a:t>rau</a:t>
              </a:r>
              <a:r>
                <a:rPr kumimoji="0" lang="en-US" sz="2400" b="0" i="0" u="none" strike="noStrike" kern="1200" cap="none" spc="0" normalizeH="0" noProof="0" dirty="0" smtClean="0">
                  <a:ln>
                    <a:noFill/>
                  </a:ln>
                  <a:solidFill>
                    <a:prstClr val="black"/>
                  </a:solidFill>
                  <a:effectLst/>
                  <a:uLnTx/>
                  <a:uFillTx/>
                  <a:latin typeface="UTM Avo" panose="02040603050506020204" pitchFamily="18" charset="0"/>
                  <a:ea typeface="+mn-ea"/>
                  <a:cs typeface="+mn-cs"/>
                </a:rPr>
                <a:t> </a:t>
              </a:r>
              <a:r>
                <a:rPr kumimoji="0" lang="en-US" sz="2400" b="0" i="0" u="none" strike="noStrike" kern="1200" cap="none" spc="0" normalizeH="0" noProof="0" dirty="0" err="1" smtClean="0">
                  <a:ln>
                    <a:noFill/>
                  </a:ln>
                  <a:solidFill>
                    <a:prstClr val="black"/>
                  </a:solidFill>
                  <a:effectLst/>
                  <a:uLnTx/>
                  <a:uFillTx/>
                  <a:latin typeface="UTM Avo" panose="02040603050506020204" pitchFamily="18" charset="0"/>
                  <a:ea typeface="+mn-ea"/>
                  <a:cs typeface="+mn-cs"/>
                </a:rPr>
                <a:t>khắp</a:t>
              </a:r>
              <a:r>
                <a:rPr kumimoji="0" lang="en-US" sz="2400" b="0" i="0" u="none" strike="noStrike" kern="1200" cap="none" spc="0" normalizeH="0" noProof="0" dirty="0" smtClean="0">
                  <a:ln>
                    <a:noFill/>
                  </a:ln>
                  <a:solidFill>
                    <a:prstClr val="black"/>
                  </a:solidFill>
                  <a:effectLst/>
                  <a:uLnTx/>
                  <a:uFillTx/>
                  <a:latin typeface="UTM Avo" panose="02040603050506020204" pitchFamily="18" charset="0"/>
                  <a:ea typeface="+mn-ea"/>
                  <a:cs typeface="+mn-cs"/>
                </a:rPr>
                <a:t> </a:t>
              </a:r>
              <a:r>
                <a:rPr kumimoji="0" lang="en-US" sz="2400" b="0" i="0" u="none" strike="noStrike" kern="1200" cap="none" spc="0" normalizeH="0" noProof="0" dirty="0" err="1" smtClean="0">
                  <a:ln>
                    <a:noFill/>
                  </a:ln>
                  <a:solidFill>
                    <a:prstClr val="black"/>
                  </a:solidFill>
                  <a:effectLst/>
                  <a:uLnTx/>
                  <a:uFillTx/>
                  <a:latin typeface="UTM Avo" panose="02040603050506020204" pitchFamily="18" charset="0"/>
                  <a:ea typeface="+mn-ea"/>
                  <a:cs typeface="+mn-cs"/>
                </a:rPr>
                <a:t>nông</a:t>
              </a:r>
              <a:r>
                <a:rPr kumimoji="0" lang="en-US" sz="2400" b="0" i="0" u="none" strike="noStrike" kern="1200" cap="none" spc="0" normalizeH="0" noProof="0" dirty="0" smtClean="0">
                  <a:ln>
                    <a:noFill/>
                  </a:ln>
                  <a:solidFill>
                    <a:prstClr val="black"/>
                  </a:solidFill>
                  <a:effectLst/>
                  <a:uLnTx/>
                  <a:uFillTx/>
                  <a:latin typeface="UTM Avo" panose="02040603050506020204" pitchFamily="18" charset="0"/>
                  <a:ea typeface="+mn-ea"/>
                  <a:cs typeface="+mn-cs"/>
                </a:rPr>
                <a:t> </a:t>
              </a:r>
              <a:r>
                <a:rPr kumimoji="0" lang="en-US" sz="2400" b="0" i="0" u="none" strike="noStrike" kern="1200" cap="none" spc="0" normalizeH="0" noProof="0" dirty="0" err="1" smtClean="0">
                  <a:ln>
                    <a:noFill/>
                  </a:ln>
                  <a:solidFill>
                    <a:prstClr val="black"/>
                  </a:solidFill>
                  <a:effectLst/>
                  <a:uLnTx/>
                  <a:uFillTx/>
                  <a:latin typeface="UTM Avo" panose="02040603050506020204" pitchFamily="18" charset="0"/>
                  <a:ea typeface="+mn-ea"/>
                  <a:cs typeface="+mn-cs"/>
                </a:rPr>
                <a:t>trại</a:t>
              </a:r>
              <a:r>
                <a:rPr kumimoji="0" lang="en-US" sz="2400" b="0" i="0" u="none" strike="noStrike" kern="1200" cap="none" spc="0" normalizeH="0" noProof="0" dirty="0" smtClean="0">
                  <a:ln>
                    <a:noFill/>
                  </a:ln>
                  <a:solidFill>
                    <a:prstClr val="black"/>
                  </a:solidFill>
                  <a:effectLst/>
                  <a:uLnTx/>
                  <a:uFillTx/>
                  <a:latin typeface="UTM Avo" panose="02040603050506020204" pitchFamily="18" charset="0"/>
                  <a:ea typeface="+mn-ea"/>
                  <a:cs typeface="+mn-cs"/>
                </a:rPr>
                <a:t> </a:t>
              </a:r>
              <a:r>
                <a:rPr kumimoji="0" lang="en-US" sz="2400" b="0" i="0" u="none" strike="noStrike" kern="1200" cap="none" spc="0" normalizeH="0" noProof="0" dirty="0" err="1" smtClean="0">
                  <a:ln>
                    <a:noFill/>
                  </a:ln>
                  <a:solidFill>
                    <a:prstClr val="black"/>
                  </a:solidFill>
                  <a:effectLst/>
                  <a:uLnTx/>
                  <a:uFillTx/>
                  <a:latin typeface="UTM Avo" panose="02040603050506020204" pitchFamily="18" charset="0"/>
                  <a:ea typeface="+mn-ea"/>
                  <a:cs typeface="+mn-cs"/>
                </a:rPr>
                <a:t>bằng</a:t>
              </a:r>
              <a:r>
                <a:rPr kumimoji="0" lang="en-US" sz="2400" b="0" i="0" u="none" strike="noStrike" kern="1200" cap="none" spc="0" normalizeH="0" noProof="0" dirty="0" smtClean="0">
                  <a:ln>
                    <a:noFill/>
                  </a:ln>
                  <a:solidFill>
                    <a:prstClr val="black"/>
                  </a:solidFill>
                  <a:effectLst/>
                  <a:uLnTx/>
                  <a:uFillTx/>
                  <a:latin typeface="UTM Avo" panose="02040603050506020204" pitchFamily="18" charset="0"/>
                  <a:ea typeface="+mn-ea"/>
                  <a:cs typeface="+mn-cs"/>
                </a:rPr>
                <a:t> </a:t>
              </a:r>
              <a:r>
                <a:rPr kumimoji="0" lang="en-US" sz="2400" b="0" i="0" u="none" strike="noStrike" kern="1200" cap="none" spc="0" normalizeH="0" noProof="0" dirty="0" err="1" smtClean="0">
                  <a:ln>
                    <a:noFill/>
                  </a:ln>
                  <a:solidFill>
                    <a:prstClr val="black"/>
                  </a:solidFill>
                  <a:effectLst/>
                  <a:uLnTx/>
                  <a:uFillTx/>
                  <a:latin typeface="UTM Avo" panose="02040603050506020204" pitchFamily="18" charset="0"/>
                  <a:ea typeface="+mn-ea"/>
                  <a:cs typeface="+mn-cs"/>
                </a:rPr>
                <a:t>cách</a:t>
              </a:r>
              <a:r>
                <a:rPr kumimoji="0" lang="en-US" sz="2400" b="0" i="0" u="none" strike="noStrike" kern="1200" cap="none" spc="0" normalizeH="0" noProof="0" dirty="0" smtClean="0">
                  <a:ln>
                    <a:noFill/>
                  </a:ln>
                  <a:solidFill>
                    <a:prstClr val="black"/>
                  </a:solidFill>
                  <a:effectLst/>
                  <a:uLnTx/>
                  <a:uFillTx/>
                  <a:latin typeface="UTM Avo" panose="02040603050506020204" pitchFamily="18" charset="0"/>
                  <a:ea typeface="+mn-ea"/>
                  <a:cs typeface="+mn-cs"/>
                </a:rPr>
                <a:t> </a:t>
              </a:r>
              <a:r>
                <a:rPr kumimoji="0" lang="en-US" sz="2400" b="0" i="0" u="none" strike="noStrike" kern="1200" cap="none" spc="0" normalizeH="0" noProof="0" dirty="0" err="1" smtClean="0">
                  <a:ln>
                    <a:noFill/>
                  </a:ln>
                  <a:solidFill>
                    <a:prstClr val="black"/>
                  </a:solidFill>
                  <a:effectLst/>
                  <a:uLnTx/>
                  <a:uFillTx/>
                  <a:latin typeface="UTM Avo" panose="02040603050506020204" pitchFamily="18" charset="0"/>
                  <a:ea typeface="+mn-ea"/>
                  <a:cs typeface="+mn-cs"/>
                </a:rPr>
                <a:t>thực</a:t>
              </a:r>
              <a:r>
                <a:rPr kumimoji="0" lang="en-US" sz="2400" b="0" i="0" u="none" strike="noStrike" kern="1200" cap="none" spc="0" normalizeH="0" noProof="0" dirty="0" smtClean="0">
                  <a:ln>
                    <a:noFill/>
                  </a:ln>
                  <a:solidFill>
                    <a:prstClr val="black"/>
                  </a:solidFill>
                  <a:effectLst/>
                  <a:uLnTx/>
                  <a:uFillTx/>
                  <a:latin typeface="UTM Avo" panose="02040603050506020204" pitchFamily="18" charset="0"/>
                  <a:ea typeface="+mn-ea"/>
                  <a:cs typeface="+mn-cs"/>
                </a:rPr>
                <a:t> </a:t>
              </a:r>
              <a:r>
                <a:rPr kumimoji="0" lang="en-US" sz="2400" b="0" i="0" u="none" strike="noStrike" kern="1200" cap="none" spc="0" normalizeH="0" noProof="0" dirty="0" err="1" smtClean="0">
                  <a:ln>
                    <a:noFill/>
                  </a:ln>
                  <a:solidFill>
                    <a:prstClr val="black"/>
                  </a:solidFill>
                  <a:effectLst/>
                  <a:uLnTx/>
                  <a:uFillTx/>
                  <a:latin typeface="UTM Avo" panose="02040603050506020204" pitchFamily="18" charset="0"/>
                  <a:ea typeface="+mn-ea"/>
                  <a:cs typeface="+mn-cs"/>
                </a:rPr>
                <a:t>hiện</a:t>
              </a:r>
              <a:r>
                <a:rPr kumimoji="0" lang="en-US" sz="2400" b="0" i="0" u="none" strike="noStrike" kern="1200" cap="none" spc="0" normalizeH="0" noProof="0" dirty="0" smtClean="0">
                  <a:ln>
                    <a:noFill/>
                  </a:ln>
                  <a:solidFill>
                    <a:prstClr val="black"/>
                  </a:solidFill>
                  <a:effectLst/>
                  <a:uLnTx/>
                  <a:uFillTx/>
                  <a:latin typeface="UTM Avo" panose="02040603050506020204" pitchFamily="18" charset="0"/>
                  <a:ea typeface="+mn-ea"/>
                  <a:cs typeface="+mn-cs"/>
                </a:rPr>
                <a:t> </a:t>
              </a:r>
              <a:r>
                <a:rPr kumimoji="0" lang="en-US" sz="2400" b="0" i="0" u="none" strike="noStrike" kern="1200" cap="none" spc="0" normalizeH="0" noProof="0" dirty="0" err="1" smtClean="0">
                  <a:ln>
                    <a:noFill/>
                  </a:ln>
                  <a:solidFill>
                    <a:prstClr val="black"/>
                  </a:solidFill>
                  <a:effectLst/>
                  <a:uLnTx/>
                  <a:uFillTx/>
                  <a:latin typeface="UTM Avo" panose="02040603050506020204" pitchFamily="18" charset="0"/>
                  <a:ea typeface="+mn-ea"/>
                  <a:cs typeface="+mn-cs"/>
                </a:rPr>
                <a:t>tốt</a:t>
              </a:r>
              <a:r>
                <a:rPr kumimoji="0" lang="en-US" sz="2400" b="0" i="0" u="none" strike="noStrike" kern="1200" cap="none" spc="0" normalizeH="0" noProof="0" dirty="0" smtClean="0">
                  <a:ln>
                    <a:noFill/>
                  </a:ln>
                  <a:solidFill>
                    <a:prstClr val="black"/>
                  </a:solidFill>
                  <a:effectLst/>
                  <a:uLnTx/>
                  <a:uFillTx/>
                  <a:latin typeface="UTM Avo" panose="02040603050506020204" pitchFamily="18" charset="0"/>
                  <a:ea typeface="+mn-ea"/>
                  <a:cs typeface="+mn-cs"/>
                </a:rPr>
                <a:t> </a:t>
              </a:r>
              <a:r>
                <a:rPr kumimoji="0" lang="en-US" sz="2400" b="0" i="0" u="none" strike="noStrike" kern="1200" cap="none" spc="0" normalizeH="0" noProof="0" dirty="0" err="1" smtClean="0">
                  <a:ln>
                    <a:noFill/>
                  </a:ln>
                  <a:solidFill>
                    <a:prstClr val="black"/>
                  </a:solidFill>
                  <a:effectLst/>
                  <a:uLnTx/>
                  <a:uFillTx/>
                  <a:latin typeface="UTM Avo" panose="02040603050506020204" pitchFamily="18" charset="0"/>
                  <a:ea typeface="+mn-ea"/>
                  <a:cs typeface="+mn-cs"/>
                </a:rPr>
                <a:t>phần</a:t>
              </a:r>
              <a:r>
                <a:rPr kumimoji="0" lang="en-US" sz="2400" b="0" i="0" u="none" strike="noStrike" kern="1200" cap="none" spc="0" normalizeH="0" noProof="0" dirty="0" smtClean="0">
                  <a:ln>
                    <a:noFill/>
                  </a:ln>
                  <a:solidFill>
                    <a:prstClr val="black"/>
                  </a:solidFill>
                  <a:effectLst/>
                  <a:uLnTx/>
                  <a:uFillTx/>
                  <a:latin typeface="UTM Avo" panose="02040603050506020204" pitchFamily="18" charset="0"/>
                  <a:ea typeface="+mn-ea"/>
                  <a:cs typeface="+mn-cs"/>
                </a:rPr>
                <a:t> </a:t>
              </a:r>
              <a:r>
                <a:rPr kumimoji="0" lang="en-US" sz="2400" b="0" i="0" u="none" strike="noStrike" kern="1200" cap="none" spc="0" normalizeH="0" noProof="0" dirty="0" err="1" smtClean="0">
                  <a:ln>
                    <a:noFill/>
                  </a:ln>
                  <a:solidFill>
                    <a:prstClr val="black"/>
                  </a:solidFill>
                  <a:effectLst/>
                  <a:uLnTx/>
                  <a:uFillTx/>
                  <a:latin typeface="UTM Avo" panose="02040603050506020204" pitchFamily="18" charset="0"/>
                  <a:ea typeface="+mn-ea"/>
                  <a:cs typeface="+mn-cs"/>
                </a:rPr>
                <a:t>vận</a:t>
              </a:r>
              <a:r>
                <a:rPr kumimoji="0" lang="en-US" sz="2400" b="0" i="0" u="none" strike="noStrike" kern="1200" cap="none" spc="0" normalizeH="0" noProof="0" dirty="0" smtClean="0">
                  <a:ln>
                    <a:noFill/>
                  </a:ln>
                  <a:solidFill>
                    <a:prstClr val="black"/>
                  </a:solidFill>
                  <a:effectLst/>
                  <a:uLnTx/>
                  <a:uFillTx/>
                  <a:latin typeface="UTM Avo" panose="02040603050506020204" pitchFamily="18" charset="0"/>
                  <a:ea typeface="+mn-ea"/>
                  <a:cs typeface="+mn-cs"/>
                </a:rPr>
                <a:t> </a:t>
              </a:r>
              <a:r>
                <a:rPr kumimoji="0" lang="en-US" sz="2400" b="0" i="0" u="none" strike="noStrike" kern="1200" cap="none" spc="0" normalizeH="0" noProof="0" dirty="0" err="1" smtClean="0">
                  <a:ln>
                    <a:noFill/>
                  </a:ln>
                  <a:solidFill>
                    <a:prstClr val="black"/>
                  </a:solidFill>
                  <a:effectLst/>
                  <a:uLnTx/>
                  <a:uFillTx/>
                  <a:latin typeface="UTM Avo" panose="02040603050506020204" pitchFamily="18" charset="0"/>
                  <a:ea typeface="+mn-ea"/>
                  <a:cs typeface="+mn-cs"/>
                </a:rPr>
                <a:t>dụng</a:t>
              </a:r>
              <a:r>
                <a:rPr kumimoji="0" lang="en-US" sz="2400" b="0" i="0" u="none" strike="noStrike" kern="1200" cap="none" spc="0" normalizeH="0" noProof="0" dirty="0" smtClean="0">
                  <a:ln>
                    <a:noFill/>
                  </a:ln>
                  <a:solidFill>
                    <a:prstClr val="black"/>
                  </a:solidFill>
                  <a:effectLst/>
                  <a:uLnTx/>
                  <a:uFillTx/>
                  <a:latin typeface="UTM Avo" panose="02040603050506020204" pitchFamily="18" charset="0"/>
                  <a:ea typeface="+mn-ea"/>
                  <a:cs typeface="+mn-cs"/>
                </a:rPr>
                <a:t> </a:t>
              </a:r>
              <a:r>
                <a:rPr kumimoji="0" lang="en-US" sz="2400" b="0" i="0" u="none" strike="noStrike" kern="1200" cap="none" spc="0" normalizeH="0" noProof="0" dirty="0" err="1" smtClean="0">
                  <a:ln>
                    <a:noFill/>
                  </a:ln>
                  <a:solidFill>
                    <a:prstClr val="black"/>
                  </a:solidFill>
                  <a:effectLst/>
                  <a:uLnTx/>
                  <a:uFillTx/>
                  <a:latin typeface="UTM Avo" panose="02040603050506020204" pitchFamily="18" charset="0"/>
                  <a:ea typeface="+mn-ea"/>
                  <a:cs typeface="+mn-cs"/>
                </a:rPr>
                <a:t>nhé</a:t>
              </a:r>
              <a:r>
                <a:rPr kumimoji="0" lang="en-US" sz="2400" b="0" i="0" u="none" strike="noStrike" kern="1200" cap="none" spc="0" normalizeH="0" noProof="0" dirty="0" smtClean="0">
                  <a:ln>
                    <a:noFill/>
                  </a:ln>
                  <a:solidFill>
                    <a:prstClr val="black"/>
                  </a:solidFill>
                  <a:effectLst/>
                  <a:uLnTx/>
                  <a:uFillTx/>
                  <a:latin typeface="UTM Avo" panose="02040603050506020204" pitchFamily="18" charset="0"/>
                  <a:ea typeface="+mn-ea"/>
                  <a:cs typeface="+mn-cs"/>
                </a:rPr>
                <a:t>!</a:t>
              </a:r>
              <a:endParaRPr kumimoji="0" lang="vi-VN" sz="24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endParaRPr>
            </a:p>
          </p:txBody>
        </p:sp>
      </p:grpSp>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468" y="1938703"/>
            <a:ext cx="5571931" cy="5571931"/>
          </a:xfrm>
          <a:prstGeom prst="rect">
            <a:avLst/>
          </a:prstGeom>
        </p:spPr>
      </p:pic>
      <p:pic>
        <p:nvPicPr>
          <p:cNvPr id="8" name="tải xuống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608924" y="3070810"/>
            <a:ext cx="768350" cy="768350"/>
          </a:xfrm>
          <a:prstGeom prst="rect">
            <a:avLst/>
          </a:prstGeom>
        </p:spPr>
      </p:pic>
    </p:spTree>
    <p:extLst>
      <p:ext uri="{BB962C8B-B14F-4D97-AF65-F5344CB8AC3E}">
        <p14:creationId xmlns:p14="http://schemas.microsoft.com/office/powerpoint/2010/main" val="2524919682"/>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2" presetClass="mediacall" presetSubtype="0" fill="hold" nodeType="withEffect">
                                  <p:stCondLst>
                                    <p:cond delay="0"/>
                                  </p:stCondLst>
                                  <p:childTnLst>
                                    <p:cmd type="call" cmd="togglePause">
                                      <p:cBhvr>
                                        <p:cTn id="11"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8"/>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446584" y="2787162"/>
            <a:ext cx="8212016" cy="3416320"/>
          </a:xfrm>
          <a:prstGeom prst="rect">
            <a:avLst/>
          </a:prstGeom>
          <a:noFill/>
        </p:spPr>
        <p:txBody>
          <a:bodyPr wrap="square" rtlCol="0">
            <a:spAutoFit/>
          </a:bodyPr>
          <a:lstStyle/>
          <a:p>
            <a:pPr algn="just"/>
            <a:r>
              <a:rPr lang="vi-VN" sz="2400" dirty="0" smtClean="0">
                <a:latin typeface="UTM Avo" panose="02040603050506020204" pitchFamily="18" charset="0"/>
              </a:rPr>
              <a:t>- Hình thành được bảng trừ trong phạm vi 10 và vận dụng tính nhẩm.</a:t>
            </a:r>
          </a:p>
          <a:p>
            <a:pPr algn="just"/>
            <a:r>
              <a:rPr lang="vi-VN" sz="2400" dirty="0" smtClean="0">
                <a:latin typeface="UTM Avo" panose="02040603050506020204" pitchFamily="18" charset="0"/>
              </a:rPr>
              <a:t>- Phát triển năng lực giao tiếp toán học, tư duy và lập luận toán học, giải quyết vấn đề toán học, sử dụng công cụ và phương tiện toán học: Qua việc xây dựng bảng cộng, bảng trừ thấy được mối quan hệ ngược giữa phép cộng và phép trừ, từ đó phát triển tư duy lôgic, liên hệ giải các bài toán có tình huống thực tế và vận dụng vào tính nhẩm.</a:t>
            </a:r>
          </a:p>
        </p:txBody>
      </p:sp>
      <p:pic>
        <p:nvPicPr>
          <p:cNvPr id="2" name="Picture 1"/>
          <p:cNvPicPr>
            <a:picLocks noChangeAspect="1"/>
          </p:cNvPicPr>
          <p:nvPr/>
        </p:nvPicPr>
        <p:blipFill>
          <a:blip r:embed="rId2"/>
          <a:stretch>
            <a:fillRect/>
          </a:stretch>
        </p:blipFill>
        <p:spPr>
          <a:xfrm>
            <a:off x="1401673" y="600382"/>
            <a:ext cx="9388654" cy="1694835"/>
          </a:xfrm>
          <a:prstGeom prst="rect">
            <a:avLst/>
          </a:prstGeom>
        </p:spPr>
      </p:pic>
    </p:spTree>
    <p:extLst>
      <p:ext uri="{BB962C8B-B14F-4D97-AF65-F5344CB8AC3E}">
        <p14:creationId xmlns:p14="http://schemas.microsoft.com/office/powerpoint/2010/main" val="1277535499"/>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2999618" y="1481893"/>
            <a:ext cx="8669263" cy="4541914"/>
          </a:xfrm>
          <a:prstGeom prst="rect">
            <a:avLst/>
          </a:prstGeom>
        </p:spPr>
      </p:pic>
    </p:spTree>
    <p:extLst>
      <p:ext uri="{BB962C8B-B14F-4D97-AF65-F5344CB8AC3E}">
        <p14:creationId xmlns:p14="http://schemas.microsoft.com/office/powerpoint/2010/main" val="3420821829"/>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94820" y="2125211"/>
            <a:ext cx="3046503" cy="4569754"/>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88308" y="1716833"/>
            <a:ext cx="2989073" cy="4483610"/>
          </a:xfrm>
          <a:prstGeom prst="rect">
            <a:avLst/>
          </a:prstGeom>
        </p:spPr>
      </p:pic>
      <p:pic>
        <p:nvPicPr>
          <p:cNvPr id="8" name="Pictur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77381" y="231380"/>
            <a:ext cx="3576212" cy="5364319"/>
          </a:xfrm>
          <a:prstGeom prst="rect">
            <a:avLst/>
          </a:prstGeom>
        </p:spPr>
      </p:pic>
      <p:sp>
        <p:nvSpPr>
          <p:cNvPr id="12" name="Rectangle 11"/>
          <p:cNvSpPr/>
          <p:nvPr/>
        </p:nvSpPr>
        <p:spPr>
          <a:xfrm>
            <a:off x="1315616" y="2631233"/>
            <a:ext cx="970384" cy="438538"/>
          </a:xfrm>
          <a:prstGeom prst="rect">
            <a:avLst/>
          </a:prstGeom>
          <a:solidFill>
            <a:srgbClr val="FDFCE8"/>
          </a:solidFill>
          <a:ln>
            <a:solidFill>
              <a:srgbClr val="FDFC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solidFill>
                  <a:sysClr val="windowText" lastClr="000000"/>
                </a:solidFill>
                <a:latin typeface="UTM Avo" panose="02040603050506020204" pitchFamily="18" charset="0"/>
              </a:rPr>
              <a:t>3</a:t>
            </a:r>
            <a:endParaRPr lang="vi-VN" sz="3600" b="1" dirty="0">
              <a:solidFill>
                <a:sysClr val="windowText" lastClr="000000"/>
              </a:solidFill>
            </a:endParaRPr>
          </a:p>
        </p:txBody>
      </p:sp>
      <p:sp>
        <p:nvSpPr>
          <p:cNvPr id="13" name="Rectangle 12"/>
          <p:cNvSpPr/>
          <p:nvPr/>
        </p:nvSpPr>
        <p:spPr>
          <a:xfrm>
            <a:off x="1310366" y="3575792"/>
            <a:ext cx="854336" cy="382845"/>
          </a:xfrm>
          <a:prstGeom prst="rect">
            <a:avLst/>
          </a:prstGeom>
          <a:solidFill>
            <a:srgbClr val="FDFCE8"/>
          </a:solidFill>
          <a:ln>
            <a:solidFill>
              <a:srgbClr val="FDFC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solidFill>
                  <a:sysClr val="windowText" lastClr="000000"/>
                </a:solidFill>
                <a:latin typeface="UTM Avo" panose="02040603050506020204" pitchFamily="18" charset="0"/>
              </a:rPr>
              <a:t>3</a:t>
            </a:r>
            <a:endParaRPr lang="vi-VN" sz="3600" b="1" dirty="0">
              <a:solidFill>
                <a:sysClr val="windowText" lastClr="000000"/>
              </a:solidFill>
            </a:endParaRPr>
          </a:p>
        </p:txBody>
      </p:sp>
      <p:sp>
        <p:nvSpPr>
          <p:cNvPr id="14" name="Rectangle 13"/>
          <p:cNvSpPr/>
          <p:nvPr/>
        </p:nvSpPr>
        <p:spPr>
          <a:xfrm>
            <a:off x="2932985" y="3069771"/>
            <a:ext cx="854336" cy="382845"/>
          </a:xfrm>
          <a:prstGeom prst="rect">
            <a:avLst/>
          </a:prstGeom>
          <a:solidFill>
            <a:srgbClr val="FDFCE8"/>
          </a:solidFill>
          <a:ln>
            <a:solidFill>
              <a:srgbClr val="FDFC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solidFill>
                  <a:sysClr val="windowText" lastClr="000000"/>
                </a:solidFill>
                <a:latin typeface="UTM Avo" panose="02040603050506020204" pitchFamily="18" charset="0"/>
              </a:rPr>
              <a:t>3</a:t>
            </a:r>
            <a:endParaRPr lang="vi-VN" sz="3600" b="1" dirty="0">
              <a:solidFill>
                <a:sysClr val="windowText" lastClr="000000"/>
              </a:solidFill>
            </a:endParaRPr>
          </a:p>
        </p:txBody>
      </p:sp>
      <p:sp>
        <p:nvSpPr>
          <p:cNvPr id="15" name="Rectangle 14"/>
          <p:cNvSpPr/>
          <p:nvPr/>
        </p:nvSpPr>
        <p:spPr>
          <a:xfrm>
            <a:off x="2827801" y="3807979"/>
            <a:ext cx="854336" cy="382845"/>
          </a:xfrm>
          <a:prstGeom prst="rect">
            <a:avLst/>
          </a:prstGeom>
          <a:solidFill>
            <a:srgbClr val="FDFCE8"/>
          </a:solidFill>
          <a:ln>
            <a:solidFill>
              <a:srgbClr val="FDFC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solidFill>
                  <a:sysClr val="windowText" lastClr="000000"/>
                </a:solidFill>
                <a:latin typeface="UTM Avo" panose="02040603050506020204" pitchFamily="18" charset="0"/>
              </a:rPr>
              <a:t>3</a:t>
            </a:r>
            <a:endParaRPr lang="vi-VN" sz="3600" b="1" dirty="0">
              <a:solidFill>
                <a:sysClr val="windowText" lastClr="000000"/>
              </a:solidFill>
            </a:endParaRPr>
          </a:p>
        </p:txBody>
      </p:sp>
      <p:sp>
        <p:nvSpPr>
          <p:cNvPr id="16" name="Rectangle 15"/>
          <p:cNvSpPr/>
          <p:nvPr/>
        </p:nvSpPr>
        <p:spPr>
          <a:xfrm>
            <a:off x="4961243" y="2411964"/>
            <a:ext cx="970384" cy="438538"/>
          </a:xfrm>
          <a:prstGeom prst="rect">
            <a:avLst/>
          </a:prstGeom>
          <a:solidFill>
            <a:srgbClr val="FDFCE8"/>
          </a:solidFill>
          <a:ln>
            <a:solidFill>
              <a:srgbClr val="FDFC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solidFill>
                  <a:sysClr val="windowText" lastClr="000000"/>
                </a:solidFill>
                <a:latin typeface="UTM Avo" panose="02040603050506020204" pitchFamily="18" charset="0"/>
              </a:rPr>
              <a:t>4</a:t>
            </a:r>
            <a:endParaRPr lang="vi-VN" sz="3600" b="1" dirty="0">
              <a:solidFill>
                <a:sysClr val="windowText" lastClr="000000"/>
              </a:solidFill>
            </a:endParaRPr>
          </a:p>
        </p:txBody>
      </p:sp>
      <p:sp>
        <p:nvSpPr>
          <p:cNvPr id="17" name="Rectangle 16"/>
          <p:cNvSpPr/>
          <p:nvPr/>
        </p:nvSpPr>
        <p:spPr>
          <a:xfrm>
            <a:off x="4961243" y="3137254"/>
            <a:ext cx="970384" cy="438538"/>
          </a:xfrm>
          <a:prstGeom prst="rect">
            <a:avLst/>
          </a:prstGeom>
          <a:solidFill>
            <a:srgbClr val="FDFCE8"/>
          </a:solidFill>
          <a:ln>
            <a:solidFill>
              <a:srgbClr val="FDFC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solidFill>
                  <a:sysClr val="windowText" lastClr="000000"/>
                </a:solidFill>
                <a:latin typeface="UTM Avo" panose="02040603050506020204" pitchFamily="18" charset="0"/>
              </a:rPr>
              <a:t>4</a:t>
            </a:r>
            <a:endParaRPr lang="vi-VN" sz="3600" b="1" dirty="0">
              <a:solidFill>
                <a:sysClr val="windowText" lastClr="000000"/>
              </a:solidFill>
            </a:endParaRPr>
          </a:p>
        </p:txBody>
      </p:sp>
      <p:sp>
        <p:nvSpPr>
          <p:cNvPr id="18" name="Rectangle 17"/>
          <p:cNvSpPr/>
          <p:nvPr/>
        </p:nvSpPr>
        <p:spPr>
          <a:xfrm>
            <a:off x="6418917" y="2092698"/>
            <a:ext cx="970384" cy="438538"/>
          </a:xfrm>
          <a:prstGeom prst="rect">
            <a:avLst/>
          </a:prstGeom>
          <a:solidFill>
            <a:srgbClr val="FDFCE8"/>
          </a:solidFill>
          <a:ln>
            <a:solidFill>
              <a:srgbClr val="FDFC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solidFill>
                  <a:sysClr val="windowText" lastClr="000000"/>
                </a:solidFill>
                <a:latin typeface="UTM Avo" panose="02040603050506020204" pitchFamily="18" charset="0"/>
              </a:rPr>
              <a:t>4</a:t>
            </a:r>
            <a:endParaRPr lang="vi-VN" sz="3600" b="1" dirty="0">
              <a:solidFill>
                <a:sysClr val="windowText" lastClr="000000"/>
              </a:solidFill>
            </a:endParaRPr>
          </a:p>
        </p:txBody>
      </p:sp>
      <p:sp>
        <p:nvSpPr>
          <p:cNvPr id="19" name="Rectangle 18"/>
          <p:cNvSpPr/>
          <p:nvPr/>
        </p:nvSpPr>
        <p:spPr>
          <a:xfrm>
            <a:off x="8167386" y="1318427"/>
            <a:ext cx="970384" cy="501041"/>
          </a:xfrm>
          <a:prstGeom prst="rect">
            <a:avLst/>
          </a:prstGeom>
          <a:solidFill>
            <a:srgbClr val="FDF2D0"/>
          </a:solidFill>
          <a:ln>
            <a:solidFill>
              <a:srgbClr val="FDF2D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solidFill>
                  <a:sysClr val="windowText" lastClr="000000"/>
                </a:solidFill>
                <a:latin typeface="UTM Avo" panose="02040603050506020204" pitchFamily="18" charset="0"/>
              </a:rPr>
              <a:t>5</a:t>
            </a:r>
            <a:endParaRPr lang="vi-VN" sz="3600" b="1" dirty="0">
              <a:solidFill>
                <a:sysClr val="windowText" lastClr="000000"/>
              </a:solidFill>
            </a:endParaRPr>
          </a:p>
        </p:txBody>
      </p:sp>
      <p:sp>
        <p:nvSpPr>
          <p:cNvPr id="20" name="Rectangle 19"/>
          <p:cNvSpPr/>
          <p:nvPr/>
        </p:nvSpPr>
        <p:spPr>
          <a:xfrm>
            <a:off x="9733221" y="817386"/>
            <a:ext cx="1183494" cy="501041"/>
          </a:xfrm>
          <a:prstGeom prst="rect">
            <a:avLst/>
          </a:prstGeom>
          <a:solidFill>
            <a:srgbClr val="FDF2D0"/>
          </a:solidFill>
          <a:ln>
            <a:solidFill>
              <a:srgbClr val="FDF2D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solidFill>
                  <a:sysClr val="windowText" lastClr="000000"/>
                </a:solidFill>
                <a:latin typeface="UTM Avo" panose="02040603050506020204" pitchFamily="18" charset="0"/>
              </a:rPr>
              <a:t>5</a:t>
            </a:r>
            <a:endParaRPr lang="vi-VN" sz="3600" b="1" dirty="0">
              <a:solidFill>
                <a:sysClr val="windowText" lastClr="000000"/>
              </a:solidFill>
            </a:endParaRPr>
          </a:p>
        </p:txBody>
      </p:sp>
      <p:pic>
        <p:nvPicPr>
          <p:cNvPr id="21" name="1 Minute timer (Đồng hồ đếm ngược 1 phút)">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3668694" y="5645710"/>
            <a:ext cx="1230820" cy="692336"/>
          </a:xfrm>
          <a:prstGeom prst="rect">
            <a:avLst/>
          </a:prstGeom>
          <a:ln>
            <a:noFill/>
          </a:ln>
          <a:effectLst/>
          <a:scene3d>
            <a:camera prst="orthographicFront"/>
            <a:lightRig rig="balanced" dir="t"/>
          </a:scene3d>
          <a:sp3d prstMaterial="softEdge">
            <a:bevelT w="203200" h="101600" prst="cross"/>
            <a:contourClr>
              <a:srgbClr val="FFFFFF"/>
            </a:contourClr>
          </a:sp3d>
        </p:spPr>
      </p:pic>
      <p:pic>
        <p:nvPicPr>
          <p:cNvPr id="22" name="Picture 21"/>
          <p:cNvPicPr>
            <a:picLocks noChangeAspect="1"/>
          </p:cNvPicPr>
          <p:nvPr/>
        </p:nvPicPr>
        <p:blipFill>
          <a:blip r:embed="rId9"/>
          <a:stretch>
            <a:fillRect/>
          </a:stretch>
        </p:blipFill>
        <p:spPr>
          <a:xfrm>
            <a:off x="603839" y="345051"/>
            <a:ext cx="6736664" cy="1060796"/>
          </a:xfrm>
          <a:prstGeom prst="rect">
            <a:avLst/>
          </a:prstGeom>
        </p:spPr>
      </p:pic>
      <p:pic>
        <p:nvPicPr>
          <p:cNvPr id="23" name="Picture 22"/>
          <p:cNvPicPr>
            <a:picLocks noChangeAspect="1"/>
          </p:cNvPicPr>
          <p:nvPr/>
        </p:nvPicPr>
        <p:blipFill>
          <a:blip r:embed="rId10"/>
          <a:stretch>
            <a:fillRect/>
          </a:stretch>
        </p:blipFill>
        <p:spPr>
          <a:xfrm>
            <a:off x="5001758" y="5256343"/>
            <a:ext cx="6645216" cy="1219306"/>
          </a:xfrm>
          <a:prstGeom prst="rect">
            <a:avLst/>
          </a:prstGeom>
        </p:spPr>
      </p:pic>
    </p:spTree>
    <p:extLst>
      <p:ext uri="{BB962C8B-B14F-4D97-AF65-F5344CB8AC3E}">
        <p14:creationId xmlns:p14="http://schemas.microsoft.com/office/powerpoint/2010/main" val="341230561"/>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23"/>
                                        </p:tgtEl>
                                        <p:attrNameLst>
                                          <p:attrName>style.visibility</p:attrName>
                                        </p:attrNameLst>
                                      </p:cBhvr>
                                      <p:to>
                                        <p:strVal val="visible"/>
                                      </p:to>
                                    </p:set>
                                    <p:animEffect transition="in" filter="fade">
                                      <p:cBhvr>
                                        <p:cTn id="29" dur="1000"/>
                                        <p:tgtEl>
                                          <p:spTgt spid="23"/>
                                        </p:tgtEl>
                                      </p:cBhvr>
                                    </p:animEffect>
                                    <p:anim calcmode="lin" valueType="num">
                                      <p:cBhvr>
                                        <p:cTn id="30" dur="1000" fill="hold"/>
                                        <p:tgtEl>
                                          <p:spTgt spid="23"/>
                                        </p:tgtEl>
                                        <p:attrNameLst>
                                          <p:attrName>ppt_x</p:attrName>
                                        </p:attrNameLst>
                                      </p:cBhvr>
                                      <p:tavLst>
                                        <p:tav tm="0">
                                          <p:val>
                                            <p:strVal val="#ppt_x"/>
                                          </p:val>
                                        </p:tav>
                                        <p:tav tm="100000">
                                          <p:val>
                                            <p:strVal val="#ppt_x"/>
                                          </p:val>
                                        </p:tav>
                                      </p:tavLst>
                                    </p:anim>
                                    <p:anim calcmode="lin" valueType="num">
                                      <p:cBhvr>
                                        <p:cTn id="31" dur="1000" fill="hold"/>
                                        <p:tgtEl>
                                          <p:spTgt spid="23"/>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fade">
                                      <p:cBhvr>
                                        <p:cTn id="34" dur="1000"/>
                                        <p:tgtEl>
                                          <p:spTgt spid="21"/>
                                        </p:tgtEl>
                                      </p:cBhvr>
                                    </p:animEffect>
                                    <p:anim calcmode="lin" valueType="num">
                                      <p:cBhvr>
                                        <p:cTn id="35" dur="1000" fill="hold"/>
                                        <p:tgtEl>
                                          <p:spTgt spid="21"/>
                                        </p:tgtEl>
                                        <p:attrNameLst>
                                          <p:attrName>ppt_x</p:attrName>
                                        </p:attrNameLst>
                                      </p:cBhvr>
                                      <p:tavLst>
                                        <p:tav tm="0">
                                          <p:val>
                                            <p:strVal val="#ppt_x"/>
                                          </p:val>
                                        </p:tav>
                                        <p:tav tm="100000">
                                          <p:val>
                                            <p:strVal val="#ppt_x"/>
                                          </p:val>
                                        </p:tav>
                                      </p:tavLst>
                                    </p:anim>
                                    <p:anim calcmode="lin" valueType="num">
                                      <p:cBhvr>
                                        <p:cTn id="36"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mediacall" presetSubtype="0" fill="hold" nodeType="clickEffect">
                                  <p:stCondLst>
                                    <p:cond delay="0"/>
                                  </p:stCondLst>
                                  <p:childTnLst>
                                    <p:cmd type="call" cmd="togglePause">
                                      <p:cBhvr>
                                        <p:cTn id="40" dur="1" fill="hold"/>
                                        <p:tgtEl>
                                          <p:spTgt spid="21"/>
                                        </p:tgtEl>
                                      </p:cBhvr>
                                    </p:cmd>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12"/>
                                        </p:tgtEl>
                                        <p:attrNameLst>
                                          <p:attrName>style.visibility</p:attrName>
                                        </p:attrNameLst>
                                      </p:cBhvr>
                                      <p:to>
                                        <p:strVal val="visible"/>
                                      </p:to>
                                    </p:set>
                                    <p:animEffect transition="in" filter="fade">
                                      <p:cBhvr>
                                        <p:cTn id="45" dur="500"/>
                                        <p:tgtEl>
                                          <p:spTgt spid="12"/>
                                        </p:tgtEl>
                                      </p:cBhvr>
                                    </p:animEffect>
                                  </p:childTnLst>
                                  <p:subTnLst>
                                    <p:audio>
                                      <p:cMediaNode>
                                        <p:cTn display="0" masterRel="sameClick">
                                          <p:stCondLst>
                                            <p:cond evt="begin" delay="0">
                                              <p:tn val="43"/>
                                            </p:cond>
                                          </p:stCondLst>
                                          <p:endCondLst>
                                            <p:cond evt="onStopAudio" delay="0">
                                              <p:tgtEl>
                                                <p:sldTgt/>
                                              </p:tgtEl>
                                            </p:cond>
                                          </p:endCondLst>
                                        </p:cTn>
                                        <p:tgtEl>
                                          <p:sndTgt r:embed="rId4" name="chimes.wav"/>
                                        </p:tgtEl>
                                      </p:cMediaNode>
                                    </p:audio>
                                  </p:sub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13"/>
                                        </p:tgtEl>
                                        <p:attrNameLst>
                                          <p:attrName>style.visibility</p:attrName>
                                        </p:attrNameLst>
                                      </p:cBhvr>
                                      <p:to>
                                        <p:strVal val="visible"/>
                                      </p:to>
                                    </p:set>
                                    <p:animEffect transition="in" filter="fade">
                                      <p:cBhvr>
                                        <p:cTn id="50" dur="500"/>
                                        <p:tgtEl>
                                          <p:spTgt spid="13"/>
                                        </p:tgtEl>
                                      </p:cBhvr>
                                    </p:animEffect>
                                  </p:childTnLst>
                                  <p:subTnLst>
                                    <p:audio>
                                      <p:cMediaNode>
                                        <p:cTn display="0" masterRel="sameClick">
                                          <p:stCondLst>
                                            <p:cond evt="begin" delay="0">
                                              <p:tn val="48"/>
                                            </p:cond>
                                          </p:stCondLst>
                                          <p:endCondLst>
                                            <p:cond evt="onStopAudio" delay="0">
                                              <p:tgtEl>
                                                <p:sldTgt/>
                                              </p:tgtEl>
                                            </p:cond>
                                          </p:endCondLst>
                                        </p:cTn>
                                        <p:tgtEl>
                                          <p:sndTgt r:embed="rId4" name="chimes.wav"/>
                                        </p:tgtEl>
                                      </p:cMediaNode>
                                    </p:audio>
                                  </p:sub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14"/>
                                        </p:tgtEl>
                                        <p:attrNameLst>
                                          <p:attrName>style.visibility</p:attrName>
                                        </p:attrNameLst>
                                      </p:cBhvr>
                                      <p:to>
                                        <p:strVal val="visible"/>
                                      </p:to>
                                    </p:set>
                                    <p:animEffect transition="in" filter="fade">
                                      <p:cBhvr>
                                        <p:cTn id="55" dur="500"/>
                                        <p:tgtEl>
                                          <p:spTgt spid="14"/>
                                        </p:tgtEl>
                                      </p:cBhvr>
                                    </p:animEffect>
                                  </p:childTnLst>
                                  <p:subTnLst>
                                    <p:audio>
                                      <p:cMediaNode>
                                        <p:cTn display="0" masterRel="sameClick">
                                          <p:stCondLst>
                                            <p:cond evt="begin" delay="0">
                                              <p:tn val="53"/>
                                            </p:cond>
                                          </p:stCondLst>
                                          <p:endCondLst>
                                            <p:cond evt="onStopAudio" delay="0">
                                              <p:tgtEl>
                                                <p:sldTgt/>
                                              </p:tgtEl>
                                            </p:cond>
                                          </p:endCondLst>
                                        </p:cTn>
                                        <p:tgtEl>
                                          <p:sndTgt r:embed="rId4" name="chimes.wav"/>
                                        </p:tgtEl>
                                      </p:cMediaNode>
                                    </p:audio>
                                  </p:sub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15"/>
                                        </p:tgtEl>
                                        <p:attrNameLst>
                                          <p:attrName>style.visibility</p:attrName>
                                        </p:attrNameLst>
                                      </p:cBhvr>
                                      <p:to>
                                        <p:strVal val="visible"/>
                                      </p:to>
                                    </p:set>
                                    <p:animEffect transition="in" filter="fade">
                                      <p:cBhvr>
                                        <p:cTn id="60" dur="500"/>
                                        <p:tgtEl>
                                          <p:spTgt spid="15"/>
                                        </p:tgtEl>
                                      </p:cBhvr>
                                    </p:animEffect>
                                  </p:childTnLst>
                                  <p:subTnLst>
                                    <p:audio>
                                      <p:cMediaNode>
                                        <p:cTn display="0" masterRel="sameClick">
                                          <p:stCondLst>
                                            <p:cond evt="begin" delay="0">
                                              <p:tn val="58"/>
                                            </p:cond>
                                          </p:stCondLst>
                                          <p:endCondLst>
                                            <p:cond evt="onStopAudio" delay="0">
                                              <p:tgtEl>
                                                <p:sldTgt/>
                                              </p:tgtEl>
                                            </p:cond>
                                          </p:endCondLst>
                                        </p:cTn>
                                        <p:tgtEl>
                                          <p:sndTgt r:embed="rId4" name="chimes.wav"/>
                                        </p:tgtEl>
                                      </p:cMediaNode>
                                    </p:audio>
                                  </p:sub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16"/>
                                        </p:tgtEl>
                                        <p:attrNameLst>
                                          <p:attrName>style.visibility</p:attrName>
                                        </p:attrNameLst>
                                      </p:cBhvr>
                                      <p:to>
                                        <p:strVal val="visible"/>
                                      </p:to>
                                    </p:set>
                                    <p:animEffect transition="in" filter="fade">
                                      <p:cBhvr>
                                        <p:cTn id="65" dur="500"/>
                                        <p:tgtEl>
                                          <p:spTgt spid="16"/>
                                        </p:tgtEl>
                                      </p:cBhvr>
                                    </p:animEffect>
                                  </p:childTnLst>
                                  <p:subTnLst>
                                    <p:audio>
                                      <p:cMediaNode>
                                        <p:cTn display="0" masterRel="sameClick">
                                          <p:stCondLst>
                                            <p:cond evt="begin" delay="0">
                                              <p:tn val="63"/>
                                            </p:cond>
                                          </p:stCondLst>
                                          <p:endCondLst>
                                            <p:cond evt="onStopAudio" delay="0">
                                              <p:tgtEl>
                                                <p:sldTgt/>
                                              </p:tgtEl>
                                            </p:cond>
                                          </p:endCondLst>
                                        </p:cTn>
                                        <p:tgtEl>
                                          <p:sndTgt r:embed="rId4" name="chimes.wav"/>
                                        </p:tgtEl>
                                      </p:cMediaNode>
                                    </p:audio>
                                  </p:subTnLst>
                                </p:cTn>
                              </p:par>
                            </p:childTnLst>
                          </p:cTn>
                        </p:par>
                      </p:childTnLst>
                    </p:cTn>
                  </p:par>
                  <p:par>
                    <p:cTn id="66" fill="hold">
                      <p:stCondLst>
                        <p:cond delay="indefinite"/>
                      </p:stCondLst>
                      <p:childTnLst>
                        <p:par>
                          <p:cTn id="67" fill="hold">
                            <p:stCondLst>
                              <p:cond delay="0"/>
                            </p:stCondLst>
                            <p:childTnLst>
                              <p:par>
                                <p:cTn id="68" presetID="10" presetClass="entr" presetSubtype="0" fill="hold" grpId="0" nodeType="clickEffect">
                                  <p:stCondLst>
                                    <p:cond delay="0"/>
                                  </p:stCondLst>
                                  <p:childTnLst>
                                    <p:set>
                                      <p:cBhvr>
                                        <p:cTn id="69" dur="1" fill="hold">
                                          <p:stCondLst>
                                            <p:cond delay="0"/>
                                          </p:stCondLst>
                                        </p:cTn>
                                        <p:tgtEl>
                                          <p:spTgt spid="17"/>
                                        </p:tgtEl>
                                        <p:attrNameLst>
                                          <p:attrName>style.visibility</p:attrName>
                                        </p:attrNameLst>
                                      </p:cBhvr>
                                      <p:to>
                                        <p:strVal val="visible"/>
                                      </p:to>
                                    </p:set>
                                    <p:animEffect transition="in" filter="fade">
                                      <p:cBhvr>
                                        <p:cTn id="70" dur="500"/>
                                        <p:tgtEl>
                                          <p:spTgt spid="17"/>
                                        </p:tgtEl>
                                      </p:cBhvr>
                                    </p:animEffect>
                                  </p:childTnLst>
                                  <p:subTnLst>
                                    <p:audio>
                                      <p:cMediaNode>
                                        <p:cTn display="0" masterRel="sameClick">
                                          <p:stCondLst>
                                            <p:cond evt="begin" delay="0">
                                              <p:tn val="68"/>
                                            </p:cond>
                                          </p:stCondLst>
                                          <p:endCondLst>
                                            <p:cond evt="onStopAudio" delay="0">
                                              <p:tgtEl>
                                                <p:sldTgt/>
                                              </p:tgtEl>
                                            </p:cond>
                                          </p:endCondLst>
                                        </p:cTn>
                                        <p:tgtEl>
                                          <p:sndTgt r:embed="rId4" name="chimes.wav"/>
                                        </p:tgtEl>
                                      </p:cMediaNode>
                                    </p:audio>
                                  </p:subTnLst>
                                </p:cTn>
                              </p:par>
                            </p:childTnLst>
                          </p:cTn>
                        </p:par>
                      </p:childTnLst>
                    </p:cTn>
                  </p:par>
                  <p:par>
                    <p:cTn id="71" fill="hold">
                      <p:stCondLst>
                        <p:cond delay="indefinite"/>
                      </p:stCondLst>
                      <p:childTnLst>
                        <p:par>
                          <p:cTn id="72" fill="hold">
                            <p:stCondLst>
                              <p:cond delay="0"/>
                            </p:stCondLst>
                            <p:childTnLst>
                              <p:par>
                                <p:cTn id="73" presetID="10" presetClass="entr" presetSubtype="0" fill="hold" grpId="0" nodeType="clickEffect">
                                  <p:stCondLst>
                                    <p:cond delay="0"/>
                                  </p:stCondLst>
                                  <p:childTnLst>
                                    <p:set>
                                      <p:cBhvr>
                                        <p:cTn id="74" dur="1" fill="hold">
                                          <p:stCondLst>
                                            <p:cond delay="0"/>
                                          </p:stCondLst>
                                        </p:cTn>
                                        <p:tgtEl>
                                          <p:spTgt spid="18"/>
                                        </p:tgtEl>
                                        <p:attrNameLst>
                                          <p:attrName>style.visibility</p:attrName>
                                        </p:attrNameLst>
                                      </p:cBhvr>
                                      <p:to>
                                        <p:strVal val="visible"/>
                                      </p:to>
                                    </p:set>
                                    <p:animEffect transition="in" filter="fade">
                                      <p:cBhvr>
                                        <p:cTn id="75" dur="500"/>
                                        <p:tgtEl>
                                          <p:spTgt spid="18"/>
                                        </p:tgtEl>
                                      </p:cBhvr>
                                    </p:animEffect>
                                  </p:childTnLst>
                                  <p:subTnLst>
                                    <p:audio>
                                      <p:cMediaNode>
                                        <p:cTn display="0" masterRel="sameClick">
                                          <p:stCondLst>
                                            <p:cond evt="begin" delay="0">
                                              <p:tn val="73"/>
                                            </p:cond>
                                          </p:stCondLst>
                                          <p:endCondLst>
                                            <p:cond evt="onStopAudio" delay="0">
                                              <p:tgtEl>
                                                <p:sldTgt/>
                                              </p:tgtEl>
                                            </p:cond>
                                          </p:endCondLst>
                                        </p:cTn>
                                        <p:tgtEl>
                                          <p:sndTgt r:embed="rId4" name="chimes.wav"/>
                                        </p:tgtEl>
                                      </p:cMediaNode>
                                    </p:audio>
                                  </p:subTnLst>
                                </p:cTn>
                              </p:par>
                            </p:childTnLst>
                          </p:cTn>
                        </p:par>
                      </p:childTnLst>
                    </p:cTn>
                  </p:par>
                  <p:par>
                    <p:cTn id="76" fill="hold">
                      <p:stCondLst>
                        <p:cond delay="indefinite"/>
                      </p:stCondLst>
                      <p:childTnLst>
                        <p:par>
                          <p:cTn id="77" fill="hold">
                            <p:stCondLst>
                              <p:cond delay="0"/>
                            </p:stCondLst>
                            <p:childTnLst>
                              <p:par>
                                <p:cTn id="78" presetID="10" presetClass="entr" presetSubtype="0" fill="hold" grpId="0" nodeType="clickEffect">
                                  <p:stCondLst>
                                    <p:cond delay="0"/>
                                  </p:stCondLst>
                                  <p:childTnLst>
                                    <p:set>
                                      <p:cBhvr>
                                        <p:cTn id="79" dur="1" fill="hold">
                                          <p:stCondLst>
                                            <p:cond delay="0"/>
                                          </p:stCondLst>
                                        </p:cTn>
                                        <p:tgtEl>
                                          <p:spTgt spid="19"/>
                                        </p:tgtEl>
                                        <p:attrNameLst>
                                          <p:attrName>style.visibility</p:attrName>
                                        </p:attrNameLst>
                                      </p:cBhvr>
                                      <p:to>
                                        <p:strVal val="visible"/>
                                      </p:to>
                                    </p:set>
                                    <p:animEffect transition="in" filter="fade">
                                      <p:cBhvr>
                                        <p:cTn id="80" dur="500"/>
                                        <p:tgtEl>
                                          <p:spTgt spid="19"/>
                                        </p:tgtEl>
                                      </p:cBhvr>
                                    </p:animEffect>
                                  </p:childTnLst>
                                  <p:subTnLst>
                                    <p:audio>
                                      <p:cMediaNode>
                                        <p:cTn display="0" masterRel="sameClick">
                                          <p:stCondLst>
                                            <p:cond evt="begin" delay="0">
                                              <p:tn val="78"/>
                                            </p:cond>
                                          </p:stCondLst>
                                          <p:endCondLst>
                                            <p:cond evt="onStopAudio" delay="0">
                                              <p:tgtEl>
                                                <p:sldTgt/>
                                              </p:tgtEl>
                                            </p:cond>
                                          </p:endCondLst>
                                        </p:cTn>
                                        <p:tgtEl>
                                          <p:sndTgt r:embed="rId4" name="chimes.wav"/>
                                        </p:tgtEl>
                                      </p:cMediaNode>
                                    </p:audio>
                                  </p:subTnLst>
                                </p:cTn>
                              </p:par>
                            </p:childTnLst>
                          </p:cTn>
                        </p:par>
                      </p:childTnLst>
                    </p:cTn>
                  </p:par>
                  <p:par>
                    <p:cTn id="81" fill="hold">
                      <p:stCondLst>
                        <p:cond delay="indefinite"/>
                      </p:stCondLst>
                      <p:childTnLst>
                        <p:par>
                          <p:cTn id="82" fill="hold">
                            <p:stCondLst>
                              <p:cond delay="0"/>
                            </p:stCondLst>
                            <p:childTnLst>
                              <p:par>
                                <p:cTn id="83" presetID="10" presetClass="entr" presetSubtype="0" fill="hold" grpId="0" nodeType="clickEffect">
                                  <p:stCondLst>
                                    <p:cond delay="0"/>
                                  </p:stCondLst>
                                  <p:childTnLst>
                                    <p:set>
                                      <p:cBhvr>
                                        <p:cTn id="84" dur="1" fill="hold">
                                          <p:stCondLst>
                                            <p:cond delay="0"/>
                                          </p:stCondLst>
                                        </p:cTn>
                                        <p:tgtEl>
                                          <p:spTgt spid="20"/>
                                        </p:tgtEl>
                                        <p:attrNameLst>
                                          <p:attrName>style.visibility</p:attrName>
                                        </p:attrNameLst>
                                      </p:cBhvr>
                                      <p:to>
                                        <p:strVal val="visible"/>
                                      </p:to>
                                    </p:set>
                                    <p:animEffect transition="in" filter="fade">
                                      <p:cBhvr>
                                        <p:cTn id="85" dur="500"/>
                                        <p:tgtEl>
                                          <p:spTgt spid="20"/>
                                        </p:tgtEl>
                                      </p:cBhvr>
                                    </p:animEffect>
                                  </p:childTnLst>
                                  <p:subTnLst>
                                    <p:audio>
                                      <p:cMediaNode>
                                        <p:cTn display="0" masterRel="sameClick">
                                          <p:stCondLst>
                                            <p:cond evt="begin" delay="0">
                                              <p:tn val="83"/>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video>
              <p:cMediaNode vol="57576">
                <p:cTn id="86" fill="hold" display="0">
                  <p:stCondLst>
                    <p:cond delay="indefinite"/>
                  </p:stCondLst>
                </p:cTn>
                <p:tgtEl>
                  <p:spTgt spid="21"/>
                </p:tgtEl>
              </p:cMediaNode>
            </p:video>
          </p:childTnLst>
        </p:cTn>
      </p:par>
    </p:tnLst>
    <p:bldLst>
      <p:bldP spid="12" grpId="0" animBg="1"/>
      <p:bldP spid="13" grpId="0" animBg="1"/>
      <p:bldP spid="14" grpId="0" animBg="1"/>
      <p:bldP spid="15" grpId="0" animBg="1"/>
      <p:bldP spid="16" grpId="0" animBg="1"/>
      <p:bldP spid="17" grpId="0" animBg="1"/>
      <p:bldP spid="18" grpId="0" animBg="1"/>
      <p:bldP spid="19" grpId="0" animBg="1"/>
      <p:bldP spid="2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24"/>
          <p:cNvGrpSpPr/>
          <p:nvPr/>
        </p:nvGrpSpPr>
        <p:grpSpPr>
          <a:xfrm>
            <a:off x="0" y="4093435"/>
            <a:ext cx="1129951" cy="813274"/>
            <a:chOff x="0" y="4093435"/>
            <a:chExt cx="1129951" cy="813274"/>
          </a:xfrm>
        </p:grpSpPr>
        <p:pic>
          <p:nvPicPr>
            <p:cNvPr id="22" name="Picture 21"/>
            <p:cNvPicPr>
              <a:picLocks noChangeAspect="1"/>
            </p:cNvPicPr>
            <p:nvPr/>
          </p:nvPicPr>
          <p:blipFill>
            <a:blip r:embed="rId5"/>
            <a:stretch>
              <a:fillRect/>
            </a:stretch>
          </p:blipFill>
          <p:spPr>
            <a:xfrm>
              <a:off x="579895" y="4093435"/>
              <a:ext cx="550056" cy="554255"/>
            </a:xfrm>
            <a:prstGeom prst="rect">
              <a:avLst/>
            </a:prstGeom>
          </p:spPr>
        </p:pic>
        <p:pic>
          <p:nvPicPr>
            <p:cNvPr id="23" name="Picture 22"/>
            <p:cNvPicPr>
              <a:picLocks noChangeAspect="1"/>
            </p:cNvPicPr>
            <p:nvPr/>
          </p:nvPicPr>
          <p:blipFill>
            <a:blip r:embed="rId5"/>
            <a:stretch>
              <a:fillRect/>
            </a:stretch>
          </p:blipFill>
          <p:spPr>
            <a:xfrm>
              <a:off x="0" y="4311523"/>
              <a:ext cx="550056" cy="554255"/>
            </a:xfrm>
            <a:prstGeom prst="rect">
              <a:avLst/>
            </a:prstGeom>
          </p:spPr>
        </p:pic>
        <p:pic>
          <p:nvPicPr>
            <p:cNvPr id="24" name="Picture 23"/>
            <p:cNvPicPr>
              <a:picLocks noChangeAspect="1"/>
            </p:cNvPicPr>
            <p:nvPr/>
          </p:nvPicPr>
          <p:blipFill>
            <a:blip r:embed="rId5"/>
            <a:stretch>
              <a:fillRect/>
            </a:stretch>
          </p:blipFill>
          <p:spPr>
            <a:xfrm>
              <a:off x="331206" y="4352454"/>
              <a:ext cx="550056" cy="554255"/>
            </a:xfrm>
            <a:prstGeom prst="rect">
              <a:avLst/>
            </a:prstGeom>
          </p:spPr>
        </p:pic>
      </p:grpSp>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038531" y="4245052"/>
            <a:ext cx="4983388" cy="2793189"/>
          </a:xfrm>
          <a:prstGeom prst="rect">
            <a:avLst/>
          </a:prstGeom>
        </p:spPr>
      </p:pic>
      <p:pic>
        <p:nvPicPr>
          <p:cNvPr id="2" name="Picture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122456" y="1938703"/>
            <a:ext cx="5099538" cy="5099538"/>
          </a:xfrm>
          <a:prstGeom prst="rect">
            <a:avLst/>
          </a:prstGeom>
        </p:spPr>
      </p:pic>
      <p:grpSp>
        <p:nvGrpSpPr>
          <p:cNvPr id="3" name="Group 2"/>
          <p:cNvGrpSpPr/>
          <p:nvPr/>
        </p:nvGrpSpPr>
        <p:grpSpPr>
          <a:xfrm>
            <a:off x="6186196" y="279920"/>
            <a:ext cx="3722534" cy="2258007"/>
            <a:chOff x="5024510" y="1675282"/>
            <a:chExt cx="6612485" cy="3696465"/>
          </a:xfrm>
        </p:grpSpPr>
        <p:sp>
          <p:nvSpPr>
            <p:cNvPr id="4" name="Cloud Callout 3"/>
            <p:cNvSpPr/>
            <p:nvPr/>
          </p:nvSpPr>
          <p:spPr>
            <a:xfrm>
              <a:off x="5024510" y="1675282"/>
              <a:ext cx="6612485" cy="3696465"/>
            </a:xfrm>
            <a:prstGeom prst="cloudCallout">
              <a:avLst>
                <a:gd name="adj1" fmla="val 47958"/>
                <a:gd name="adj2" fmla="val 50914"/>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smtClean="0">
                <a:ln>
                  <a:noFill/>
                </a:ln>
                <a:solidFill>
                  <a:prstClr val="white"/>
                </a:solidFill>
                <a:effectLst/>
                <a:uLnTx/>
                <a:uFillTx/>
                <a:latin typeface="Arial" panose="020B0604020202020204" pitchFamily="34" charset="0"/>
                <a:ea typeface="+mn-ea"/>
                <a:cs typeface="+mn-cs"/>
              </a:endParaRPr>
            </a:p>
          </p:txBody>
        </p:sp>
        <p:sp>
          <p:nvSpPr>
            <p:cNvPr id="5" name="TextBox 4"/>
            <p:cNvSpPr txBox="1"/>
            <p:nvPr/>
          </p:nvSpPr>
          <p:spPr>
            <a:xfrm>
              <a:off x="5788542" y="2188516"/>
              <a:ext cx="5084421" cy="2569608"/>
            </a:xfrm>
            <a:prstGeom prst="rect">
              <a:avLst/>
            </a:prstGeom>
            <a:noFill/>
          </p:spPr>
          <p:txBody>
            <a:bodyPr wrap="square" rtlCol="0">
              <a:spAutoFit/>
            </a:bodyPr>
            <a:lstStyle/>
            <a:p>
              <a:pPr lvl="0" algn="ctr">
                <a:defRPr/>
              </a:pPr>
              <a:r>
                <a:rPr lang="en-US" sz="2400" dirty="0" err="1" smtClean="0">
                  <a:solidFill>
                    <a:prstClr val="black"/>
                  </a:solidFill>
                  <a:latin typeface="UTM Avo" panose="02040603050506020204" pitchFamily="18" charset="0"/>
                </a:rPr>
                <a:t>Thật</a:t>
              </a:r>
              <a:r>
                <a:rPr lang="en-US" sz="2400" dirty="0" smtClean="0">
                  <a:solidFill>
                    <a:prstClr val="black"/>
                  </a:solidFill>
                  <a:latin typeface="UTM Avo" panose="02040603050506020204" pitchFamily="18" charset="0"/>
                </a:rPr>
                <a:t> </a:t>
              </a:r>
              <a:r>
                <a:rPr lang="en-US" sz="2400" dirty="0" err="1">
                  <a:solidFill>
                    <a:prstClr val="black"/>
                  </a:solidFill>
                  <a:latin typeface="UTM Avo" panose="02040603050506020204" pitchFamily="18" charset="0"/>
                </a:rPr>
                <a:t>tuyệt</a:t>
              </a:r>
              <a:r>
                <a:rPr lang="en-US" sz="2400" dirty="0">
                  <a:solidFill>
                    <a:prstClr val="black"/>
                  </a:solidFill>
                  <a:latin typeface="UTM Avo" panose="02040603050506020204" pitchFamily="18" charset="0"/>
                </a:rPr>
                <a:t> </a:t>
              </a:r>
              <a:r>
                <a:rPr lang="en-US" sz="2400" dirty="0" err="1">
                  <a:solidFill>
                    <a:prstClr val="black"/>
                  </a:solidFill>
                  <a:latin typeface="UTM Avo" panose="02040603050506020204" pitchFamily="18" charset="0"/>
                </a:rPr>
                <a:t>vời</a:t>
              </a:r>
              <a:r>
                <a:rPr lang="en-US" sz="2400" dirty="0">
                  <a:solidFill>
                    <a:prstClr val="black"/>
                  </a:solidFill>
                  <a:latin typeface="UTM Avo" panose="02040603050506020204" pitchFamily="18" charset="0"/>
                </a:rPr>
                <a:t>! </a:t>
              </a:r>
              <a:r>
                <a:rPr lang="en-US" sz="2400" dirty="0" err="1">
                  <a:solidFill>
                    <a:prstClr val="black"/>
                  </a:solidFill>
                  <a:latin typeface="UTM Avo" panose="02040603050506020204" pitchFamily="18" charset="0"/>
                </a:rPr>
                <a:t>Chúng</a:t>
              </a:r>
              <a:r>
                <a:rPr lang="en-US" sz="2400" dirty="0">
                  <a:solidFill>
                    <a:prstClr val="black"/>
                  </a:solidFill>
                  <a:latin typeface="UTM Avo" panose="02040603050506020204" pitchFamily="18" charset="0"/>
                </a:rPr>
                <a:t> ta </a:t>
              </a:r>
              <a:r>
                <a:rPr lang="en-US" sz="2400" dirty="0" err="1">
                  <a:solidFill>
                    <a:prstClr val="black"/>
                  </a:solidFill>
                  <a:latin typeface="UTM Avo" panose="02040603050506020204" pitchFamily="18" charset="0"/>
                </a:rPr>
                <a:t>đã</a:t>
              </a:r>
              <a:r>
                <a:rPr lang="en-US" sz="2400" dirty="0">
                  <a:solidFill>
                    <a:prstClr val="black"/>
                  </a:solidFill>
                  <a:latin typeface="UTM Avo" panose="02040603050506020204" pitchFamily="18" charset="0"/>
                </a:rPr>
                <a:t> </a:t>
              </a:r>
              <a:r>
                <a:rPr lang="en-US" sz="2400" dirty="0" err="1">
                  <a:solidFill>
                    <a:prstClr val="black"/>
                  </a:solidFill>
                  <a:latin typeface="UTM Avo" panose="02040603050506020204" pitchFamily="18" charset="0"/>
                </a:rPr>
                <a:t>hoàn</a:t>
              </a:r>
              <a:r>
                <a:rPr lang="en-US" sz="2400" dirty="0">
                  <a:solidFill>
                    <a:prstClr val="black"/>
                  </a:solidFill>
                  <a:latin typeface="UTM Avo" panose="02040603050506020204" pitchFamily="18" charset="0"/>
                </a:rPr>
                <a:t> </a:t>
              </a:r>
              <a:r>
                <a:rPr lang="en-US" sz="2400" dirty="0" err="1">
                  <a:solidFill>
                    <a:prstClr val="black"/>
                  </a:solidFill>
                  <a:latin typeface="UTM Avo" panose="02040603050506020204" pitchFamily="18" charset="0"/>
                </a:rPr>
                <a:t>thành</a:t>
              </a:r>
              <a:r>
                <a:rPr lang="en-US" sz="2400" dirty="0">
                  <a:solidFill>
                    <a:prstClr val="black"/>
                  </a:solidFill>
                  <a:latin typeface="UTM Avo" panose="02040603050506020204" pitchFamily="18" charset="0"/>
                </a:rPr>
                <a:t> </a:t>
              </a:r>
              <a:r>
                <a:rPr lang="en-US" sz="2400" dirty="0" err="1">
                  <a:solidFill>
                    <a:prstClr val="black"/>
                  </a:solidFill>
                  <a:latin typeface="UTM Avo" panose="02040603050506020204" pitchFamily="18" charset="0"/>
                </a:rPr>
                <a:t>cả</a:t>
              </a:r>
              <a:r>
                <a:rPr lang="en-US" sz="2400" dirty="0">
                  <a:solidFill>
                    <a:prstClr val="black"/>
                  </a:solidFill>
                  <a:latin typeface="UTM Avo" panose="02040603050506020204" pitchFamily="18" charset="0"/>
                </a:rPr>
                <a:t> </a:t>
              </a:r>
              <a:r>
                <a:rPr lang="en-US" sz="2400" dirty="0" err="1">
                  <a:solidFill>
                    <a:prstClr val="black"/>
                  </a:solidFill>
                  <a:latin typeface="UTM Avo" panose="02040603050506020204" pitchFamily="18" charset="0"/>
                </a:rPr>
                <a:t>ba</a:t>
              </a:r>
              <a:r>
                <a:rPr lang="en-US" sz="2400" dirty="0">
                  <a:solidFill>
                    <a:prstClr val="black"/>
                  </a:solidFill>
                  <a:latin typeface="UTM Avo" panose="02040603050506020204" pitchFamily="18" charset="0"/>
                </a:rPr>
                <a:t> </a:t>
              </a:r>
              <a:r>
                <a:rPr lang="en-US" sz="2400" dirty="0" err="1">
                  <a:solidFill>
                    <a:prstClr val="black"/>
                  </a:solidFill>
                  <a:latin typeface="UTM Avo" panose="02040603050506020204" pitchFamily="18" charset="0"/>
                </a:rPr>
                <a:t>công</a:t>
              </a:r>
              <a:r>
                <a:rPr lang="en-US" sz="2400" dirty="0">
                  <a:solidFill>
                    <a:prstClr val="black"/>
                  </a:solidFill>
                  <a:latin typeface="UTM Avo" panose="02040603050506020204" pitchFamily="18" charset="0"/>
                </a:rPr>
                <a:t> </a:t>
              </a:r>
              <a:r>
                <a:rPr lang="en-US" sz="2400" dirty="0" err="1" smtClean="0">
                  <a:solidFill>
                    <a:prstClr val="black"/>
                  </a:solidFill>
                  <a:latin typeface="UTM Avo" panose="02040603050506020204" pitchFamily="18" charset="0"/>
                </a:rPr>
                <a:t>việc</a:t>
              </a:r>
              <a:r>
                <a:rPr lang="en-US" sz="2400" dirty="0" smtClean="0">
                  <a:solidFill>
                    <a:prstClr val="black"/>
                  </a:solidFill>
                  <a:latin typeface="UTM Avo" panose="02040603050506020204" pitchFamily="18" charset="0"/>
                </a:rPr>
                <a:t> </a:t>
              </a:r>
              <a:r>
                <a:rPr lang="en-US" sz="2400" dirty="0" err="1" smtClean="0">
                  <a:solidFill>
                    <a:prstClr val="black"/>
                  </a:solidFill>
                  <a:latin typeface="UTM Avo" panose="02040603050506020204" pitchFamily="18" charset="0"/>
                </a:rPr>
                <a:t>rồi</a:t>
              </a:r>
              <a:r>
                <a:rPr lang="en-US" sz="2400" dirty="0" smtClean="0">
                  <a:solidFill>
                    <a:prstClr val="black"/>
                  </a:solidFill>
                  <a:latin typeface="UTM Avo" panose="02040603050506020204" pitchFamily="18" charset="0"/>
                </a:rPr>
                <a:t>. </a:t>
              </a:r>
              <a:endParaRPr kumimoji="0" lang="vi-VN" sz="2400" b="0" i="0" u="none" strike="noStrike" kern="1200" cap="none" spc="0" normalizeH="0" baseline="0" noProof="0" dirty="0" smtClean="0">
                <a:ln>
                  <a:noFill/>
                </a:ln>
                <a:solidFill>
                  <a:prstClr val="black"/>
                </a:solidFill>
                <a:effectLst/>
                <a:uLnTx/>
                <a:uFillTx/>
                <a:latin typeface="Arial" panose="020B0604020202020204" pitchFamily="34" charset="0"/>
              </a:endParaRPr>
            </a:p>
          </p:txBody>
        </p:sp>
      </p:grpSp>
      <p:grpSp>
        <p:nvGrpSpPr>
          <p:cNvPr id="15" name="Group 14"/>
          <p:cNvGrpSpPr/>
          <p:nvPr/>
        </p:nvGrpSpPr>
        <p:grpSpPr>
          <a:xfrm>
            <a:off x="7791250" y="3642455"/>
            <a:ext cx="1646097" cy="879724"/>
            <a:chOff x="7791250" y="3642455"/>
            <a:chExt cx="1646097" cy="879724"/>
          </a:xfrm>
        </p:grpSpPr>
        <p:pic>
          <p:nvPicPr>
            <p:cNvPr id="10" name="Picture 9"/>
            <p:cNvPicPr>
              <a:picLocks noChangeAspect="1"/>
            </p:cNvPicPr>
            <p:nvPr/>
          </p:nvPicPr>
          <p:blipFill>
            <a:blip r:embed="rId5"/>
            <a:stretch>
              <a:fillRect/>
            </a:stretch>
          </p:blipFill>
          <p:spPr>
            <a:xfrm>
              <a:off x="8371145" y="3642455"/>
              <a:ext cx="550056" cy="554255"/>
            </a:xfrm>
            <a:prstGeom prst="rect">
              <a:avLst/>
            </a:prstGeom>
          </p:spPr>
        </p:pic>
        <p:pic>
          <p:nvPicPr>
            <p:cNvPr id="11" name="Picture 10"/>
            <p:cNvPicPr>
              <a:picLocks noChangeAspect="1"/>
            </p:cNvPicPr>
            <p:nvPr/>
          </p:nvPicPr>
          <p:blipFill>
            <a:blip r:embed="rId5"/>
            <a:stretch>
              <a:fillRect/>
            </a:stretch>
          </p:blipFill>
          <p:spPr>
            <a:xfrm>
              <a:off x="8556085" y="3926993"/>
              <a:ext cx="550056" cy="554255"/>
            </a:xfrm>
            <a:prstGeom prst="rect">
              <a:avLst/>
            </a:prstGeom>
          </p:spPr>
        </p:pic>
        <p:pic>
          <p:nvPicPr>
            <p:cNvPr id="12" name="Picture 11"/>
            <p:cNvPicPr>
              <a:picLocks noChangeAspect="1"/>
            </p:cNvPicPr>
            <p:nvPr/>
          </p:nvPicPr>
          <p:blipFill>
            <a:blip r:embed="rId5"/>
            <a:stretch>
              <a:fillRect/>
            </a:stretch>
          </p:blipFill>
          <p:spPr>
            <a:xfrm>
              <a:off x="8887291" y="3967924"/>
              <a:ext cx="550056" cy="554255"/>
            </a:xfrm>
            <a:prstGeom prst="rect">
              <a:avLst/>
            </a:prstGeom>
          </p:spPr>
        </p:pic>
        <p:pic>
          <p:nvPicPr>
            <p:cNvPr id="13" name="Picture 12"/>
            <p:cNvPicPr>
              <a:picLocks noChangeAspect="1"/>
            </p:cNvPicPr>
            <p:nvPr/>
          </p:nvPicPr>
          <p:blipFill>
            <a:blip r:embed="rId5"/>
            <a:stretch>
              <a:fillRect/>
            </a:stretch>
          </p:blipFill>
          <p:spPr>
            <a:xfrm>
              <a:off x="7791250" y="3860543"/>
              <a:ext cx="550056" cy="554255"/>
            </a:xfrm>
            <a:prstGeom prst="rect">
              <a:avLst/>
            </a:prstGeom>
          </p:spPr>
        </p:pic>
        <p:pic>
          <p:nvPicPr>
            <p:cNvPr id="14" name="Picture 13"/>
            <p:cNvPicPr>
              <a:picLocks noChangeAspect="1"/>
            </p:cNvPicPr>
            <p:nvPr/>
          </p:nvPicPr>
          <p:blipFill>
            <a:blip r:embed="rId5"/>
            <a:stretch>
              <a:fillRect/>
            </a:stretch>
          </p:blipFill>
          <p:spPr>
            <a:xfrm>
              <a:off x="8122456" y="3901474"/>
              <a:ext cx="550056" cy="554255"/>
            </a:xfrm>
            <a:prstGeom prst="rect">
              <a:avLst/>
            </a:prstGeom>
          </p:spPr>
        </p:pic>
      </p:grpSp>
      <p:pic>
        <p:nvPicPr>
          <p:cNvPr id="26" name="tải xuống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563584" y="2460625"/>
            <a:ext cx="487363" cy="487363"/>
          </a:xfrm>
          <a:prstGeom prst="rect">
            <a:avLst/>
          </a:prstGeom>
        </p:spPr>
      </p:pic>
      <p:pic>
        <p:nvPicPr>
          <p:cNvPr id="7" name="Picture 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9468" y="1938703"/>
            <a:ext cx="5571931" cy="5571931"/>
          </a:xfrm>
          <a:prstGeom prst="rect">
            <a:avLst/>
          </a:prstGeom>
        </p:spPr>
      </p:pic>
    </p:spTree>
    <p:extLst>
      <p:ext uri="{BB962C8B-B14F-4D97-AF65-F5344CB8AC3E}">
        <p14:creationId xmlns:p14="http://schemas.microsoft.com/office/powerpoint/2010/main" val="1388845691"/>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2" presetClass="mediacall" presetSubtype="0" fill="hold" nodeType="withEffect">
                                  <p:stCondLst>
                                    <p:cond delay="0"/>
                                  </p:stCondLst>
                                  <p:childTnLst>
                                    <p:cmd type="call" cmd="togglePause">
                                      <p:cBhvr>
                                        <p:cTn id="11" dur="1" fill="hold"/>
                                        <p:tgtEl>
                                          <p:spTgt spid="26"/>
                                        </p:tgtEl>
                                      </p:cBhvr>
                                    </p:cmd>
                                  </p:childTnLst>
                                </p:cTn>
                              </p:par>
                              <p:par>
                                <p:cTn id="12" presetID="6" presetClass="entr" presetSubtype="16" fill="hold" nodeType="with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circle(in)">
                                      <p:cBhvr>
                                        <p:cTn id="14" dur="2000"/>
                                        <p:tgtEl>
                                          <p:spTgt spid="25"/>
                                        </p:tgtEl>
                                      </p:cBhvr>
                                    </p:animEffect>
                                  </p:childTnLst>
                                  <p:subTnLst>
                                    <p:audio>
                                      <p:cMediaNode>
                                        <p:cTn display="0" masterRel="sameClick">
                                          <p:stCondLst>
                                            <p:cond evt="begin" delay="0">
                                              <p:tn val="12"/>
                                            </p:cond>
                                          </p:stCondLst>
                                          <p:endCondLst>
                                            <p:cond evt="onStopAudio" delay="0">
                                              <p:tgtEl>
                                                <p:sldTgt/>
                                              </p:tgtEl>
                                            </p:cond>
                                          </p:endCondLst>
                                        </p:cTn>
                                        <p:tgtEl>
                                          <p:sndTgt r:embed="rId4" name="chimes.wav"/>
                                        </p:tgtEl>
                                      </p:cMediaNode>
                                    </p:audio>
                                  </p:subTnLst>
                                </p:cTn>
                              </p:par>
                              <p:par>
                                <p:cTn id="15" presetID="6" presetClass="entr" presetSubtype="16"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circle(in)">
                                      <p:cBhvr>
                                        <p:cTn id="17" dur="2000"/>
                                        <p:tgtEl>
                                          <p:spTgt spid="15"/>
                                        </p:tgtEl>
                                      </p:cBhvr>
                                    </p:animEffect>
                                  </p:childTnLst>
                                  <p:subTnLst>
                                    <p:audio>
                                      <p:cMediaNode>
                                        <p:cTn display="0" masterRel="sameClick">
                                          <p:stCondLst>
                                            <p:cond evt="begin" delay="0">
                                              <p:tn val="15"/>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18" fill="hold" display="0">
                  <p:stCondLst>
                    <p:cond delay="indefinite"/>
                  </p:stCondLst>
                  <p:endCondLst>
                    <p:cond evt="onStopAudio" delay="0">
                      <p:tgtEl>
                        <p:sldTgt/>
                      </p:tgtEl>
                    </p:cond>
                  </p:endCondLst>
                </p:cTn>
                <p:tgtEl>
                  <p:spTgt spid="26"/>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6">
            <a:extLst>
              <a:ext uri="{FF2B5EF4-FFF2-40B4-BE49-F238E27FC236}">
                <a16:creationId xmlns:a16="http://schemas.microsoft.com/office/drawing/2014/main" id="{65B4A42F-422E-7208-788D-F410CC4E7120}"/>
              </a:ext>
            </a:extLst>
          </p:cNvPr>
          <p:cNvSpPr/>
          <p:nvPr/>
        </p:nvSpPr>
        <p:spPr>
          <a:xfrm>
            <a:off x="4086494" y="3436965"/>
            <a:ext cx="6651161" cy="907635"/>
          </a:xfrm>
          <a:prstGeom prst="roundRect">
            <a:avLst>
              <a:gd name="adj" fmla="val 33903"/>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smtClean="0">
                <a:ln>
                  <a:noFill/>
                </a:ln>
                <a:solidFill>
                  <a:prstClr val="black"/>
                </a:solidFill>
                <a:effectLst/>
                <a:uLnTx/>
                <a:uFillTx/>
                <a:latin typeface="UTM Avo" panose="02040603050506020204" pitchFamily="18" charset="0"/>
                <a:ea typeface="+mn-ea"/>
                <a:cs typeface="+mn-cs"/>
              </a:rPr>
              <a:t>Xem</a:t>
            </a:r>
            <a:r>
              <a:rPr kumimoji="0" lang="en-US" sz="4000" b="0" i="0" u="none" strike="noStrike" kern="1200" cap="none" spc="0" normalizeH="0" baseline="0" noProof="0" dirty="0" smtClean="0">
                <a:ln>
                  <a:noFill/>
                </a:ln>
                <a:solidFill>
                  <a:prstClr val="black"/>
                </a:solidFill>
                <a:effectLst/>
                <a:uLnTx/>
                <a:uFillTx/>
                <a:latin typeface="UTM Avo" panose="02040603050506020204" pitchFamily="18" charset="0"/>
                <a:ea typeface="+mn-ea"/>
                <a:cs typeface="+mn-cs"/>
              </a:rPr>
              <a:t> </a:t>
            </a:r>
            <a:r>
              <a:rPr kumimoji="0" lang="en-US" sz="4000" b="0" i="0" u="none" strike="noStrike" kern="1200" cap="none" spc="0" normalizeH="0" baseline="0" noProof="0" dirty="0" err="1" smtClean="0">
                <a:ln>
                  <a:noFill/>
                </a:ln>
                <a:solidFill>
                  <a:prstClr val="black"/>
                </a:solidFill>
                <a:effectLst/>
                <a:uLnTx/>
                <a:uFillTx/>
                <a:latin typeface="UTM Avo" panose="02040603050506020204" pitchFamily="18" charset="0"/>
                <a:ea typeface="+mn-ea"/>
                <a:cs typeface="+mn-cs"/>
              </a:rPr>
              <a:t>lại</a:t>
            </a:r>
            <a:r>
              <a:rPr kumimoji="0" lang="en-US" sz="4000" b="0" i="0" u="none" strike="noStrike" kern="1200" cap="none" spc="0" normalizeH="0" baseline="0" noProof="0" dirty="0" smtClean="0">
                <a:ln>
                  <a:noFill/>
                </a:ln>
                <a:solidFill>
                  <a:prstClr val="black"/>
                </a:solidFill>
                <a:effectLst/>
                <a:uLnTx/>
                <a:uFillTx/>
                <a:latin typeface="UTM Avo" panose="02040603050506020204" pitchFamily="18" charset="0"/>
                <a:ea typeface="+mn-ea"/>
                <a:cs typeface="+mn-cs"/>
              </a:rPr>
              <a:t> </a:t>
            </a:r>
            <a:r>
              <a:rPr kumimoji="0" lang="en-US" sz="4000" b="0" i="0" u="none" strike="noStrike" kern="1200" cap="none" spc="0" normalizeH="0" baseline="0" noProof="0" dirty="0" err="1" smtClean="0">
                <a:ln>
                  <a:noFill/>
                </a:ln>
                <a:solidFill>
                  <a:prstClr val="black"/>
                </a:solidFill>
                <a:effectLst/>
                <a:uLnTx/>
                <a:uFillTx/>
                <a:latin typeface="UTM Avo" panose="02040603050506020204" pitchFamily="18" charset="0"/>
                <a:ea typeface="+mn-ea"/>
                <a:cs typeface="+mn-cs"/>
              </a:rPr>
              <a:t>bài</a:t>
            </a:r>
            <a:r>
              <a:rPr kumimoji="0" lang="en-US" sz="4000" b="0" i="0" u="none" strike="noStrike" kern="1200" cap="none" spc="0" normalizeH="0" baseline="0" noProof="0" dirty="0" smtClean="0">
                <a:ln>
                  <a:noFill/>
                </a:ln>
                <a:solidFill>
                  <a:prstClr val="black"/>
                </a:solidFill>
                <a:effectLst/>
                <a:uLnTx/>
                <a:uFillTx/>
                <a:latin typeface="UTM Avo" panose="02040603050506020204" pitchFamily="18" charset="0"/>
                <a:ea typeface="+mn-ea"/>
                <a:cs typeface="+mn-cs"/>
              </a:rPr>
              <a:t> </a:t>
            </a:r>
            <a:r>
              <a:rPr kumimoji="0" lang="en-US" sz="4000" b="0" i="0" u="none" strike="noStrike" kern="1200" cap="none" spc="0" normalizeH="0" baseline="0" noProof="0" dirty="0" err="1" smtClean="0">
                <a:ln>
                  <a:noFill/>
                </a:ln>
                <a:solidFill>
                  <a:prstClr val="black"/>
                </a:solidFill>
                <a:effectLst/>
                <a:uLnTx/>
                <a:uFillTx/>
                <a:latin typeface="UTM Avo" panose="02040603050506020204" pitchFamily="18" charset="0"/>
                <a:ea typeface="+mn-ea"/>
                <a:cs typeface="+mn-cs"/>
              </a:rPr>
              <a:t>đã</a:t>
            </a:r>
            <a:r>
              <a:rPr kumimoji="0" lang="en-US" sz="4000" b="0" i="0" u="none" strike="noStrike" kern="1200" cap="none" spc="0" normalizeH="0" baseline="0" noProof="0" dirty="0" smtClean="0">
                <a:ln>
                  <a:noFill/>
                </a:ln>
                <a:solidFill>
                  <a:prstClr val="black"/>
                </a:solidFill>
                <a:effectLst/>
                <a:uLnTx/>
                <a:uFillTx/>
                <a:latin typeface="UTM Avo" panose="02040603050506020204" pitchFamily="18" charset="0"/>
                <a:ea typeface="+mn-ea"/>
                <a:cs typeface="+mn-cs"/>
              </a:rPr>
              <a:t> </a:t>
            </a:r>
            <a:r>
              <a:rPr kumimoji="0" lang="en-US" sz="4000" b="0" i="0" u="none" strike="noStrike" kern="1200" cap="none" spc="0" normalizeH="0" baseline="0" noProof="0" dirty="0" err="1" smtClean="0">
                <a:ln>
                  <a:noFill/>
                </a:ln>
                <a:solidFill>
                  <a:prstClr val="black"/>
                </a:solidFill>
                <a:effectLst/>
                <a:uLnTx/>
                <a:uFillTx/>
                <a:latin typeface="UTM Avo" panose="02040603050506020204" pitchFamily="18" charset="0"/>
                <a:ea typeface="+mn-ea"/>
                <a:cs typeface="+mn-cs"/>
              </a:rPr>
              <a:t>học</a:t>
            </a:r>
            <a:r>
              <a:rPr kumimoji="0" lang="en-US" sz="4000" b="0" i="0" u="none" strike="noStrike" kern="1200" cap="none" spc="0" normalizeH="0" baseline="0" noProof="0" dirty="0" smtClean="0">
                <a:ln>
                  <a:noFill/>
                </a:ln>
                <a:solidFill>
                  <a:prstClr val="black"/>
                </a:solidFill>
                <a:effectLst/>
                <a:uLnTx/>
                <a:uFillTx/>
                <a:latin typeface="UTM Avo" panose="02040603050506020204" pitchFamily="18" charset="0"/>
                <a:ea typeface="+mn-ea"/>
                <a:cs typeface="+mn-cs"/>
              </a:rPr>
              <a:t>.</a:t>
            </a:r>
            <a:endParaRPr kumimoji="0" lang="vi-VN" sz="40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6" name="Rectangle: Rounded Corners 7">
            <a:extLst>
              <a:ext uri="{FF2B5EF4-FFF2-40B4-BE49-F238E27FC236}">
                <a16:creationId xmlns:a16="http://schemas.microsoft.com/office/drawing/2014/main" id="{57C2345C-88CD-B503-6872-1D94D1C3CF3A}"/>
              </a:ext>
            </a:extLst>
          </p:cNvPr>
          <p:cNvSpPr/>
          <p:nvPr/>
        </p:nvSpPr>
        <p:spPr>
          <a:xfrm>
            <a:off x="4086493" y="5118342"/>
            <a:ext cx="6651161" cy="907635"/>
          </a:xfrm>
          <a:prstGeom prst="roundRect">
            <a:avLst>
              <a:gd name="adj" fmla="val 33903"/>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UTM Avo" panose="02040603050506020204" pitchFamily="18" charset="0"/>
                <a:ea typeface="Cambria" panose="02040503050406030204" pitchFamily="18" charset="0"/>
                <a:cs typeface="+mn-cs"/>
              </a:rPr>
              <a:t>Chuẩn</a:t>
            </a:r>
            <a:r>
              <a:rPr kumimoji="0" lang="en-US" sz="4000" b="0" i="0" u="none" strike="noStrike" kern="1200" cap="none" spc="0" normalizeH="0" baseline="0" noProof="0" dirty="0">
                <a:ln>
                  <a:noFill/>
                </a:ln>
                <a:solidFill>
                  <a:prstClr val="black"/>
                </a:solidFill>
                <a:effectLst/>
                <a:uLnTx/>
                <a:uFillTx/>
                <a:latin typeface="UTM Avo" panose="0204060305050602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prstClr val="black"/>
                </a:solidFill>
                <a:effectLst/>
                <a:uLnTx/>
                <a:uFillTx/>
                <a:latin typeface="UTM Avo" panose="02040603050506020204" pitchFamily="18" charset="0"/>
                <a:ea typeface="Cambria" panose="02040503050406030204" pitchFamily="18" charset="0"/>
                <a:cs typeface="+mn-cs"/>
              </a:rPr>
              <a:t>bị</a:t>
            </a:r>
            <a:r>
              <a:rPr kumimoji="0" lang="en-US" sz="4000" b="0" i="0" u="none" strike="noStrike" kern="1200" cap="none" spc="0" normalizeH="0" baseline="0" noProof="0" dirty="0">
                <a:ln>
                  <a:noFill/>
                </a:ln>
                <a:solidFill>
                  <a:prstClr val="black"/>
                </a:solidFill>
                <a:effectLst/>
                <a:uLnTx/>
                <a:uFillTx/>
                <a:latin typeface="UTM Avo" panose="0204060305050602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prstClr val="black"/>
                </a:solidFill>
                <a:effectLst/>
                <a:uLnTx/>
                <a:uFillTx/>
                <a:latin typeface="UTM Avo" panose="02040603050506020204" pitchFamily="18" charset="0"/>
                <a:ea typeface="Cambria" panose="02040503050406030204" pitchFamily="18" charset="0"/>
                <a:cs typeface="+mn-cs"/>
              </a:rPr>
              <a:t>bài</a:t>
            </a:r>
            <a:r>
              <a:rPr kumimoji="0" lang="en-US" sz="4000" b="0" i="0" u="none" strike="noStrike" kern="1200" cap="none" spc="0" normalizeH="0" baseline="0" noProof="0" dirty="0">
                <a:ln>
                  <a:noFill/>
                </a:ln>
                <a:solidFill>
                  <a:prstClr val="black"/>
                </a:solidFill>
                <a:effectLst/>
                <a:uLnTx/>
                <a:uFillTx/>
                <a:latin typeface="UTM Avo" panose="0204060305050602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prstClr val="black"/>
                </a:solidFill>
                <a:effectLst/>
                <a:uLnTx/>
                <a:uFillTx/>
                <a:latin typeface="UTM Avo" panose="02040603050506020204" pitchFamily="18" charset="0"/>
                <a:ea typeface="Cambria" panose="02040503050406030204" pitchFamily="18" charset="0"/>
                <a:cs typeface="+mn-cs"/>
              </a:rPr>
              <a:t>học</a:t>
            </a:r>
            <a:r>
              <a:rPr kumimoji="0" lang="en-US" sz="4000" b="0" i="0" u="none" strike="noStrike" kern="1200" cap="none" spc="0" normalizeH="0" baseline="0" noProof="0" dirty="0">
                <a:ln>
                  <a:noFill/>
                </a:ln>
                <a:solidFill>
                  <a:prstClr val="black"/>
                </a:solidFill>
                <a:effectLst/>
                <a:uLnTx/>
                <a:uFillTx/>
                <a:latin typeface="UTM Avo" panose="02040603050506020204" pitchFamily="18" charset="0"/>
                <a:ea typeface="Cambria" panose="02040503050406030204" pitchFamily="18" charset="0"/>
                <a:cs typeface="+mn-cs"/>
              </a:rPr>
              <a:t> </a:t>
            </a:r>
            <a:r>
              <a:rPr kumimoji="0" lang="en-US" sz="4000" b="0" i="0" u="none" strike="noStrike" kern="1200" cap="none" spc="0" normalizeH="0" baseline="0" noProof="0" dirty="0" err="1" smtClean="0">
                <a:ln>
                  <a:noFill/>
                </a:ln>
                <a:solidFill>
                  <a:prstClr val="black"/>
                </a:solidFill>
                <a:effectLst/>
                <a:uLnTx/>
                <a:uFillTx/>
                <a:latin typeface="UTM Avo" panose="02040603050506020204" pitchFamily="18" charset="0"/>
                <a:ea typeface="Cambria" panose="02040503050406030204" pitchFamily="18" charset="0"/>
                <a:cs typeface="+mn-cs"/>
              </a:rPr>
              <a:t>mới</a:t>
            </a:r>
            <a:r>
              <a:rPr kumimoji="0" lang="en-US" sz="4000" b="0" i="0" u="none" strike="noStrike" kern="1200" cap="none" spc="0" normalizeH="0" baseline="0" noProof="0" dirty="0" smtClean="0">
                <a:ln>
                  <a:noFill/>
                </a:ln>
                <a:solidFill>
                  <a:prstClr val="black"/>
                </a:solidFill>
                <a:effectLst/>
                <a:uLnTx/>
                <a:uFillTx/>
                <a:latin typeface="UTM Avo" panose="02040603050506020204" pitchFamily="18" charset="0"/>
                <a:ea typeface="Cambria" panose="02040503050406030204" pitchFamily="18" charset="0"/>
                <a:cs typeface="+mn-cs"/>
              </a:rPr>
              <a:t>.</a:t>
            </a:r>
            <a:endParaRPr kumimoji="0" lang="en-US" sz="4000" b="0" i="0" u="none" strike="noStrike" kern="1200" cap="none" spc="0" normalizeH="0" baseline="0" noProof="0" dirty="0">
              <a:ln>
                <a:noFill/>
              </a:ln>
              <a:solidFill>
                <a:prstClr val="black"/>
              </a:solidFill>
              <a:effectLst/>
              <a:uLnTx/>
              <a:uFillTx/>
              <a:latin typeface="UTM Avo" panose="02040603050506020204" pitchFamily="18" charset="0"/>
              <a:ea typeface="Cambria" panose="02040503050406030204" pitchFamily="18" charset="0"/>
              <a:cs typeface="+mn-cs"/>
            </a:endParaRPr>
          </a:p>
        </p:txBody>
      </p:sp>
      <p:pic>
        <p:nvPicPr>
          <p:cNvPr id="7" name="Picture 6"/>
          <p:cNvPicPr>
            <a:picLocks noChangeAspect="1"/>
          </p:cNvPicPr>
          <p:nvPr/>
        </p:nvPicPr>
        <p:blipFill>
          <a:blip r:embed="rId2"/>
          <a:stretch>
            <a:fillRect/>
          </a:stretch>
        </p:blipFill>
        <p:spPr>
          <a:xfrm>
            <a:off x="3077441" y="533294"/>
            <a:ext cx="8669263" cy="2438611"/>
          </a:xfrm>
          <a:prstGeom prst="rect">
            <a:avLst/>
          </a:prstGeom>
        </p:spPr>
      </p:pic>
    </p:spTree>
    <p:extLst>
      <p:ext uri="{BB962C8B-B14F-4D97-AF65-F5344CB8AC3E}">
        <p14:creationId xmlns:p14="http://schemas.microsoft.com/office/powerpoint/2010/main" val="587060630"/>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2961518" y="1158043"/>
            <a:ext cx="8669263" cy="4541914"/>
          </a:xfrm>
          <a:prstGeom prst="rect">
            <a:avLst/>
          </a:prstGeom>
        </p:spPr>
      </p:pic>
    </p:spTree>
    <p:extLst>
      <p:ext uri="{BB962C8B-B14F-4D97-AF65-F5344CB8AC3E}">
        <p14:creationId xmlns:p14="http://schemas.microsoft.com/office/powerpoint/2010/main" val="336048617"/>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762717747"/>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2797250" y="1354633"/>
            <a:ext cx="9394750" cy="4682134"/>
          </a:xfrm>
          <a:prstGeom prst="rect">
            <a:avLst/>
          </a:prstGeom>
        </p:spPr>
      </p:pic>
    </p:spTree>
    <p:extLst>
      <p:ext uri="{BB962C8B-B14F-4D97-AF65-F5344CB8AC3E}">
        <p14:creationId xmlns:p14="http://schemas.microsoft.com/office/powerpoint/2010/main" val="1238237175"/>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5">
            <a:duotone>
              <a:prstClr val="black"/>
              <a:schemeClr val="tx2">
                <a:tint val="45000"/>
                <a:satMod val="400000"/>
              </a:schemeClr>
            </a:duotone>
            <a:extLst>
              <a:ext uri="{BEBA8EAE-BF5A-486C-A8C5-ECC9F3942E4B}">
                <a14:imgProps xmlns:a14="http://schemas.microsoft.com/office/drawing/2010/main">
                  <a14:imgLayer r:embed="rId6">
                    <a14:imgEffect>
                      <a14:backgroundRemoval t="0" b="89773" l="0" r="95374"/>
                    </a14:imgEffect>
                  </a14:imgLayer>
                </a14:imgProps>
              </a:ext>
            </a:extLst>
          </a:blip>
          <a:stretch>
            <a:fillRect/>
          </a:stretch>
        </p:blipFill>
        <p:spPr>
          <a:xfrm>
            <a:off x="9293902" y="5286122"/>
            <a:ext cx="2384597" cy="1493556"/>
          </a:xfrm>
          <a:prstGeom prst="rect">
            <a:avLst/>
          </a:prstGeom>
        </p:spPr>
      </p:pic>
      <p:pic>
        <p:nvPicPr>
          <p:cNvPr id="13" name="Picture 12"/>
          <p:cNvPicPr>
            <a:picLocks noChangeAspect="1"/>
          </p:cNvPicPr>
          <p:nvPr/>
        </p:nvPicPr>
        <p:blipFill rotWithShape="1">
          <a:blip r:embed="rId7">
            <a:duotone>
              <a:prstClr val="black"/>
              <a:schemeClr val="tx2">
                <a:tint val="45000"/>
                <a:satMod val="400000"/>
              </a:schemeClr>
            </a:duotone>
          </a:blip>
          <a:srcRect l="21197" t="7396" r="21403" b="9749"/>
          <a:stretch/>
        </p:blipFill>
        <p:spPr>
          <a:xfrm>
            <a:off x="5272347" y="5060789"/>
            <a:ext cx="1602152" cy="1769741"/>
          </a:xfrm>
          <a:prstGeom prst="rect">
            <a:avLst/>
          </a:prstGeom>
        </p:spPr>
      </p:pic>
      <p:pic>
        <p:nvPicPr>
          <p:cNvPr id="14" name="Picture 13"/>
          <p:cNvPicPr>
            <a:picLocks noChangeAspect="1"/>
          </p:cNvPicPr>
          <p:nvPr/>
        </p:nvPicPr>
        <p:blipFill>
          <a:blip r:embed="rId8">
            <a:duotone>
              <a:prstClr val="black"/>
              <a:schemeClr val="tx2">
                <a:tint val="45000"/>
                <a:satMod val="400000"/>
              </a:schemeClr>
            </a:duotone>
          </a:blip>
          <a:stretch>
            <a:fillRect/>
          </a:stretch>
        </p:blipFill>
        <p:spPr>
          <a:xfrm>
            <a:off x="6932009" y="4948436"/>
            <a:ext cx="2371989" cy="2376640"/>
          </a:xfrm>
          <a:prstGeom prst="rect">
            <a:avLst/>
          </a:prstGeom>
        </p:spPr>
      </p:pic>
      <p:pic>
        <p:nvPicPr>
          <p:cNvPr id="5" name="Picture 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0" y="1938703"/>
            <a:ext cx="5099538" cy="5099538"/>
          </a:xfrm>
          <a:prstGeom prst="rect">
            <a:avLst/>
          </a:prstGeom>
        </p:spPr>
      </p:pic>
      <p:grpSp>
        <p:nvGrpSpPr>
          <p:cNvPr id="8" name="Group 7"/>
          <p:cNvGrpSpPr/>
          <p:nvPr/>
        </p:nvGrpSpPr>
        <p:grpSpPr>
          <a:xfrm>
            <a:off x="4778023" y="1309504"/>
            <a:ext cx="6919546" cy="3925767"/>
            <a:chOff x="4800601" y="1938702"/>
            <a:chExt cx="6919546" cy="3925767"/>
          </a:xfrm>
        </p:grpSpPr>
        <p:sp>
          <p:nvSpPr>
            <p:cNvPr id="6" name="Cloud Callout 5"/>
            <p:cNvSpPr/>
            <p:nvPr/>
          </p:nvSpPr>
          <p:spPr>
            <a:xfrm>
              <a:off x="4800601" y="1938702"/>
              <a:ext cx="6919546" cy="3925767"/>
            </a:xfrm>
            <a:prstGeom prst="cloudCallout">
              <a:avLst>
                <a:gd name="adj1" fmla="val -67947"/>
                <a:gd name="adj2" fmla="val -33890"/>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7" name="TextBox 6"/>
            <p:cNvSpPr txBox="1"/>
            <p:nvPr/>
          </p:nvSpPr>
          <p:spPr>
            <a:xfrm>
              <a:off x="5737141" y="2506581"/>
              <a:ext cx="5046465" cy="2677656"/>
            </a:xfrm>
            <a:prstGeom prst="rect">
              <a:avLst/>
            </a:prstGeom>
            <a:noFill/>
          </p:spPr>
          <p:txBody>
            <a:bodyPr wrap="square" rtlCol="0">
              <a:spAutoFit/>
            </a:bodyPr>
            <a:lstStyle/>
            <a:p>
              <a:pPr algn="ctr"/>
              <a:r>
                <a:rPr lang="vi-VN" sz="2400" dirty="0" smtClean="0">
                  <a:latin typeface="UTM Avo" panose="02040603050506020204" pitchFamily="18" charset="0"/>
                </a:rPr>
                <a:t>Hôm nay </a:t>
              </a:r>
              <a:r>
                <a:rPr lang="vi-VN" sz="2400" dirty="0" smtClean="0">
                  <a:latin typeface="UTM Avo" panose="02040603050506020204" pitchFamily="18" charset="0"/>
                </a:rPr>
                <a:t>chúng ta sẽ cùng nhau xây dựng một nông trại thật xinh đẹp. Nhưng để làm được, mỗi chặng đường đều có thử thách toán học đang chờ đấy. Bây giờ, cùng chuẩn bị dụng cụ đã nhé!</a:t>
              </a:r>
              <a:endParaRPr lang="vi-VN" sz="2400" dirty="0"/>
            </a:p>
          </p:txBody>
        </p:sp>
      </p:grpSp>
      <p:pic>
        <p:nvPicPr>
          <p:cNvPr id="9" name="Picture 8">
            <a:hlinkClick r:id="rId10" action="ppaction://hlinksldjump"/>
          </p:cNvPr>
          <p:cNvPicPr>
            <a:picLocks noChangeAspect="1"/>
          </p:cNvPicPr>
          <p:nvPr/>
        </p:nvPicPr>
        <p:blipFill>
          <a:blip r:embed="rId5">
            <a:extLst>
              <a:ext uri="{BEBA8EAE-BF5A-486C-A8C5-ECC9F3942E4B}">
                <a14:imgProps xmlns:a14="http://schemas.microsoft.com/office/drawing/2010/main">
                  <a14:imgLayer r:embed="rId6">
                    <a14:imgEffect>
                      <a14:backgroundRemoval t="0" b="89773" l="0" r="95374"/>
                    </a14:imgEffect>
                  </a14:imgLayer>
                </a14:imgProps>
              </a:ext>
            </a:extLst>
          </a:blip>
          <a:stretch>
            <a:fillRect/>
          </a:stretch>
        </p:blipFill>
        <p:spPr>
          <a:xfrm>
            <a:off x="9293902" y="5286122"/>
            <a:ext cx="2384597" cy="1493556"/>
          </a:xfrm>
          <a:prstGeom prst="rect">
            <a:avLst/>
          </a:prstGeom>
        </p:spPr>
      </p:pic>
      <p:pic>
        <p:nvPicPr>
          <p:cNvPr id="10" name="Picture 9">
            <a:hlinkClick r:id="rId11" action="ppaction://hlinksldjump"/>
          </p:cNvPr>
          <p:cNvPicPr>
            <a:picLocks noChangeAspect="1"/>
          </p:cNvPicPr>
          <p:nvPr/>
        </p:nvPicPr>
        <p:blipFill rotWithShape="1">
          <a:blip r:embed="rId7"/>
          <a:srcRect l="21197" t="7396" r="21403" b="9749"/>
          <a:stretch/>
        </p:blipFill>
        <p:spPr>
          <a:xfrm>
            <a:off x="5272347" y="5060789"/>
            <a:ext cx="1602152" cy="1769741"/>
          </a:xfrm>
          <a:prstGeom prst="rect">
            <a:avLst/>
          </a:prstGeom>
        </p:spPr>
      </p:pic>
      <p:pic>
        <p:nvPicPr>
          <p:cNvPr id="11" name="Picture 10">
            <a:hlinkClick r:id="rId12" action="ppaction://hlinksldjump"/>
          </p:cNvPr>
          <p:cNvPicPr>
            <a:picLocks noChangeAspect="1"/>
          </p:cNvPicPr>
          <p:nvPr/>
        </p:nvPicPr>
        <p:blipFill>
          <a:blip r:embed="rId8"/>
          <a:stretch>
            <a:fillRect/>
          </a:stretch>
        </p:blipFill>
        <p:spPr>
          <a:xfrm>
            <a:off x="6932009" y="4948436"/>
            <a:ext cx="2371989" cy="2376640"/>
          </a:xfrm>
          <a:prstGeom prst="rect">
            <a:avLst/>
          </a:prstGeom>
        </p:spPr>
      </p:pic>
      <p:pic>
        <p:nvPicPr>
          <p:cNvPr id="15" name="Picture 14">
            <a:hlinkClick r:id="rId13" action="ppaction://hlinksldjump"/>
          </p:cNvPr>
          <p:cNvPicPr>
            <a:picLocks noChangeAspect="1"/>
          </p:cNvPicPr>
          <p:nvPr/>
        </p:nvPicPr>
        <p:blipFill>
          <a:blip r:embed="rId14"/>
          <a:stretch>
            <a:fillRect/>
          </a:stretch>
        </p:blipFill>
        <p:spPr>
          <a:xfrm>
            <a:off x="581690" y="236812"/>
            <a:ext cx="11028620" cy="1359526"/>
          </a:xfrm>
          <a:prstGeom prst="rect">
            <a:avLst/>
          </a:prstGeom>
        </p:spPr>
      </p:pic>
      <p:pic>
        <p:nvPicPr>
          <p:cNvPr id="16" name="tải xuống">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401679" y="2060575"/>
            <a:ext cx="930275" cy="930275"/>
          </a:xfrm>
          <a:prstGeom prst="rect">
            <a:avLst/>
          </a:prstGeom>
        </p:spPr>
      </p:pic>
    </p:spTree>
    <p:extLst>
      <p:ext uri="{BB962C8B-B14F-4D97-AF65-F5344CB8AC3E}">
        <p14:creationId xmlns:p14="http://schemas.microsoft.com/office/powerpoint/2010/main" val="864179397"/>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2" presetClass="mediacall" presetSubtype="0" fill="hold" nodeType="withEffect">
                                  <p:stCondLst>
                                    <p:cond delay="0"/>
                                  </p:stCondLst>
                                  <p:childTnLst>
                                    <p:cmd type="call" cmd="togglePause">
                                      <p:cBhvr>
                                        <p:cTn id="1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16"/>
                </p:tgtEl>
              </p:cMediaNode>
            </p:audio>
            <p:seq concurrent="1" nextAc="seek">
              <p:cTn id="18" restart="whenNotActive" fill="hold" evtFilter="cancelBubble" nodeType="interactiveSeq">
                <p:stCondLst>
                  <p:cond evt="onClick" delay="0">
                    <p:tgtEl>
                      <p:spTgt spid="10"/>
                    </p:tgtEl>
                  </p:cond>
                </p:stCondLst>
                <p:endSync evt="end" delay="0">
                  <p:rtn val="all"/>
                </p:endSync>
                <p:childTnLst>
                  <p:par>
                    <p:cTn id="19" fill="hold">
                      <p:stCondLst>
                        <p:cond delay="0"/>
                      </p:stCondLst>
                      <p:childTnLst>
                        <p:par>
                          <p:cTn id="20" fill="hold">
                            <p:stCondLst>
                              <p:cond delay="0"/>
                            </p:stCondLst>
                            <p:childTnLst>
                              <p:par>
                                <p:cTn id="21" presetID="10" presetClass="exit" presetSubtype="0" fill="hold" nodeType="clickEffect">
                                  <p:stCondLst>
                                    <p:cond delay="0"/>
                                  </p:stCondLst>
                                  <p:childTnLst>
                                    <p:animEffect transition="out" filter="fade">
                                      <p:cBhvr>
                                        <p:cTn id="22" dur="500"/>
                                        <p:tgtEl>
                                          <p:spTgt spid="10"/>
                                        </p:tgtEl>
                                      </p:cBhvr>
                                    </p:animEffect>
                                    <p:set>
                                      <p:cBhvr>
                                        <p:cTn id="23" dur="1" fill="hold">
                                          <p:stCondLst>
                                            <p:cond delay="4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24" restart="whenNotActive" fill="hold" evtFilter="cancelBubble" nodeType="interactiveSeq">
                <p:stCondLst>
                  <p:cond evt="onClick" delay="0">
                    <p:tgtEl>
                      <p:spTgt spid="11"/>
                    </p:tgtEl>
                  </p:cond>
                </p:stCondLst>
                <p:endSync evt="end" delay="0">
                  <p:rtn val="all"/>
                </p:endSync>
                <p:childTnLst>
                  <p:par>
                    <p:cTn id="25" fill="hold">
                      <p:stCondLst>
                        <p:cond delay="0"/>
                      </p:stCondLst>
                      <p:childTnLst>
                        <p:par>
                          <p:cTn id="26" fill="hold">
                            <p:stCondLst>
                              <p:cond delay="0"/>
                            </p:stCondLst>
                            <p:childTnLst>
                              <p:par>
                                <p:cTn id="27" presetID="10" presetClass="exit" presetSubtype="0" fill="hold" nodeType="clickEffect">
                                  <p:stCondLst>
                                    <p:cond delay="0"/>
                                  </p:stCondLst>
                                  <p:childTnLst>
                                    <p:animEffect transition="out" filter="fade">
                                      <p:cBhvr>
                                        <p:cTn id="28" dur="500"/>
                                        <p:tgtEl>
                                          <p:spTgt spid="11"/>
                                        </p:tgtEl>
                                      </p:cBhvr>
                                    </p:animEffect>
                                    <p:set>
                                      <p:cBhvr>
                                        <p:cTn id="29"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30" restart="whenNotActive" fill="hold" evtFilter="cancelBubble" nodeType="interactiveSeq">
                <p:stCondLst>
                  <p:cond evt="onClick" delay="0">
                    <p:tgtEl>
                      <p:spTgt spid="9"/>
                    </p:tgtEl>
                  </p:cond>
                </p:stCondLst>
                <p:endSync evt="end" delay="0">
                  <p:rtn val="all"/>
                </p:endSync>
                <p:childTnLst>
                  <p:par>
                    <p:cTn id="31" fill="hold">
                      <p:stCondLst>
                        <p:cond delay="0"/>
                      </p:stCondLst>
                      <p:childTnLst>
                        <p:par>
                          <p:cTn id="32" fill="hold">
                            <p:stCondLst>
                              <p:cond delay="0"/>
                            </p:stCondLst>
                            <p:childTnLst>
                              <p:par>
                                <p:cTn id="33" presetID="10" presetClass="exit" presetSubtype="0" fill="hold" nodeType="clickEffect">
                                  <p:stCondLst>
                                    <p:cond delay="0"/>
                                  </p:stCondLst>
                                  <p:childTnLst>
                                    <p:animEffect transition="out" filter="fade">
                                      <p:cBhvr>
                                        <p:cTn id="34" dur="500"/>
                                        <p:tgtEl>
                                          <p:spTgt spid="9"/>
                                        </p:tgtEl>
                                      </p:cBhvr>
                                    </p:animEffect>
                                    <p:set>
                                      <p:cBhvr>
                                        <p:cTn id="35"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384518" y="3386403"/>
            <a:ext cx="5496459" cy="1492036"/>
            <a:chOff x="375374" y="3094371"/>
            <a:chExt cx="5496459" cy="1492036"/>
          </a:xfrm>
        </p:grpSpPr>
        <p:grpSp>
          <p:nvGrpSpPr>
            <p:cNvPr id="4" name="Group 3">
              <a:extLst>
                <a:ext uri="{FF2B5EF4-FFF2-40B4-BE49-F238E27FC236}">
                  <a16:creationId xmlns:a16="http://schemas.microsoft.com/office/drawing/2014/main" id="{6A9B6D05-EDC5-3E7B-0A98-797CD46EA6A2}"/>
                </a:ext>
              </a:extLst>
            </p:cNvPr>
            <p:cNvGrpSpPr/>
            <p:nvPr/>
          </p:nvGrpSpPr>
          <p:grpSpPr>
            <a:xfrm>
              <a:off x="1334726" y="3275446"/>
              <a:ext cx="4537107" cy="1129886"/>
              <a:chOff x="6830721" y="2864057"/>
              <a:chExt cx="4537107" cy="1129886"/>
            </a:xfrm>
            <a:solidFill>
              <a:sysClr val="window" lastClr="FFFFFF"/>
            </a:solidFill>
          </p:grpSpPr>
          <p:sp>
            <p:nvSpPr>
              <p:cNvPr id="6" name="Rectangle: Rounded Corners 7">
                <a:extLst>
                  <a:ext uri="{FF2B5EF4-FFF2-40B4-BE49-F238E27FC236}">
                    <a16:creationId xmlns:a16="http://schemas.microsoft.com/office/drawing/2014/main" id="{1A138B0E-3E83-267A-1999-820E406E0B8A}"/>
                  </a:ext>
                </a:extLst>
              </p:cNvPr>
              <p:cNvSpPr/>
              <p:nvPr/>
            </p:nvSpPr>
            <p:spPr>
              <a:xfrm>
                <a:off x="6830721" y="2864057"/>
                <a:ext cx="4537107" cy="1129886"/>
              </a:xfrm>
              <a:prstGeom prst="roundRect">
                <a:avLst>
                  <a:gd name="adj" fmla="val 13859"/>
                </a:avLst>
              </a:prstGeom>
              <a:solidFill>
                <a:schemeClr val="accent2">
                  <a:lumMod val="20000"/>
                  <a:lumOff val="80000"/>
                </a:schemeClr>
              </a:solidFill>
              <a:ln w="38100" cap="flat" cmpd="sng" algn="ctr">
                <a:solidFill>
                  <a:srgbClr val="EB1C24"/>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prstClr val="white"/>
                  </a:solidFill>
                  <a:effectLst/>
                  <a:uLnTx/>
                  <a:uFillTx/>
                  <a:latin typeface="UTM Avo" panose="02040603050506020204" pitchFamily="18" charset="0"/>
                </a:endParaRPr>
              </a:p>
            </p:txBody>
          </p:sp>
          <p:sp>
            <p:nvSpPr>
              <p:cNvPr id="7" name="TextBox 6">
                <a:extLst>
                  <a:ext uri="{FF2B5EF4-FFF2-40B4-BE49-F238E27FC236}">
                    <a16:creationId xmlns:a16="http://schemas.microsoft.com/office/drawing/2014/main" id="{6B8B6908-DB9F-134B-98FB-48A10DF7C8BC}"/>
                  </a:ext>
                </a:extLst>
              </p:cNvPr>
              <p:cNvSpPr txBox="1"/>
              <p:nvPr/>
            </p:nvSpPr>
            <p:spPr>
              <a:xfrm>
                <a:off x="7124695" y="3136612"/>
                <a:ext cx="375082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kern="0" dirty="0" smtClean="0">
                    <a:solidFill>
                      <a:prstClr val="black"/>
                    </a:solidFill>
                    <a:latin typeface="UTM Avo" panose="02040603050506020204" pitchFamily="18" charset="0"/>
                  </a:rPr>
                  <a:t>3 + 3 = 6</a:t>
                </a:r>
                <a:endParaRPr kumimoji="0" lang="en-US" sz="3600" b="1" i="0" u="none" strike="noStrike" kern="0" cap="none" spc="0" normalizeH="0" baseline="0" noProof="0" dirty="0">
                  <a:ln>
                    <a:noFill/>
                  </a:ln>
                  <a:solidFill>
                    <a:prstClr val="black"/>
                  </a:solidFill>
                  <a:effectLst/>
                  <a:uLnTx/>
                  <a:uFillTx/>
                  <a:latin typeface="UTM Avo" panose="02040603050506020204" pitchFamily="18" charset="0"/>
                </a:endParaRPr>
              </a:p>
            </p:txBody>
          </p:sp>
        </p:grpSp>
        <p:pic>
          <p:nvPicPr>
            <p:cNvPr id="5" name="Picture 4">
              <a:extLst>
                <a:ext uri="{FF2B5EF4-FFF2-40B4-BE49-F238E27FC236}">
                  <a16:creationId xmlns:a16="http://schemas.microsoft.com/office/drawing/2014/main" id="{695ED675-530E-2FEB-5165-D5A9D6C9BE35}"/>
                </a:ext>
              </a:extLst>
            </p:cNvPr>
            <p:cNvPicPr>
              <a:picLocks noChangeAspect="1"/>
            </p:cNvPicPr>
            <p:nvPr/>
          </p:nvPicPr>
          <p:blipFill>
            <a:blip r:embed="rId4"/>
            <a:stretch>
              <a:fillRect/>
            </a:stretch>
          </p:blipFill>
          <p:spPr>
            <a:xfrm>
              <a:off x="375374" y="3094371"/>
              <a:ext cx="1475271" cy="1492036"/>
            </a:xfrm>
            <a:prstGeom prst="rect">
              <a:avLst/>
            </a:prstGeom>
          </p:spPr>
        </p:pic>
      </p:grpSp>
      <p:grpSp>
        <p:nvGrpSpPr>
          <p:cNvPr id="8" name="Group 7"/>
          <p:cNvGrpSpPr/>
          <p:nvPr/>
        </p:nvGrpSpPr>
        <p:grpSpPr>
          <a:xfrm>
            <a:off x="6372940" y="3431990"/>
            <a:ext cx="5085642" cy="1400861"/>
            <a:chOff x="6455236" y="3072120"/>
            <a:chExt cx="5085642" cy="1400861"/>
          </a:xfrm>
        </p:grpSpPr>
        <p:grpSp>
          <p:nvGrpSpPr>
            <p:cNvPr id="9" name="Group 8">
              <a:extLst>
                <a:ext uri="{FF2B5EF4-FFF2-40B4-BE49-F238E27FC236}">
                  <a16:creationId xmlns:a16="http://schemas.microsoft.com/office/drawing/2014/main" id="{6679D93E-BD1D-8262-9AC4-236CA515883A}"/>
                </a:ext>
              </a:extLst>
            </p:cNvPr>
            <p:cNvGrpSpPr/>
            <p:nvPr/>
          </p:nvGrpSpPr>
          <p:grpSpPr>
            <a:xfrm>
              <a:off x="7003771" y="3207607"/>
              <a:ext cx="4537107" cy="1129886"/>
              <a:chOff x="981375" y="2864057"/>
              <a:chExt cx="4537107" cy="1129886"/>
            </a:xfrm>
          </p:grpSpPr>
          <p:sp>
            <p:nvSpPr>
              <p:cNvPr id="11" name="Rectangle: Rounded Corners 10">
                <a:extLst>
                  <a:ext uri="{FF2B5EF4-FFF2-40B4-BE49-F238E27FC236}">
                    <a16:creationId xmlns:a16="http://schemas.microsoft.com/office/drawing/2014/main" id="{0F2945C9-99FE-F73F-4843-B099455F195D}"/>
                  </a:ext>
                </a:extLst>
              </p:cNvPr>
              <p:cNvSpPr/>
              <p:nvPr/>
            </p:nvSpPr>
            <p:spPr>
              <a:xfrm>
                <a:off x="981375" y="2864057"/>
                <a:ext cx="4537107" cy="1129886"/>
              </a:xfrm>
              <a:prstGeom prst="roundRect">
                <a:avLst>
                  <a:gd name="adj" fmla="val 13859"/>
                </a:avLst>
              </a:prstGeom>
              <a:solidFill>
                <a:schemeClr val="accent4">
                  <a:lumMod val="20000"/>
                  <a:lumOff val="80000"/>
                </a:schemeClr>
              </a:solidFill>
              <a:ln w="38100" cap="flat" cmpd="sng" algn="ctr">
                <a:solidFill>
                  <a:srgbClr val="FBA409"/>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prstClr val="white"/>
                  </a:solidFill>
                  <a:effectLst/>
                  <a:uLnTx/>
                  <a:uFillTx/>
                  <a:latin typeface="UTM Avo" panose="02040603050506020204" pitchFamily="18" charset="0"/>
                </a:endParaRPr>
              </a:p>
            </p:txBody>
          </p:sp>
          <p:sp>
            <p:nvSpPr>
              <p:cNvPr id="12" name="TextBox 11">
                <a:extLst>
                  <a:ext uri="{FF2B5EF4-FFF2-40B4-BE49-F238E27FC236}">
                    <a16:creationId xmlns:a16="http://schemas.microsoft.com/office/drawing/2014/main" id="{BD9B25D3-AA2E-20D2-E2CB-CE8D652B314B}"/>
                  </a:ext>
                </a:extLst>
              </p:cNvPr>
              <p:cNvSpPr txBox="1"/>
              <p:nvPr/>
            </p:nvSpPr>
            <p:spPr>
              <a:xfrm>
                <a:off x="1374513" y="3136612"/>
                <a:ext cx="375082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kern="0" dirty="0" smtClean="0">
                    <a:solidFill>
                      <a:prstClr val="black"/>
                    </a:solidFill>
                    <a:latin typeface="UTM Avo" panose="02040603050506020204" pitchFamily="18" charset="0"/>
                  </a:rPr>
                  <a:t>4 + 3 = 7</a:t>
                </a:r>
                <a:endParaRPr kumimoji="0" lang="en-US" sz="3600" b="1" i="0" u="none" strike="noStrike" kern="0" cap="none" spc="0" normalizeH="0" baseline="0" noProof="0" dirty="0">
                  <a:ln>
                    <a:noFill/>
                  </a:ln>
                  <a:solidFill>
                    <a:prstClr val="black"/>
                  </a:solidFill>
                  <a:effectLst/>
                  <a:uLnTx/>
                  <a:uFillTx/>
                  <a:latin typeface="UTM Avo" panose="02040603050506020204" pitchFamily="18" charset="0"/>
                </a:endParaRPr>
              </a:p>
            </p:txBody>
          </p:sp>
        </p:grpSp>
        <p:pic>
          <p:nvPicPr>
            <p:cNvPr id="10" name="Picture 9">
              <a:extLst>
                <a:ext uri="{FF2B5EF4-FFF2-40B4-BE49-F238E27FC236}">
                  <a16:creationId xmlns:a16="http://schemas.microsoft.com/office/drawing/2014/main" id="{3FB107B9-225D-0A67-1870-EF082249D7D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1716" r="58214" b="79914"/>
            <a:stretch/>
          </p:blipFill>
          <p:spPr>
            <a:xfrm>
              <a:off x="6455236" y="3072120"/>
              <a:ext cx="1385564" cy="1400861"/>
            </a:xfrm>
            <a:prstGeom prst="rect">
              <a:avLst/>
            </a:prstGeom>
          </p:spPr>
        </p:pic>
      </p:grpSp>
      <p:grpSp>
        <p:nvGrpSpPr>
          <p:cNvPr id="13" name="Group 12"/>
          <p:cNvGrpSpPr/>
          <p:nvPr/>
        </p:nvGrpSpPr>
        <p:grpSpPr>
          <a:xfrm>
            <a:off x="3305048" y="4917197"/>
            <a:ext cx="5432737" cy="1570786"/>
            <a:chOff x="314960" y="4906028"/>
            <a:chExt cx="5432737" cy="1570786"/>
          </a:xfrm>
        </p:grpSpPr>
        <p:grpSp>
          <p:nvGrpSpPr>
            <p:cNvPr id="14" name="Group 13">
              <a:extLst>
                <a:ext uri="{FF2B5EF4-FFF2-40B4-BE49-F238E27FC236}">
                  <a16:creationId xmlns:a16="http://schemas.microsoft.com/office/drawing/2014/main" id="{FA4F3940-7772-7C86-149D-D29EF562F8DF}"/>
                </a:ext>
              </a:extLst>
            </p:cNvPr>
            <p:cNvGrpSpPr/>
            <p:nvPr/>
          </p:nvGrpSpPr>
          <p:grpSpPr>
            <a:xfrm>
              <a:off x="1210590" y="5126478"/>
              <a:ext cx="4537107" cy="1129886"/>
              <a:chOff x="981375" y="4872764"/>
              <a:chExt cx="4537107" cy="1129886"/>
            </a:xfrm>
          </p:grpSpPr>
          <p:sp>
            <p:nvSpPr>
              <p:cNvPr id="16" name="Rectangle: Rounded Corners 13">
                <a:extLst>
                  <a:ext uri="{FF2B5EF4-FFF2-40B4-BE49-F238E27FC236}">
                    <a16:creationId xmlns:a16="http://schemas.microsoft.com/office/drawing/2014/main" id="{669181E9-49AF-941B-9795-75D5C1EA3560}"/>
                  </a:ext>
                </a:extLst>
              </p:cNvPr>
              <p:cNvSpPr/>
              <p:nvPr/>
            </p:nvSpPr>
            <p:spPr>
              <a:xfrm>
                <a:off x="981375" y="4872764"/>
                <a:ext cx="4537107" cy="1129886"/>
              </a:xfrm>
              <a:prstGeom prst="roundRect">
                <a:avLst>
                  <a:gd name="adj" fmla="val 13859"/>
                </a:avLst>
              </a:prstGeom>
              <a:solidFill>
                <a:schemeClr val="accent6">
                  <a:lumMod val="20000"/>
                  <a:lumOff val="80000"/>
                </a:schemeClr>
              </a:solidFill>
              <a:ln w="38100" cap="flat" cmpd="sng" algn="ctr">
                <a:solidFill>
                  <a:srgbClr val="4D9E2A"/>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prstClr val="white"/>
                  </a:solidFill>
                  <a:effectLst/>
                  <a:uLnTx/>
                  <a:uFillTx/>
                  <a:latin typeface="UTM Avo" panose="02040603050506020204" pitchFamily="18" charset="0"/>
                </a:endParaRPr>
              </a:p>
            </p:txBody>
          </p:sp>
          <p:sp>
            <p:nvSpPr>
              <p:cNvPr id="17" name="TextBox 16">
                <a:extLst>
                  <a:ext uri="{FF2B5EF4-FFF2-40B4-BE49-F238E27FC236}">
                    <a16:creationId xmlns:a16="http://schemas.microsoft.com/office/drawing/2014/main" id="{8CA04997-F40D-5925-064B-24E35B803FAA}"/>
                  </a:ext>
                </a:extLst>
              </p:cNvPr>
              <p:cNvSpPr txBox="1"/>
              <p:nvPr/>
            </p:nvSpPr>
            <p:spPr>
              <a:xfrm>
                <a:off x="1374513" y="5145319"/>
                <a:ext cx="375082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kern="0" noProof="0" dirty="0" smtClean="0">
                    <a:solidFill>
                      <a:prstClr val="black"/>
                    </a:solidFill>
                    <a:latin typeface="UTM Avo" panose="02040603050506020204" pitchFamily="18" charset="0"/>
                  </a:rPr>
                  <a:t>3 + 4 = 7</a:t>
                </a:r>
                <a:endParaRPr kumimoji="0" lang="en-US" sz="3600" b="1" i="0" u="none" strike="noStrike" kern="0" cap="none" spc="0" normalizeH="0" baseline="0" noProof="0" dirty="0">
                  <a:ln>
                    <a:noFill/>
                  </a:ln>
                  <a:solidFill>
                    <a:prstClr val="black"/>
                  </a:solidFill>
                  <a:effectLst/>
                  <a:uLnTx/>
                  <a:uFillTx/>
                  <a:latin typeface="UTM Avo" panose="02040603050506020204" pitchFamily="18" charset="0"/>
                </a:endParaRPr>
              </a:p>
            </p:txBody>
          </p:sp>
        </p:grpSp>
        <p:pic>
          <p:nvPicPr>
            <p:cNvPr id="15" name="Picture 14">
              <a:extLst>
                <a:ext uri="{FF2B5EF4-FFF2-40B4-BE49-F238E27FC236}">
                  <a16:creationId xmlns:a16="http://schemas.microsoft.com/office/drawing/2014/main" id="{325FDFC4-4EE5-97AA-5A7D-84B92F0B8C8A}"/>
                </a:ext>
              </a:extLst>
            </p:cNvPr>
            <p:cNvPicPr>
              <a:picLocks noChangeAspect="1"/>
            </p:cNvPicPr>
            <p:nvPr/>
          </p:nvPicPr>
          <p:blipFill rotWithShape="1">
            <a:blip r:embed="rId6"/>
            <a:srcRect r="50703"/>
            <a:stretch/>
          </p:blipFill>
          <p:spPr>
            <a:xfrm>
              <a:off x="314960" y="4906028"/>
              <a:ext cx="1487889" cy="1570786"/>
            </a:xfrm>
            <a:prstGeom prst="rect">
              <a:avLst/>
            </a:prstGeom>
          </p:spPr>
        </p:pic>
      </p:grpSp>
      <p:pic>
        <p:nvPicPr>
          <p:cNvPr id="18" name="Picture 17">
            <a:extLst>
              <a:ext uri="{FF2B5EF4-FFF2-40B4-BE49-F238E27FC236}">
                <a16:creationId xmlns:a16="http://schemas.microsoft.com/office/drawing/2014/main" id="{DAFA8181-D746-C532-A2ED-45C3AB8329AD}"/>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r="58208" b="61433"/>
          <a:stretch/>
        </p:blipFill>
        <p:spPr>
          <a:xfrm>
            <a:off x="5486625" y="3726114"/>
            <a:ext cx="953350" cy="857536"/>
          </a:xfrm>
          <a:prstGeom prst="rect">
            <a:avLst/>
          </a:prstGeom>
        </p:spPr>
      </p:pic>
      <p:pic>
        <p:nvPicPr>
          <p:cNvPr id="19" name="Picture 18">
            <a:extLst>
              <a:ext uri="{FF2B5EF4-FFF2-40B4-BE49-F238E27FC236}">
                <a16:creationId xmlns:a16="http://schemas.microsoft.com/office/drawing/2014/main" id="{24FD5338-B56D-15E2-D1A1-0AA8F30F3C00}"/>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60604" t="-2269" r="334" b="61951"/>
          <a:stretch/>
        </p:blipFill>
        <p:spPr>
          <a:xfrm>
            <a:off x="10936297" y="3620198"/>
            <a:ext cx="891076" cy="896464"/>
          </a:xfrm>
          <a:prstGeom prst="rect">
            <a:avLst/>
          </a:prstGeom>
        </p:spPr>
      </p:pic>
      <p:pic>
        <p:nvPicPr>
          <p:cNvPr id="20" name="Picture 19">
            <a:extLst>
              <a:ext uri="{FF2B5EF4-FFF2-40B4-BE49-F238E27FC236}">
                <a16:creationId xmlns:a16="http://schemas.microsoft.com/office/drawing/2014/main" id="{DA1F16BE-1AE7-06E7-58A3-F93761C28756}"/>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60604" t="-2269" r="334" b="61951"/>
          <a:stretch/>
        </p:blipFill>
        <p:spPr>
          <a:xfrm>
            <a:off x="8391433" y="5251360"/>
            <a:ext cx="891076" cy="896464"/>
          </a:xfrm>
          <a:prstGeom prst="rect">
            <a:avLst/>
          </a:prstGeom>
        </p:spPr>
      </p:pic>
      <p:pic>
        <p:nvPicPr>
          <p:cNvPr id="25" name="Picture 24"/>
          <p:cNvPicPr>
            <a:picLocks noChangeAspect="1"/>
          </p:cNvPicPr>
          <p:nvPr/>
        </p:nvPicPr>
        <p:blipFill>
          <a:blip r:embed="rId9"/>
          <a:stretch>
            <a:fillRect/>
          </a:stretch>
        </p:blipFill>
        <p:spPr>
          <a:xfrm>
            <a:off x="849075" y="678511"/>
            <a:ext cx="5328366" cy="2334970"/>
          </a:xfrm>
          <a:prstGeom prst="rect">
            <a:avLst/>
          </a:prstGeom>
        </p:spPr>
      </p:pic>
      <p:pic>
        <p:nvPicPr>
          <p:cNvPr id="26" name="Picture 25"/>
          <p:cNvPicPr>
            <a:picLocks noChangeAspect="1"/>
          </p:cNvPicPr>
          <p:nvPr/>
        </p:nvPicPr>
        <p:blipFill rotWithShape="1">
          <a:blip r:embed="rId10" cstate="print">
            <a:extLst>
              <a:ext uri="{28A0092B-C50C-407E-A947-70E740481C1C}">
                <a14:useLocalDpi xmlns:a14="http://schemas.microsoft.com/office/drawing/2010/main" val="0"/>
              </a:ext>
            </a:extLst>
          </a:blip>
          <a:srcRect t="10686" b="50981"/>
          <a:stretch/>
        </p:blipFill>
        <p:spPr>
          <a:xfrm>
            <a:off x="6007688" y="305589"/>
            <a:ext cx="3501631" cy="2013438"/>
          </a:xfrm>
          <a:prstGeom prst="rect">
            <a:avLst/>
          </a:prstGeom>
        </p:spPr>
      </p:pic>
      <p:pic>
        <p:nvPicPr>
          <p:cNvPr id="27" name="Picture 26"/>
          <p:cNvPicPr>
            <a:picLocks noChangeAspect="1"/>
          </p:cNvPicPr>
          <p:nvPr/>
        </p:nvPicPr>
        <p:blipFill rotWithShape="1">
          <a:blip r:embed="rId10" cstate="print">
            <a:extLst>
              <a:ext uri="{28A0092B-C50C-407E-A947-70E740481C1C}">
                <a14:useLocalDpi xmlns:a14="http://schemas.microsoft.com/office/drawing/2010/main" val="0"/>
              </a:ext>
            </a:extLst>
          </a:blip>
          <a:srcRect t="10257" b="51665"/>
          <a:stretch/>
        </p:blipFill>
        <p:spPr>
          <a:xfrm>
            <a:off x="8195886" y="1409392"/>
            <a:ext cx="3501632" cy="1999971"/>
          </a:xfrm>
          <a:prstGeom prst="rect">
            <a:avLst/>
          </a:prstGeom>
        </p:spPr>
      </p:pic>
      <p:pic>
        <p:nvPicPr>
          <p:cNvPr id="22" name="Picture 21">
            <a:hlinkClick r:id="rId11" action="ppaction://hlinksldjump"/>
          </p:cNvPr>
          <p:cNvPicPr>
            <a:picLocks noChangeAspect="1"/>
          </p:cNvPicPr>
          <p:nvPr/>
        </p:nvPicPr>
        <p:blipFill>
          <a:blip r:embed="rId12"/>
          <a:stretch>
            <a:fillRect/>
          </a:stretch>
        </p:blipFill>
        <p:spPr>
          <a:xfrm>
            <a:off x="673252" y="5410202"/>
            <a:ext cx="1341236" cy="1005927"/>
          </a:xfrm>
          <a:prstGeom prst="rect">
            <a:avLst/>
          </a:prstGeom>
        </p:spPr>
      </p:pic>
    </p:spTree>
    <p:extLst>
      <p:ext uri="{BB962C8B-B14F-4D97-AF65-F5344CB8AC3E}">
        <p14:creationId xmlns:p14="http://schemas.microsoft.com/office/powerpoint/2010/main" val="3228358035"/>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anim calcmode="lin" valueType="num">
                                      <p:cBhvr>
                                        <p:cTn id="18" dur="1000" fill="hold"/>
                                        <p:tgtEl>
                                          <p:spTgt spid="13"/>
                                        </p:tgtEl>
                                        <p:attrNameLst>
                                          <p:attrName>ppt_x</p:attrName>
                                        </p:attrNameLst>
                                      </p:cBhvr>
                                      <p:tavLst>
                                        <p:tav tm="0">
                                          <p:val>
                                            <p:strVal val="#ppt_x"/>
                                          </p:val>
                                        </p:tav>
                                        <p:tav tm="100000">
                                          <p:val>
                                            <p:strVal val="#ppt_x"/>
                                          </p:val>
                                        </p:tav>
                                      </p:tavLst>
                                    </p:anim>
                                    <p:anim calcmode="lin" valueType="num">
                                      <p:cBhvr>
                                        <p:cTn id="1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fade">
                                      <p:cBhvr>
                                        <p:cTn id="24" dur="500"/>
                                        <p:tgtEl>
                                          <p:spTgt spid="18"/>
                                        </p:tgtEl>
                                      </p:cBhvr>
                                    </p:animEffect>
                                  </p:childTnLst>
                                  <p:subTnLst>
                                    <p:audio>
                                      <p:cMediaNode>
                                        <p:cTn display="0" masterRel="sameClick">
                                          <p:stCondLst>
                                            <p:cond evt="begin" delay="0">
                                              <p:tn val="22"/>
                                            </p:cond>
                                          </p:stCondLst>
                                          <p:endCondLst>
                                            <p:cond evt="onStopAudio" delay="0">
                                              <p:tgtEl>
                                                <p:sldTgt/>
                                              </p:tgtEl>
                                            </p:cond>
                                          </p:endCondLst>
                                        </p:cTn>
                                        <p:tgtEl>
                                          <p:sndTgt r:embed="rId3" name="applause.wav"/>
                                        </p:tgtEl>
                                      </p:cMediaNode>
                                    </p:audio>
                                  </p:subTnLst>
                                </p:cTn>
                              </p:par>
                              <p:par>
                                <p:cTn id="25" presetID="10" presetClass="entr" presetSubtype="0" fill="hold" nodeType="with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500"/>
                                        <p:tgtEl>
                                          <p:spTgt spid="19"/>
                                        </p:tgtEl>
                                      </p:cBhvr>
                                    </p:animEffect>
                                  </p:childTnLst>
                                </p:cTn>
                              </p:par>
                              <p:par>
                                <p:cTn id="28" presetID="10" presetClass="entr" presetSubtype="0" fill="hold" nodeType="with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fade">
                                      <p:cBhvr>
                                        <p:cTn id="3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84518" y="3368818"/>
            <a:ext cx="5496459" cy="1492036"/>
            <a:chOff x="375374" y="3094371"/>
            <a:chExt cx="5496459" cy="1492036"/>
          </a:xfrm>
        </p:grpSpPr>
        <p:grpSp>
          <p:nvGrpSpPr>
            <p:cNvPr id="3" name="Group 2">
              <a:extLst>
                <a:ext uri="{FF2B5EF4-FFF2-40B4-BE49-F238E27FC236}">
                  <a16:creationId xmlns:a16="http://schemas.microsoft.com/office/drawing/2014/main" id="{6A9B6D05-EDC5-3E7B-0A98-797CD46EA6A2}"/>
                </a:ext>
              </a:extLst>
            </p:cNvPr>
            <p:cNvGrpSpPr/>
            <p:nvPr/>
          </p:nvGrpSpPr>
          <p:grpSpPr>
            <a:xfrm>
              <a:off x="1334726" y="3275446"/>
              <a:ext cx="4537107" cy="1129886"/>
              <a:chOff x="6830721" y="2864057"/>
              <a:chExt cx="4537107" cy="1129886"/>
            </a:xfrm>
            <a:solidFill>
              <a:sysClr val="window" lastClr="FFFFFF"/>
            </a:solidFill>
          </p:grpSpPr>
          <p:sp>
            <p:nvSpPr>
              <p:cNvPr id="5" name="Rectangle: Rounded Corners 7">
                <a:extLst>
                  <a:ext uri="{FF2B5EF4-FFF2-40B4-BE49-F238E27FC236}">
                    <a16:creationId xmlns:a16="http://schemas.microsoft.com/office/drawing/2014/main" id="{1A138B0E-3E83-267A-1999-820E406E0B8A}"/>
                  </a:ext>
                </a:extLst>
              </p:cNvPr>
              <p:cNvSpPr/>
              <p:nvPr/>
            </p:nvSpPr>
            <p:spPr>
              <a:xfrm>
                <a:off x="6830721" y="2864057"/>
                <a:ext cx="4537107" cy="1129886"/>
              </a:xfrm>
              <a:prstGeom prst="roundRect">
                <a:avLst>
                  <a:gd name="adj" fmla="val 13859"/>
                </a:avLst>
              </a:prstGeom>
              <a:solidFill>
                <a:schemeClr val="accent2">
                  <a:lumMod val="20000"/>
                  <a:lumOff val="80000"/>
                </a:schemeClr>
              </a:solidFill>
              <a:ln w="38100" cap="flat" cmpd="sng" algn="ctr">
                <a:solidFill>
                  <a:srgbClr val="EB1C24"/>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prstClr val="white"/>
                  </a:solidFill>
                  <a:effectLst/>
                  <a:uLnTx/>
                  <a:uFillTx/>
                  <a:latin typeface="UTM Avo" panose="02040603050506020204" pitchFamily="18" charset="0"/>
                </a:endParaRPr>
              </a:p>
            </p:txBody>
          </p:sp>
          <p:sp>
            <p:nvSpPr>
              <p:cNvPr id="6" name="TextBox 5">
                <a:extLst>
                  <a:ext uri="{FF2B5EF4-FFF2-40B4-BE49-F238E27FC236}">
                    <a16:creationId xmlns:a16="http://schemas.microsoft.com/office/drawing/2014/main" id="{6B8B6908-DB9F-134B-98FB-48A10DF7C8BC}"/>
                  </a:ext>
                </a:extLst>
              </p:cNvPr>
              <p:cNvSpPr txBox="1"/>
              <p:nvPr/>
            </p:nvSpPr>
            <p:spPr>
              <a:xfrm>
                <a:off x="7103844" y="3105832"/>
                <a:ext cx="3750829" cy="646331"/>
              </a:xfrm>
              <a:prstGeom prst="rect">
                <a:avLst/>
              </a:prstGeom>
              <a:noFill/>
            </p:spPr>
            <p:txBody>
              <a:bodyPr wrap="square" rtlCol="0">
                <a:spAutoFit/>
              </a:bodyPr>
              <a:lstStyle/>
              <a:p>
                <a:pPr lvl="0" algn="ctr">
                  <a:defRPr/>
                </a:pPr>
                <a:r>
                  <a:rPr lang="vi-VN" sz="3600" b="1" kern="0" smtClean="0">
                    <a:solidFill>
                      <a:prstClr val="black"/>
                    </a:solidFill>
                    <a:latin typeface="UTM Avo" panose="02040603050506020204" pitchFamily="18" charset="0"/>
                  </a:rPr>
                  <a:t>5 + 4 = 9</a:t>
                </a:r>
                <a:endParaRPr kumimoji="0" lang="en-US" sz="3600" b="1" i="0" u="none" strike="noStrike" kern="0" cap="none" spc="0" normalizeH="0" baseline="0" noProof="0" dirty="0">
                  <a:ln>
                    <a:noFill/>
                  </a:ln>
                  <a:solidFill>
                    <a:prstClr val="black"/>
                  </a:solidFill>
                  <a:effectLst/>
                  <a:uLnTx/>
                  <a:uFillTx/>
                  <a:latin typeface="UTM Avo" panose="02040603050506020204" pitchFamily="18" charset="0"/>
                </a:endParaRPr>
              </a:p>
            </p:txBody>
          </p:sp>
        </p:grpSp>
        <p:pic>
          <p:nvPicPr>
            <p:cNvPr id="4" name="Picture 3">
              <a:extLst>
                <a:ext uri="{FF2B5EF4-FFF2-40B4-BE49-F238E27FC236}">
                  <a16:creationId xmlns:a16="http://schemas.microsoft.com/office/drawing/2014/main" id="{695ED675-530E-2FEB-5165-D5A9D6C9BE35}"/>
                </a:ext>
              </a:extLst>
            </p:cNvPr>
            <p:cNvPicPr>
              <a:picLocks noChangeAspect="1"/>
            </p:cNvPicPr>
            <p:nvPr/>
          </p:nvPicPr>
          <p:blipFill>
            <a:blip r:embed="rId4"/>
            <a:stretch>
              <a:fillRect/>
            </a:stretch>
          </p:blipFill>
          <p:spPr>
            <a:xfrm>
              <a:off x="375374" y="3094371"/>
              <a:ext cx="1475271" cy="1492036"/>
            </a:xfrm>
            <a:prstGeom prst="rect">
              <a:avLst/>
            </a:prstGeom>
          </p:spPr>
        </p:pic>
      </p:grpSp>
      <p:grpSp>
        <p:nvGrpSpPr>
          <p:cNvPr id="7" name="Group 6"/>
          <p:cNvGrpSpPr/>
          <p:nvPr/>
        </p:nvGrpSpPr>
        <p:grpSpPr>
          <a:xfrm>
            <a:off x="6372940" y="3414405"/>
            <a:ext cx="5085642" cy="1400861"/>
            <a:chOff x="6455236" y="3072120"/>
            <a:chExt cx="5085642" cy="1400861"/>
          </a:xfrm>
        </p:grpSpPr>
        <p:grpSp>
          <p:nvGrpSpPr>
            <p:cNvPr id="8" name="Group 7">
              <a:extLst>
                <a:ext uri="{FF2B5EF4-FFF2-40B4-BE49-F238E27FC236}">
                  <a16:creationId xmlns:a16="http://schemas.microsoft.com/office/drawing/2014/main" id="{6679D93E-BD1D-8262-9AC4-236CA515883A}"/>
                </a:ext>
              </a:extLst>
            </p:cNvPr>
            <p:cNvGrpSpPr/>
            <p:nvPr/>
          </p:nvGrpSpPr>
          <p:grpSpPr>
            <a:xfrm>
              <a:off x="7003771" y="3207607"/>
              <a:ext cx="4537107" cy="1129886"/>
              <a:chOff x="981375" y="2864057"/>
              <a:chExt cx="4537107" cy="1129886"/>
            </a:xfrm>
          </p:grpSpPr>
          <p:sp>
            <p:nvSpPr>
              <p:cNvPr id="10" name="Rectangle: Rounded Corners 10">
                <a:extLst>
                  <a:ext uri="{FF2B5EF4-FFF2-40B4-BE49-F238E27FC236}">
                    <a16:creationId xmlns:a16="http://schemas.microsoft.com/office/drawing/2014/main" id="{0F2945C9-99FE-F73F-4843-B099455F195D}"/>
                  </a:ext>
                </a:extLst>
              </p:cNvPr>
              <p:cNvSpPr/>
              <p:nvPr/>
            </p:nvSpPr>
            <p:spPr>
              <a:xfrm>
                <a:off x="981375" y="2864057"/>
                <a:ext cx="4537107" cy="1129886"/>
              </a:xfrm>
              <a:prstGeom prst="roundRect">
                <a:avLst>
                  <a:gd name="adj" fmla="val 13859"/>
                </a:avLst>
              </a:prstGeom>
              <a:solidFill>
                <a:schemeClr val="accent4">
                  <a:lumMod val="20000"/>
                  <a:lumOff val="80000"/>
                </a:schemeClr>
              </a:solidFill>
              <a:ln w="38100" cap="flat" cmpd="sng" algn="ctr">
                <a:solidFill>
                  <a:srgbClr val="FBA409"/>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prstClr val="white"/>
                  </a:solidFill>
                  <a:effectLst/>
                  <a:uLnTx/>
                  <a:uFillTx/>
                  <a:latin typeface="UTM Avo" panose="02040603050506020204" pitchFamily="18" charset="0"/>
                </a:endParaRPr>
              </a:p>
            </p:txBody>
          </p:sp>
          <p:sp>
            <p:nvSpPr>
              <p:cNvPr id="11" name="TextBox 10">
                <a:extLst>
                  <a:ext uri="{FF2B5EF4-FFF2-40B4-BE49-F238E27FC236}">
                    <a16:creationId xmlns:a16="http://schemas.microsoft.com/office/drawing/2014/main" id="{BD9B25D3-AA2E-20D2-E2CB-CE8D652B314B}"/>
                  </a:ext>
                </a:extLst>
              </p:cNvPr>
              <p:cNvSpPr txBox="1"/>
              <p:nvPr/>
            </p:nvSpPr>
            <p:spPr>
              <a:xfrm>
                <a:off x="1374513" y="3107868"/>
                <a:ext cx="3750829" cy="646331"/>
              </a:xfrm>
              <a:prstGeom prst="rect">
                <a:avLst/>
              </a:prstGeom>
              <a:noFill/>
            </p:spPr>
            <p:txBody>
              <a:bodyPr wrap="square" rtlCol="0">
                <a:spAutoFit/>
              </a:bodyPr>
              <a:lstStyle/>
              <a:p>
                <a:pPr lvl="0" algn="ctr">
                  <a:defRPr/>
                </a:pPr>
                <a:r>
                  <a:rPr lang="vi-VN" sz="3600" b="1" kern="0" smtClean="0">
                    <a:solidFill>
                      <a:prstClr val="black"/>
                    </a:solidFill>
                    <a:latin typeface="UTM Avo" panose="02040603050506020204" pitchFamily="18" charset="0"/>
                  </a:rPr>
                  <a:t>3 + 5 = 8</a:t>
                </a:r>
                <a:endParaRPr kumimoji="0" lang="en-US" sz="3600" b="1" i="0" u="none" strike="noStrike" kern="0" cap="none" spc="0" normalizeH="0" baseline="0" noProof="0" dirty="0">
                  <a:ln>
                    <a:noFill/>
                  </a:ln>
                  <a:solidFill>
                    <a:prstClr val="black"/>
                  </a:solidFill>
                  <a:effectLst/>
                  <a:uLnTx/>
                  <a:uFillTx/>
                  <a:latin typeface="UTM Avo" panose="02040603050506020204" pitchFamily="18" charset="0"/>
                </a:endParaRPr>
              </a:p>
            </p:txBody>
          </p:sp>
        </p:grpSp>
        <p:pic>
          <p:nvPicPr>
            <p:cNvPr id="9" name="Picture 8">
              <a:extLst>
                <a:ext uri="{FF2B5EF4-FFF2-40B4-BE49-F238E27FC236}">
                  <a16:creationId xmlns:a16="http://schemas.microsoft.com/office/drawing/2014/main" id="{3FB107B9-225D-0A67-1870-EF082249D7D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1716" r="58214" b="79914"/>
            <a:stretch/>
          </p:blipFill>
          <p:spPr>
            <a:xfrm>
              <a:off x="6455236" y="3072120"/>
              <a:ext cx="1385564" cy="1400861"/>
            </a:xfrm>
            <a:prstGeom prst="rect">
              <a:avLst/>
            </a:prstGeom>
          </p:spPr>
        </p:pic>
      </p:grpSp>
      <p:grpSp>
        <p:nvGrpSpPr>
          <p:cNvPr id="12" name="Group 11"/>
          <p:cNvGrpSpPr/>
          <p:nvPr/>
        </p:nvGrpSpPr>
        <p:grpSpPr>
          <a:xfrm>
            <a:off x="3305048" y="4899612"/>
            <a:ext cx="5432737" cy="1570786"/>
            <a:chOff x="314960" y="4906028"/>
            <a:chExt cx="5432737" cy="1570786"/>
          </a:xfrm>
        </p:grpSpPr>
        <p:grpSp>
          <p:nvGrpSpPr>
            <p:cNvPr id="13" name="Group 12">
              <a:extLst>
                <a:ext uri="{FF2B5EF4-FFF2-40B4-BE49-F238E27FC236}">
                  <a16:creationId xmlns:a16="http://schemas.microsoft.com/office/drawing/2014/main" id="{FA4F3940-7772-7C86-149D-D29EF562F8DF}"/>
                </a:ext>
              </a:extLst>
            </p:cNvPr>
            <p:cNvGrpSpPr/>
            <p:nvPr/>
          </p:nvGrpSpPr>
          <p:grpSpPr>
            <a:xfrm>
              <a:off x="1210590" y="5126478"/>
              <a:ext cx="4537107" cy="1129886"/>
              <a:chOff x="981375" y="4872764"/>
              <a:chExt cx="4537107" cy="1129886"/>
            </a:xfrm>
          </p:grpSpPr>
          <p:sp>
            <p:nvSpPr>
              <p:cNvPr id="15" name="Rectangle: Rounded Corners 13">
                <a:extLst>
                  <a:ext uri="{FF2B5EF4-FFF2-40B4-BE49-F238E27FC236}">
                    <a16:creationId xmlns:a16="http://schemas.microsoft.com/office/drawing/2014/main" id="{669181E9-49AF-941B-9795-75D5C1EA3560}"/>
                  </a:ext>
                </a:extLst>
              </p:cNvPr>
              <p:cNvSpPr/>
              <p:nvPr/>
            </p:nvSpPr>
            <p:spPr>
              <a:xfrm>
                <a:off x="981375" y="4872764"/>
                <a:ext cx="4537107" cy="1129886"/>
              </a:xfrm>
              <a:prstGeom prst="roundRect">
                <a:avLst>
                  <a:gd name="adj" fmla="val 13859"/>
                </a:avLst>
              </a:prstGeom>
              <a:solidFill>
                <a:schemeClr val="accent6">
                  <a:lumMod val="20000"/>
                  <a:lumOff val="80000"/>
                </a:schemeClr>
              </a:solidFill>
              <a:ln w="38100" cap="flat" cmpd="sng" algn="ctr">
                <a:solidFill>
                  <a:srgbClr val="4D9E2A"/>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prstClr val="white"/>
                  </a:solidFill>
                  <a:effectLst/>
                  <a:uLnTx/>
                  <a:uFillTx/>
                  <a:latin typeface="UTM Avo" panose="02040603050506020204" pitchFamily="18" charset="0"/>
                </a:endParaRPr>
              </a:p>
            </p:txBody>
          </p:sp>
          <p:sp>
            <p:nvSpPr>
              <p:cNvPr id="16" name="TextBox 15">
                <a:extLst>
                  <a:ext uri="{FF2B5EF4-FFF2-40B4-BE49-F238E27FC236}">
                    <a16:creationId xmlns:a16="http://schemas.microsoft.com/office/drawing/2014/main" id="{8CA04997-F40D-5925-064B-24E35B803FAA}"/>
                  </a:ext>
                </a:extLst>
              </p:cNvPr>
              <p:cNvSpPr txBox="1"/>
              <p:nvPr/>
            </p:nvSpPr>
            <p:spPr>
              <a:xfrm>
                <a:off x="1374513" y="5119177"/>
                <a:ext cx="3750829" cy="646331"/>
              </a:xfrm>
              <a:prstGeom prst="rect">
                <a:avLst/>
              </a:prstGeom>
              <a:noFill/>
            </p:spPr>
            <p:txBody>
              <a:bodyPr wrap="square" rtlCol="0">
                <a:spAutoFit/>
              </a:bodyPr>
              <a:lstStyle/>
              <a:p>
                <a:pPr lvl="0" algn="ctr">
                  <a:defRPr/>
                </a:pPr>
                <a:r>
                  <a:rPr lang="en-US" sz="3600" b="1" kern="0" dirty="0" smtClean="0">
                    <a:solidFill>
                      <a:prstClr val="black"/>
                    </a:solidFill>
                    <a:latin typeface="UTM Avo" panose="02040603050506020204" pitchFamily="18" charset="0"/>
                  </a:rPr>
                  <a:t>5 + 5 = 10</a:t>
                </a:r>
                <a:endParaRPr kumimoji="0" lang="en-US" sz="3600" b="1" i="0" u="none" strike="noStrike" kern="0" cap="none" spc="0" normalizeH="0" baseline="0" noProof="0" dirty="0">
                  <a:ln>
                    <a:noFill/>
                  </a:ln>
                  <a:solidFill>
                    <a:prstClr val="black"/>
                  </a:solidFill>
                  <a:effectLst/>
                  <a:uLnTx/>
                  <a:uFillTx/>
                  <a:latin typeface="UTM Avo" panose="02040603050506020204" pitchFamily="18" charset="0"/>
                </a:endParaRPr>
              </a:p>
            </p:txBody>
          </p:sp>
        </p:grpSp>
        <p:pic>
          <p:nvPicPr>
            <p:cNvPr id="14" name="Picture 13">
              <a:extLst>
                <a:ext uri="{FF2B5EF4-FFF2-40B4-BE49-F238E27FC236}">
                  <a16:creationId xmlns:a16="http://schemas.microsoft.com/office/drawing/2014/main" id="{325FDFC4-4EE5-97AA-5A7D-84B92F0B8C8A}"/>
                </a:ext>
              </a:extLst>
            </p:cNvPr>
            <p:cNvPicPr>
              <a:picLocks noChangeAspect="1"/>
            </p:cNvPicPr>
            <p:nvPr/>
          </p:nvPicPr>
          <p:blipFill rotWithShape="1">
            <a:blip r:embed="rId6"/>
            <a:srcRect r="50703"/>
            <a:stretch/>
          </p:blipFill>
          <p:spPr>
            <a:xfrm>
              <a:off x="314960" y="4906028"/>
              <a:ext cx="1487889" cy="1570786"/>
            </a:xfrm>
            <a:prstGeom prst="rect">
              <a:avLst/>
            </a:prstGeom>
          </p:spPr>
        </p:pic>
      </p:grpSp>
      <p:pic>
        <p:nvPicPr>
          <p:cNvPr id="17" name="Picture 16">
            <a:extLst>
              <a:ext uri="{FF2B5EF4-FFF2-40B4-BE49-F238E27FC236}">
                <a16:creationId xmlns:a16="http://schemas.microsoft.com/office/drawing/2014/main" id="{DAFA8181-D746-C532-A2ED-45C3AB8329AD}"/>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r="58208" b="61433"/>
          <a:stretch/>
        </p:blipFill>
        <p:spPr>
          <a:xfrm>
            <a:off x="8391433" y="5253238"/>
            <a:ext cx="953350" cy="857536"/>
          </a:xfrm>
          <a:prstGeom prst="rect">
            <a:avLst/>
          </a:prstGeom>
        </p:spPr>
      </p:pic>
      <p:pic>
        <p:nvPicPr>
          <p:cNvPr id="18" name="Picture 17">
            <a:extLst>
              <a:ext uri="{FF2B5EF4-FFF2-40B4-BE49-F238E27FC236}">
                <a16:creationId xmlns:a16="http://schemas.microsoft.com/office/drawing/2014/main" id="{24FD5338-B56D-15E2-D1A1-0AA8F30F3C00}"/>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60604" t="-2269" r="334" b="61951"/>
          <a:stretch/>
        </p:blipFill>
        <p:spPr>
          <a:xfrm>
            <a:off x="10936297" y="3602613"/>
            <a:ext cx="891076" cy="896464"/>
          </a:xfrm>
          <a:prstGeom prst="rect">
            <a:avLst/>
          </a:prstGeom>
        </p:spPr>
      </p:pic>
      <p:pic>
        <p:nvPicPr>
          <p:cNvPr id="19" name="Picture 18">
            <a:extLst>
              <a:ext uri="{FF2B5EF4-FFF2-40B4-BE49-F238E27FC236}">
                <a16:creationId xmlns:a16="http://schemas.microsoft.com/office/drawing/2014/main" id="{DA1F16BE-1AE7-06E7-58A3-F93761C28756}"/>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60604" t="-2269" r="334" b="61951"/>
          <a:stretch/>
        </p:blipFill>
        <p:spPr>
          <a:xfrm>
            <a:off x="5424843" y="3666602"/>
            <a:ext cx="891076" cy="896464"/>
          </a:xfrm>
          <a:prstGeom prst="rect">
            <a:avLst/>
          </a:prstGeom>
        </p:spPr>
      </p:pic>
      <p:sp>
        <p:nvSpPr>
          <p:cNvPr id="20" name="Freeform 2" descr="Upscale Image"/>
          <p:cNvSpPr/>
          <p:nvPr/>
        </p:nvSpPr>
        <p:spPr>
          <a:xfrm>
            <a:off x="6150383" y="502077"/>
            <a:ext cx="4482100" cy="2493818"/>
          </a:xfrm>
          <a:custGeom>
            <a:avLst/>
            <a:gdLst/>
            <a:ahLst/>
            <a:cxnLst/>
            <a:rect l="l" t="t" r="r" b="b"/>
            <a:pathLst>
              <a:path w="6695080" h="10042620">
                <a:moveTo>
                  <a:pt x="0" y="0"/>
                </a:moveTo>
                <a:lnTo>
                  <a:pt x="6695080" y="0"/>
                </a:lnTo>
                <a:lnTo>
                  <a:pt x="6695080" y="10042620"/>
                </a:lnTo>
                <a:lnTo>
                  <a:pt x="0" y="10042620"/>
                </a:lnTo>
                <a:lnTo>
                  <a:pt x="0" y="0"/>
                </a:lnTo>
                <a:close/>
              </a:path>
            </a:pathLst>
          </a:custGeom>
          <a:blipFill>
            <a:blip r:embed="rId9"/>
            <a:srcRect/>
            <a:stretch>
              <a:fillRect t="-57479" b="-111987"/>
            </a:stretch>
          </a:blipFill>
        </p:spPr>
      </p:sp>
      <p:pic>
        <p:nvPicPr>
          <p:cNvPr id="21" name="Picture 20"/>
          <p:cNvPicPr>
            <a:picLocks noChangeAspect="1"/>
          </p:cNvPicPr>
          <p:nvPr/>
        </p:nvPicPr>
        <p:blipFill>
          <a:blip r:embed="rId10"/>
          <a:stretch>
            <a:fillRect/>
          </a:stretch>
        </p:blipFill>
        <p:spPr>
          <a:xfrm>
            <a:off x="1122153" y="771126"/>
            <a:ext cx="4828450" cy="2078916"/>
          </a:xfrm>
          <a:prstGeom prst="rect">
            <a:avLst/>
          </a:prstGeom>
        </p:spPr>
      </p:pic>
      <p:pic>
        <p:nvPicPr>
          <p:cNvPr id="22" name="Picture 21">
            <a:hlinkClick r:id="rId11" action="ppaction://hlinksldjump"/>
          </p:cNvPr>
          <p:cNvPicPr>
            <a:picLocks noChangeAspect="1"/>
          </p:cNvPicPr>
          <p:nvPr/>
        </p:nvPicPr>
        <p:blipFill>
          <a:blip r:embed="rId12"/>
          <a:stretch>
            <a:fillRect/>
          </a:stretch>
        </p:blipFill>
        <p:spPr>
          <a:xfrm>
            <a:off x="673252" y="5410202"/>
            <a:ext cx="1341236" cy="1005927"/>
          </a:xfrm>
          <a:prstGeom prst="rect">
            <a:avLst/>
          </a:prstGeom>
        </p:spPr>
      </p:pic>
    </p:spTree>
    <p:extLst>
      <p:ext uri="{BB962C8B-B14F-4D97-AF65-F5344CB8AC3E}">
        <p14:creationId xmlns:p14="http://schemas.microsoft.com/office/powerpoint/2010/main" val="2474725964"/>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1000"/>
                                        <p:tgtEl>
                                          <p:spTgt spid="12"/>
                                        </p:tgtEl>
                                      </p:cBhvr>
                                    </p:animEffect>
                                    <p:anim calcmode="lin" valueType="num">
                                      <p:cBhvr>
                                        <p:cTn id="28" dur="1000" fill="hold"/>
                                        <p:tgtEl>
                                          <p:spTgt spid="12"/>
                                        </p:tgtEl>
                                        <p:attrNameLst>
                                          <p:attrName>ppt_x</p:attrName>
                                        </p:attrNameLst>
                                      </p:cBhvr>
                                      <p:tavLst>
                                        <p:tav tm="0">
                                          <p:val>
                                            <p:strVal val="#ppt_x"/>
                                          </p:val>
                                        </p:tav>
                                        <p:tav tm="100000">
                                          <p:val>
                                            <p:strVal val="#ppt_x"/>
                                          </p:val>
                                        </p:tav>
                                      </p:tavLst>
                                    </p:anim>
                                    <p:anim calcmode="lin" valueType="num">
                                      <p:cBhvr>
                                        <p:cTn id="2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fade">
                                      <p:cBhvr>
                                        <p:cTn id="34" dur="500"/>
                                        <p:tgtEl>
                                          <p:spTgt spid="19"/>
                                        </p:tgtEl>
                                      </p:cBhvr>
                                    </p:animEffect>
                                  </p:childTnLst>
                                </p:cTn>
                              </p:par>
                              <p:par>
                                <p:cTn id="35" presetID="10" presetClass="entr" presetSubtype="0" fill="hold" nodeType="with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fade">
                                      <p:cBhvr>
                                        <p:cTn id="37" dur="500"/>
                                        <p:tgtEl>
                                          <p:spTgt spid="18"/>
                                        </p:tgtEl>
                                      </p:cBhvr>
                                    </p:animEffect>
                                  </p:childTnLst>
                                </p:cTn>
                              </p:par>
                              <p:par>
                                <p:cTn id="38" presetID="10" presetClass="entr" presetSubtype="0" fill="hold" nodeType="with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fade">
                                      <p:cBhvr>
                                        <p:cTn id="40" dur="500"/>
                                        <p:tgtEl>
                                          <p:spTgt spid="17"/>
                                        </p:tgtEl>
                                      </p:cBhvr>
                                    </p:animEffect>
                                  </p:childTnLst>
                                  <p:subTnLst>
                                    <p:audio>
                                      <p:cMediaNode>
                                        <p:cTn display="0" masterRel="sameClick">
                                          <p:stCondLst>
                                            <p:cond evt="begin" delay="0">
                                              <p:tn val="38"/>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3"/>
          <p:cNvSpPr/>
          <p:nvPr/>
        </p:nvSpPr>
        <p:spPr>
          <a:xfrm>
            <a:off x="6117433" y="195689"/>
            <a:ext cx="5240703" cy="3052879"/>
          </a:xfrm>
          <a:custGeom>
            <a:avLst/>
            <a:gdLst/>
            <a:ahLst/>
            <a:cxnLst/>
            <a:rect l="l" t="t" r="r" b="b"/>
            <a:pathLst>
              <a:path w="12358631" h="8233938">
                <a:moveTo>
                  <a:pt x="0" y="0"/>
                </a:moveTo>
                <a:lnTo>
                  <a:pt x="12358631" y="0"/>
                </a:lnTo>
                <a:lnTo>
                  <a:pt x="12358631" y="8233938"/>
                </a:lnTo>
                <a:lnTo>
                  <a:pt x="0" y="8233938"/>
                </a:lnTo>
                <a:lnTo>
                  <a:pt x="0" y="0"/>
                </a:lnTo>
                <a:close/>
              </a:path>
            </a:pathLst>
          </a:custGeom>
          <a:blipFill>
            <a:blip r:embed="rId4"/>
            <a:stretch>
              <a:fillRect/>
            </a:stretch>
          </a:blipFill>
        </p:spPr>
      </p:sp>
      <p:grpSp>
        <p:nvGrpSpPr>
          <p:cNvPr id="3" name="Group 2"/>
          <p:cNvGrpSpPr/>
          <p:nvPr/>
        </p:nvGrpSpPr>
        <p:grpSpPr>
          <a:xfrm>
            <a:off x="384518" y="3386403"/>
            <a:ext cx="5614343" cy="1492036"/>
            <a:chOff x="375374" y="3094371"/>
            <a:chExt cx="5614343" cy="1492036"/>
          </a:xfrm>
        </p:grpSpPr>
        <p:grpSp>
          <p:nvGrpSpPr>
            <p:cNvPr id="4" name="Group 3">
              <a:extLst>
                <a:ext uri="{FF2B5EF4-FFF2-40B4-BE49-F238E27FC236}">
                  <a16:creationId xmlns:a16="http://schemas.microsoft.com/office/drawing/2014/main" id="{6A9B6D05-EDC5-3E7B-0A98-797CD46EA6A2}"/>
                </a:ext>
              </a:extLst>
            </p:cNvPr>
            <p:cNvGrpSpPr/>
            <p:nvPr/>
          </p:nvGrpSpPr>
          <p:grpSpPr>
            <a:xfrm>
              <a:off x="1334726" y="3275446"/>
              <a:ext cx="4654991" cy="1129886"/>
              <a:chOff x="6830721" y="2864057"/>
              <a:chExt cx="4654991" cy="1129886"/>
            </a:xfrm>
            <a:solidFill>
              <a:sysClr val="window" lastClr="FFFFFF"/>
            </a:solidFill>
          </p:grpSpPr>
          <p:sp>
            <p:nvSpPr>
              <p:cNvPr id="6" name="Rectangle: Rounded Corners 7">
                <a:extLst>
                  <a:ext uri="{FF2B5EF4-FFF2-40B4-BE49-F238E27FC236}">
                    <a16:creationId xmlns:a16="http://schemas.microsoft.com/office/drawing/2014/main" id="{1A138B0E-3E83-267A-1999-820E406E0B8A}"/>
                  </a:ext>
                </a:extLst>
              </p:cNvPr>
              <p:cNvSpPr/>
              <p:nvPr/>
            </p:nvSpPr>
            <p:spPr>
              <a:xfrm>
                <a:off x="6830721" y="2864057"/>
                <a:ext cx="4537107" cy="1129886"/>
              </a:xfrm>
              <a:prstGeom prst="roundRect">
                <a:avLst>
                  <a:gd name="adj" fmla="val 13859"/>
                </a:avLst>
              </a:prstGeom>
              <a:solidFill>
                <a:schemeClr val="accent2">
                  <a:lumMod val="20000"/>
                  <a:lumOff val="80000"/>
                </a:schemeClr>
              </a:solidFill>
              <a:ln w="38100" cap="flat" cmpd="sng" algn="ctr">
                <a:solidFill>
                  <a:srgbClr val="EB1C24"/>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prstClr val="white"/>
                  </a:solidFill>
                  <a:effectLst/>
                  <a:uLnTx/>
                  <a:uFillTx/>
                  <a:latin typeface="UTM Avo" panose="02040603050506020204" pitchFamily="18" charset="0"/>
                </a:endParaRPr>
              </a:p>
            </p:txBody>
          </p:sp>
          <p:sp>
            <p:nvSpPr>
              <p:cNvPr id="7" name="TextBox 6">
                <a:extLst>
                  <a:ext uri="{FF2B5EF4-FFF2-40B4-BE49-F238E27FC236}">
                    <a16:creationId xmlns:a16="http://schemas.microsoft.com/office/drawing/2014/main" id="{6B8B6908-DB9F-134B-98FB-48A10DF7C8BC}"/>
                  </a:ext>
                </a:extLst>
              </p:cNvPr>
              <p:cNvSpPr txBox="1"/>
              <p:nvPr/>
            </p:nvSpPr>
            <p:spPr>
              <a:xfrm>
                <a:off x="7063312" y="3105832"/>
                <a:ext cx="4422400" cy="646331"/>
              </a:xfrm>
              <a:prstGeom prst="rect">
                <a:avLst/>
              </a:prstGeom>
              <a:noFill/>
            </p:spPr>
            <p:txBody>
              <a:bodyPr wrap="square" rtlCol="0">
                <a:spAutoFit/>
              </a:bodyPr>
              <a:lstStyle/>
              <a:p>
                <a:pPr lvl="0" algn="ctr">
                  <a:defRPr/>
                </a:pPr>
                <a:r>
                  <a:rPr lang="vi-VN" sz="3600" b="1" kern="0" smtClean="0">
                    <a:solidFill>
                      <a:prstClr val="black"/>
                    </a:solidFill>
                    <a:latin typeface="UTM Avo" panose="02040603050506020204" pitchFamily="18" charset="0"/>
                  </a:rPr>
                  <a:t>5 + 3 = 8</a:t>
                </a:r>
                <a:endParaRPr kumimoji="0" lang="en-US" sz="3600" b="1" i="0" u="none" strike="noStrike" kern="0" cap="none" spc="0" normalizeH="0" baseline="0" noProof="0" dirty="0">
                  <a:ln>
                    <a:noFill/>
                  </a:ln>
                  <a:solidFill>
                    <a:prstClr val="black"/>
                  </a:solidFill>
                  <a:effectLst/>
                  <a:uLnTx/>
                  <a:uFillTx/>
                  <a:latin typeface="UTM Avo" panose="02040603050506020204" pitchFamily="18" charset="0"/>
                </a:endParaRPr>
              </a:p>
            </p:txBody>
          </p:sp>
        </p:grpSp>
        <p:pic>
          <p:nvPicPr>
            <p:cNvPr id="5" name="Picture 4">
              <a:extLst>
                <a:ext uri="{FF2B5EF4-FFF2-40B4-BE49-F238E27FC236}">
                  <a16:creationId xmlns:a16="http://schemas.microsoft.com/office/drawing/2014/main" id="{695ED675-530E-2FEB-5165-D5A9D6C9BE35}"/>
                </a:ext>
              </a:extLst>
            </p:cNvPr>
            <p:cNvPicPr>
              <a:picLocks noChangeAspect="1"/>
            </p:cNvPicPr>
            <p:nvPr/>
          </p:nvPicPr>
          <p:blipFill>
            <a:blip r:embed="rId5"/>
            <a:stretch>
              <a:fillRect/>
            </a:stretch>
          </p:blipFill>
          <p:spPr>
            <a:xfrm>
              <a:off x="375374" y="3094371"/>
              <a:ext cx="1475271" cy="1492036"/>
            </a:xfrm>
            <a:prstGeom prst="rect">
              <a:avLst/>
            </a:prstGeom>
          </p:spPr>
        </p:pic>
      </p:grpSp>
      <p:grpSp>
        <p:nvGrpSpPr>
          <p:cNvPr id="8" name="Group 7"/>
          <p:cNvGrpSpPr/>
          <p:nvPr/>
        </p:nvGrpSpPr>
        <p:grpSpPr>
          <a:xfrm>
            <a:off x="6372940" y="3431990"/>
            <a:ext cx="5085642" cy="1400861"/>
            <a:chOff x="6455236" y="3072120"/>
            <a:chExt cx="5085642" cy="1400861"/>
          </a:xfrm>
        </p:grpSpPr>
        <p:grpSp>
          <p:nvGrpSpPr>
            <p:cNvPr id="9" name="Group 8">
              <a:extLst>
                <a:ext uri="{FF2B5EF4-FFF2-40B4-BE49-F238E27FC236}">
                  <a16:creationId xmlns:a16="http://schemas.microsoft.com/office/drawing/2014/main" id="{6679D93E-BD1D-8262-9AC4-236CA515883A}"/>
                </a:ext>
              </a:extLst>
            </p:cNvPr>
            <p:cNvGrpSpPr/>
            <p:nvPr/>
          </p:nvGrpSpPr>
          <p:grpSpPr>
            <a:xfrm>
              <a:off x="7003771" y="3207607"/>
              <a:ext cx="4537107" cy="1129886"/>
              <a:chOff x="981375" y="2864057"/>
              <a:chExt cx="4537107" cy="1129886"/>
            </a:xfrm>
          </p:grpSpPr>
          <p:sp>
            <p:nvSpPr>
              <p:cNvPr id="11" name="Rectangle: Rounded Corners 10">
                <a:extLst>
                  <a:ext uri="{FF2B5EF4-FFF2-40B4-BE49-F238E27FC236}">
                    <a16:creationId xmlns:a16="http://schemas.microsoft.com/office/drawing/2014/main" id="{0F2945C9-99FE-F73F-4843-B099455F195D}"/>
                  </a:ext>
                </a:extLst>
              </p:cNvPr>
              <p:cNvSpPr/>
              <p:nvPr/>
            </p:nvSpPr>
            <p:spPr>
              <a:xfrm>
                <a:off x="981375" y="2864057"/>
                <a:ext cx="4537107" cy="1129886"/>
              </a:xfrm>
              <a:prstGeom prst="roundRect">
                <a:avLst>
                  <a:gd name="adj" fmla="val 13859"/>
                </a:avLst>
              </a:prstGeom>
              <a:solidFill>
                <a:schemeClr val="accent4">
                  <a:lumMod val="20000"/>
                  <a:lumOff val="80000"/>
                </a:schemeClr>
              </a:solidFill>
              <a:ln w="38100" cap="flat" cmpd="sng" algn="ctr">
                <a:solidFill>
                  <a:srgbClr val="FBA409"/>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prstClr val="white"/>
                  </a:solidFill>
                  <a:effectLst/>
                  <a:uLnTx/>
                  <a:uFillTx/>
                  <a:latin typeface="UTM Avo" panose="02040603050506020204" pitchFamily="18" charset="0"/>
                </a:endParaRPr>
              </a:p>
            </p:txBody>
          </p:sp>
          <p:sp>
            <p:nvSpPr>
              <p:cNvPr id="12" name="TextBox 11">
                <a:extLst>
                  <a:ext uri="{FF2B5EF4-FFF2-40B4-BE49-F238E27FC236}">
                    <a16:creationId xmlns:a16="http://schemas.microsoft.com/office/drawing/2014/main" id="{BD9B25D3-AA2E-20D2-E2CB-CE8D652B314B}"/>
                  </a:ext>
                </a:extLst>
              </p:cNvPr>
              <p:cNvSpPr txBox="1"/>
              <p:nvPr/>
            </p:nvSpPr>
            <p:spPr>
              <a:xfrm>
                <a:off x="1531886" y="3039461"/>
                <a:ext cx="3750829" cy="646331"/>
              </a:xfrm>
              <a:prstGeom prst="rect">
                <a:avLst/>
              </a:prstGeom>
              <a:noFill/>
            </p:spPr>
            <p:txBody>
              <a:bodyPr wrap="square" rtlCol="0">
                <a:spAutoFit/>
              </a:bodyPr>
              <a:lstStyle/>
              <a:p>
                <a:pPr lvl="0" algn="ctr">
                  <a:defRPr/>
                </a:pPr>
                <a:r>
                  <a:rPr lang="vi-VN" sz="3600" b="1" kern="0" smtClean="0">
                    <a:solidFill>
                      <a:prstClr val="black"/>
                    </a:solidFill>
                    <a:latin typeface="UTM Avo" panose="02040603050506020204" pitchFamily="18" charset="0"/>
                  </a:rPr>
                  <a:t>5 + 2 = 7</a:t>
                </a:r>
                <a:endParaRPr kumimoji="0" lang="en-US" sz="3600" b="1" i="0" u="none" strike="noStrike" kern="0" cap="none" spc="0" normalizeH="0" baseline="0" noProof="0" dirty="0">
                  <a:ln>
                    <a:noFill/>
                  </a:ln>
                  <a:solidFill>
                    <a:prstClr val="black"/>
                  </a:solidFill>
                  <a:effectLst/>
                  <a:uLnTx/>
                  <a:uFillTx/>
                  <a:latin typeface="UTM Avo" panose="02040603050506020204" pitchFamily="18" charset="0"/>
                </a:endParaRPr>
              </a:p>
            </p:txBody>
          </p:sp>
        </p:grpSp>
        <p:pic>
          <p:nvPicPr>
            <p:cNvPr id="10" name="Picture 9">
              <a:extLst>
                <a:ext uri="{FF2B5EF4-FFF2-40B4-BE49-F238E27FC236}">
                  <a16:creationId xmlns:a16="http://schemas.microsoft.com/office/drawing/2014/main" id="{3FB107B9-225D-0A67-1870-EF082249D7D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1716" r="58214" b="79914"/>
            <a:stretch/>
          </p:blipFill>
          <p:spPr>
            <a:xfrm>
              <a:off x="6455236" y="3072120"/>
              <a:ext cx="1385564" cy="1400861"/>
            </a:xfrm>
            <a:prstGeom prst="rect">
              <a:avLst/>
            </a:prstGeom>
          </p:spPr>
        </p:pic>
      </p:grpSp>
      <p:grpSp>
        <p:nvGrpSpPr>
          <p:cNvPr id="13" name="Group 12"/>
          <p:cNvGrpSpPr/>
          <p:nvPr/>
        </p:nvGrpSpPr>
        <p:grpSpPr>
          <a:xfrm>
            <a:off x="3305048" y="4917197"/>
            <a:ext cx="5432737" cy="1570786"/>
            <a:chOff x="314960" y="4906028"/>
            <a:chExt cx="5432737" cy="1570786"/>
          </a:xfrm>
        </p:grpSpPr>
        <p:grpSp>
          <p:nvGrpSpPr>
            <p:cNvPr id="14" name="Group 13">
              <a:extLst>
                <a:ext uri="{FF2B5EF4-FFF2-40B4-BE49-F238E27FC236}">
                  <a16:creationId xmlns:a16="http://schemas.microsoft.com/office/drawing/2014/main" id="{FA4F3940-7772-7C86-149D-D29EF562F8DF}"/>
                </a:ext>
              </a:extLst>
            </p:cNvPr>
            <p:cNvGrpSpPr/>
            <p:nvPr/>
          </p:nvGrpSpPr>
          <p:grpSpPr>
            <a:xfrm>
              <a:off x="1210590" y="5126478"/>
              <a:ext cx="4537107" cy="1129886"/>
              <a:chOff x="981375" y="4872764"/>
              <a:chExt cx="4537107" cy="1129886"/>
            </a:xfrm>
          </p:grpSpPr>
          <p:sp>
            <p:nvSpPr>
              <p:cNvPr id="16" name="Rectangle: Rounded Corners 13">
                <a:extLst>
                  <a:ext uri="{FF2B5EF4-FFF2-40B4-BE49-F238E27FC236}">
                    <a16:creationId xmlns:a16="http://schemas.microsoft.com/office/drawing/2014/main" id="{669181E9-49AF-941B-9795-75D5C1EA3560}"/>
                  </a:ext>
                </a:extLst>
              </p:cNvPr>
              <p:cNvSpPr/>
              <p:nvPr/>
            </p:nvSpPr>
            <p:spPr>
              <a:xfrm>
                <a:off x="981375" y="4872764"/>
                <a:ext cx="4537107" cy="1129886"/>
              </a:xfrm>
              <a:prstGeom prst="roundRect">
                <a:avLst>
                  <a:gd name="adj" fmla="val 13859"/>
                </a:avLst>
              </a:prstGeom>
              <a:solidFill>
                <a:schemeClr val="accent6">
                  <a:lumMod val="20000"/>
                  <a:lumOff val="80000"/>
                </a:schemeClr>
              </a:solidFill>
              <a:ln w="38100" cap="flat" cmpd="sng" algn="ctr">
                <a:solidFill>
                  <a:srgbClr val="4D9E2A"/>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prstClr val="white"/>
                  </a:solidFill>
                  <a:effectLst/>
                  <a:uLnTx/>
                  <a:uFillTx/>
                  <a:latin typeface="UTM Avo" panose="02040603050506020204" pitchFamily="18" charset="0"/>
                </a:endParaRPr>
              </a:p>
            </p:txBody>
          </p:sp>
          <p:sp>
            <p:nvSpPr>
              <p:cNvPr id="17" name="TextBox 16">
                <a:extLst>
                  <a:ext uri="{FF2B5EF4-FFF2-40B4-BE49-F238E27FC236}">
                    <a16:creationId xmlns:a16="http://schemas.microsoft.com/office/drawing/2014/main" id="{8CA04997-F40D-5925-064B-24E35B803FAA}"/>
                  </a:ext>
                </a:extLst>
              </p:cNvPr>
              <p:cNvSpPr txBox="1"/>
              <p:nvPr/>
            </p:nvSpPr>
            <p:spPr>
              <a:xfrm>
                <a:off x="1339067" y="5115690"/>
                <a:ext cx="3750829" cy="646331"/>
              </a:xfrm>
              <a:prstGeom prst="rect">
                <a:avLst/>
              </a:prstGeom>
              <a:noFill/>
            </p:spPr>
            <p:txBody>
              <a:bodyPr wrap="square" rtlCol="0">
                <a:spAutoFit/>
              </a:bodyPr>
              <a:lstStyle/>
              <a:p>
                <a:pPr lvl="0" algn="ctr">
                  <a:defRPr/>
                </a:pPr>
                <a:r>
                  <a:rPr lang="en-US" sz="3600" b="1" kern="0" dirty="0" smtClean="0">
                    <a:solidFill>
                      <a:prstClr val="black"/>
                    </a:solidFill>
                    <a:latin typeface="UTM Avo" panose="02040603050506020204" pitchFamily="18" charset="0"/>
                  </a:rPr>
                  <a:t>4 + 3 = 7</a:t>
                </a:r>
                <a:endParaRPr kumimoji="0" lang="en-US" sz="3600" b="1" i="0" u="none" strike="noStrike" kern="0" cap="none" spc="0" normalizeH="0" baseline="0" noProof="0" dirty="0">
                  <a:ln>
                    <a:noFill/>
                  </a:ln>
                  <a:solidFill>
                    <a:prstClr val="black"/>
                  </a:solidFill>
                  <a:effectLst/>
                  <a:uLnTx/>
                  <a:uFillTx/>
                  <a:latin typeface="UTM Avo" panose="02040603050506020204" pitchFamily="18" charset="0"/>
                </a:endParaRPr>
              </a:p>
            </p:txBody>
          </p:sp>
        </p:grpSp>
        <p:pic>
          <p:nvPicPr>
            <p:cNvPr id="15" name="Picture 14">
              <a:extLst>
                <a:ext uri="{FF2B5EF4-FFF2-40B4-BE49-F238E27FC236}">
                  <a16:creationId xmlns:a16="http://schemas.microsoft.com/office/drawing/2014/main" id="{325FDFC4-4EE5-97AA-5A7D-84B92F0B8C8A}"/>
                </a:ext>
              </a:extLst>
            </p:cNvPr>
            <p:cNvPicPr>
              <a:picLocks noChangeAspect="1"/>
            </p:cNvPicPr>
            <p:nvPr/>
          </p:nvPicPr>
          <p:blipFill rotWithShape="1">
            <a:blip r:embed="rId7"/>
            <a:srcRect r="50703"/>
            <a:stretch/>
          </p:blipFill>
          <p:spPr>
            <a:xfrm>
              <a:off x="314960" y="4906028"/>
              <a:ext cx="1487889" cy="1570786"/>
            </a:xfrm>
            <a:prstGeom prst="rect">
              <a:avLst/>
            </a:prstGeom>
          </p:spPr>
        </p:pic>
      </p:grpSp>
      <p:pic>
        <p:nvPicPr>
          <p:cNvPr id="18" name="Picture 17">
            <a:extLst>
              <a:ext uri="{FF2B5EF4-FFF2-40B4-BE49-F238E27FC236}">
                <a16:creationId xmlns:a16="http://schemas.microsoft.com/office/drawing/2014/main" id="{DAFA8181-D746-C532-A2ED-45C3AB8329AD}"/>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r="58208" b="61433"/>
          <a:stretch/>
        </p:blipFill>
        <p:spPr>
          <a:xfrm>
            <a:off x="5531536" y="3729390"/>
            <a:ext cx="953350" cy="857536"/>
          </a:xfrm>
          <a:prstGeom prst="rect">
            <a:avLst/>
          </a:prstGeom>
        </p:spPr>
      </p:pic>
      <p:pic>
        <p:nvPicPr>
          <p:cNvPr id="19" name="Picture 18">
            <a:extLst>
              <a:ext uri="{FF2B5EF4-FFF2-40B4-BE49-F238E27FC236}">
                <a16:creationId xmlns:a16="http://schemas.microsoft.com/office/drawing/2014/main" id="{24FD5338-B56D-15E2-D1A1-0AA8F30F3C00}"/>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60604" t="-2269" r="334" b="61951"/>
          <a:stretch/>
        </p:blipFill>
        <p:spPr>
          <a:xfrm>
            <a:off x="10936297" y="3620198"/>
            <a:ext cx="891076" cy="896464"/>
          </a:xfrm>
          <a:prstGeom prst="rect">
            <a:avLst/>
          </a:prstGeom>
        </p:spPr>
      </p:pic>
      <p:pic>
        <p:nvPicPr>
          <p:cNvPr id="20" name="Picture 19">
            <a:extLst>
              <a:ext uri="{FF2B5EF4-FFF2-40B4-BE49-F238E27FC236}">
                <a16:creationId xmlns:a16="http://schemas.microsoft.com/office/drawing/2014/main" id="{DA1F16BE-1AE7-06E7-58A3-F93761C28756}"/>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60604" t="-2269" r="334" b="61951"/>
          <a:stretch/>
        </p:blipFill>
        <p:spPr>
          <a:xfrm>
            <a:off x="8309199" y="5245085"/>
            <a:ext cx="891076" cy="896464"/>
          </a:xfrm>
          <a:prstGeom prst="rect">
            <a:avLst/>
          </a:prstGeom>
        </p:spPr>
      </p:pic>
      <p:pic>
        <p:nvPicPr>
          <p:cNvPr id="21" name="Picture 20"/>
          <p:cNvPicPr>
            <a:picLocks noChangeAspect="1"/>
          </p:cNvPicPr>
          <p:nvPr/>
        </p:nvPicPr>
        <p:blipFill>
          <a:blip r:embed="rId10"/>
          <a:stretch>
            <a:fillRect/>
          </a:stretch>
        </p:blipFill>
        <p:spPr>
          <a:xfrm>
            <a:off x="903016" y="682670"/>
            <a:ext cx="4804064" cy="2078916"/>
          </a:xfrm>
          <a:prstGeom prst="rect">
            <a:avLst/>
          </a:prstGeom>
        </p:spPr>
      </p:pic>
      <p:pic>
        <p:nvPicPr>
          <p:cNvPr id="22" name="Picture 21">
            <a:hlinkClick r:id="rId11" action="ppaction://hlinksldjump"/>
          </p:cNvPr>
          <p:cNvPicPr>
            <a:picLocks noChangeAspect="1"/>
          </p:cNvPicPr>
          <p:nvPr/>
        </p:nvPicPr>
        <p:blipFill>
          <a:blip r:embed="rId12"/>
          <a:stretch>
            <a:fillRect/>
          </a:stretch>
        </p:blipFill>
        <p:spPr>
          <a:xfrm>
            <a:off x="673252" y="5410202"/>
            <a:ext cx="1341236" cy="1005927"/>
          </a:xfrm>
          <a:prstGeom prst="rect">
            <a:avLst/>
          </a:prstGeom>
        </p:spPr>
      </p:pic>
    </p:spTree>
    <p:extLst>
      <p:ext uri="{BB962C8B-B14F-4D97-AF65-F5344CB8AC3E}">
        <p14:creationId xmlns:p14="http://schemas.microsoft.com/office/powerpoint/2010/main" val="4110347585"/>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1000"/>
                                        <p:tgtEl>
                                          <p:spTgt spid="13"/>
                                        </p:tgtEl>
                                      </p:cBhvr>
                                    </p:animEffect>
                                    <p:anim calcmode="lin" valueType="num">
                                      <p:cBhvr>
                                        <p:cTn id="23" dur="1000" fill="hold"/>
                                        <p:tgtEl>
                                          <p:spTgt spid="13"/>
                                        </p:tgtEl>
                                        <p:attrNameLst>
                                          <p:attrName>ppt_x</p:attrName>
                                        </p:attrNameLst>
                                      </p:cBhvr>
                                      <p:tavLst>
                                        <p:tav tm="0">
                                          <p:val>
                                            <p:strVal val="#ppt_x"/>
                                          </p:val>
                                        </p:tav>
                                        <p:tav tm="100000">
                                          <p:val>
                                            <p:strVal val="#ppt_x"/>
                                          </p:val>
                                        </p:tav>
                                      </p:tavLst>
                                    </p:anim>
                                    <p:anim calcmode="lin" valueType="num">
                                      <p:cBhvr>
                                        <p:cTn id="24" dur="1000" fill="hold"/>
                                        <p:tgtEl>
                                          <p:spTgt spid="13"/>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1000"/>
                                        <p:tgtEl>
                                          <p:spTgt spid="21"/>
                                        </p:tgtEl>
                                      </p:cBhvr>
                                    </p:animEffect>
                                    <p:anim calcmode="lin" valueType="num">
                                      <p:cBhvr>
                                        <p:cTn id="28" dur="1000" fill="hold"/>
                                        <p:tgtEl>
                                          <p:spTgt spid="21"/>
                                        </p:tgtEl>
                                        <p:attrNameLst>
                                          <p:attrName>ppt_x</p:attrName>
                                        </p:attrNameLst>
                                      </p:cBhvr>
                                      <p:tavLst>
                                        <p:tav tm="0">
                                          <p:val>
                                            <p:strVal val="#ppt_x"/>
                                          </p:val>
                                        </p:tav>
                                        <p:tav tm="100000">
                                          <p:val>
                                            <p:strVal val="#ppt_x"/>
                                          </p:val>
                                        </p:tav>
                                      </p:tavLst>
                                    </p:anim>
                                    <p:anim calcmode="lin" valueType="num">
                                      <p:cBhvr>
                                        <p:cTn id="2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fade">
                                      <p:cBhvr>
                                        <p:cTn id="34" dur="500"/>
                                        <p:tgtEl>
                                          <p:spTgt spid="18"/>
                                        </p:tgtEl>
                                      </p:cBhvr>
                                    </p:animEffect>
                                  </p:childTnLst>
                                  <p:subTnLst>
                                    <p:audio>
                                      <p:cMediaNode>
                                        <p:cTn display="0" masterRel="sameClick">
                                          <p:stCondLst>
                                            <p:cond evt="begin" delay="0">
                                              <p:tn val="32"/>
                                            </p:cond>
                                          </p:stCondLst>
                                          <p:endCondLst>
                                            <p:cond evt="onStopAudio" delay="0">
                                              <p:tgtEl>
                                                <p:sldTgt/>
                                              </p:tgtEl>
                                            </p:cond>
                                          </p:endCondLst>
                                        </p:cTn>
                                        <p:tgtEl>
                                          <p:sndTgt r:embed="rId3" name="applause.wav"/>
                                        </p:tgtEl>
                                      </p:cMediaNode>
                                    </p:audio>
                                  </p:subTnLst>
                                </p:cTn>
                              </p:par>
                              <p:par>
                                <p:cTn id="35" presetID="10" presetClass="entr" presetSubtype="0" fill="hold" nodeType="with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fade">
                                      <p:cBhvr>
                                        <p:cTn id="37" dur="500"/>
                                        <p:tgtEl>
                                          <p:spTgt spid="19"/>
                                        </p:tgtEl>
                                      </p:cBhvr>
                                    </p:animEffect>
                                  </p:childTnLst>
                                </p:cTn>
                              </p:par>
                              <p:par>
                                <p:cTn id="38" presetID="10" presetClass="entr" presetSubtype="0" fill="hold" nodeType="with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fade">
                                      <p:cBhvr>
                                        <p:cTn id="4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938703"/>
            <a:ext cx="5099538" cy="5099538"/>
          </a:xfrm>
          <a:prstGeom prst="rect">
            <a:avLst/>
          </a:prstGeom>
        </p:spPr>
      </p:pic>
      <p:grpSp>
        <p:nvGrpSpPr>
          <p:cNvPr id="3" name="Group 2"/>
          <p:cNvGrpSpPr/>
          <p:nvPr/>
        </p:nvGrpSpPr>
        <p:grpSpPr>
          <a:xfrm>
            <a:off x="4862146" y="184636"/>
            <a:ext cx="6919546" cy="3925767"/>
            <a:chOff x="4800600" y="1560633"/>
            <a:chExt cx="6919546" cy="3925767"/>
          </a:xfrm>
        </p:grpSpPr>
        <p:sp>
          <p:nvSpPr>
            <p:cNvPr id="4" name="Cloud Callout 3"/>
            <p:cNvSpPr/>
            <p:nvPr/>
          </p:nvSpPr>
          <p:spPr>
            <a:xfrm>
              <a:off x="4800600" y="1560633"/>
              <a:ext cx="6919546" cy="3925767"/>
            </a:xfrm>
            <a:prstGeom prst="cloudCallout">
              <a:avLst>
                <a:gd name="adj1" fmla="val -68709"/>
                <a:gd name="adj2" fmla="val 7767"/>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 name="TextBox 4"/>
            <p:cNvSpPr txBox="1"/>
            <p:nvPr/>
          </p:nvSpPr>
          <p:spPr>
            <a:xfrm>
              <a:off x="5802648" y="2184688"/>
              <a:ext cx="4915449" cy="2677656"/>
            </a:xfrm>
            <a:prstGeom prst="rect">
              <a:avLst/>
            </a:prstGeom>
            <a:noFill/>
          </p:spPr>
          <p:txBody>
            <a:bodyPr wrap="square" rtlCol="0">
              <a:spAutoFit/>
            </a:bodyPr>
            <a:lstStyle/>
            <a:p>
              <a:pPr algn="ctr"/>
              <a:r>
                <a:rPr lang="vi-VN" sz="2800" dirty="0" smtClean="0">
                  <a:latin typeface="UTM Avo" panose="02040603050506020204" pitchFamily="18" charset="0"/>
                </a:rPr>
                <a:t>Chúng ta đã có đầy đủ dụng cụ </a:t>
              </a:r>
              <a:r>
                <a:rPr lang="en-US" sz="2800" dirty="0" err="1" smtClean="0">
                  <a:latin typeface="UTM Avo" panose="02040603050506020204" pitchFamily="18" charset="0"/>
                </a:rPr>
                <a:t>làm</a:t>
              </a:r>
              <a:r>
                <a:rPr lang="en-US" sz="2800" dirty="0" smtClean="0">
                  <a:latin typeface="UTM Avo" panose="02040603050506020204" pitchFamily="18" charset="0"/>
                </a:rPr>
                <a:t> </a:t>
              </a:r>
              <a:r>
                <a:rPr lang="en-US" sz="2800" dirty="0" err="1" smtClean="0">
                  <a:latin typeface="UTM Avo" panose="02040603050506020204" pitchFamily="18" charset="0"/>
                </a:rPr>
                <a:t>vườn</a:t>
              </a:r>
              <a:r>
                <a:rPr lang="en-US" sz="2800" dirty="0" smtClean="0">
                  <a:latin typeface="UTM Avo" panose="02040603050506020204" pitchFamily="18" charset="0"/>
                </a:rPr>
                <a:t> </a:t>
              </a:r>
              <a:r>
                <a:rPr lang="en-US" sz="2800" dirty="0" err="1" smtClean="0">
                  <a:latin typeface="UTM Avo" panose="02040603050506020204" pitchFamily="18" charset="0"/>
                </a:rPr>
                <a:t>rồi</a:t>
              </a:r>
              <a:r>
                <a:rPr lang="en-US" sz="2800" dirty="0" smtClean="0">
                  <a:latin typeface="UTM Avo" panose="02040603050506020204" pitchFamily="18" charset="0"/>
                </a:rPr>
                <a:t>. </a:t>
              </a:r>
              <a:r>
                <a:rPr lang="vi-VN" sz="2800" dirty="0" smtClean="0">
                  <a:latin typeface="UTM Avo" panose="02040603050506020204" pitchFamily="18" charset="0"/>
                </a:rPr>
                <a:t>Hãy cùng nhau tìm hiểu </a:t>
              </a:r>
              <a:r>
                <a:rPr lang="en-US" sz="2800" dirty="0" err="1" smtClean="0">
                  <a:latin typeface="UTM Avo" panose="02040603050506020204" pitchFamily="18" charset="0"/>
                </a:rPr>
                <a:t>th</a:t>
              </a:r>
              <a:r>
                <a:rPr lang="vi-VN" sz="2800" dirty="0" smtClean="0">
                  <a:latin typeface="UTM Avo" panose="02040603050506020204" pitchFamily="18" charset="0"/>
                </a:rPr>
                <a:t>ật tốt phần khám phá để chuồng gà của mình được dựng lên nhé!</a:t>
              </a:r>
              <a:endParaRPr lang="vi-VN" sz="2800" dirty="0"/>
            </a:p>
          </p:txBody>
        </p:sp>
      </p:grpSp>
      <p:pic>
        <p:nvPicPr>
          <p:cNvPr id="12" name="Picture 11"/>
          <p:cNvPicPr>
            <a:picLocks noChangeAspect="1"/>
          </p:cNvPicPr>
          <p:nvPr/>
        </p:nvPicPr>
        <p:blipFill>
          <a:blip r:embed="rId5">
            <a:extLst>
              <a:ext uri="{BEBA8EAE-BF5A-486C-A8C5-ECC9F3942E4B}">
                <a14:imgProps xmlns:a14="http://schemas.microsoft.com/office/drawing/2010/main">
                  <a14:imgLayer r:embed="rId6">
                    <a14:imgEffect>
                      <a14:backgroundRemoval t="0" b="89773" l="0" r="95374"/>
                    </a14:imgEffect>
                  </a14:imgLayer>
                </a14:imgProps>
              </a:ext>
            </a:extLst>
          </a:blip>
          <a:stretch>
            <a:fillRect/>
          </a:stretch>
        </p:blipFill>
        <p:spPr>
          <a:xfrm>
            <a:off x="8655936" y="4734458"/>
            <a:ext cx="3125756" cy="1957769"/>
          </a:xfrm>
          <a:prstGeom prst="rect">
            <a:avLst/>
          </a:prstGeom>
        </p:spPr>
      </p:pic>
      <p:pic>
        <p:nvPicPr>
          <p:cNvPr id="20" name="Picture 19"/>
          <p:cNvPicPr>
            <a:picLocks noChangeAspect="1"/>
          </p:cNvPicPr>
          <p:nvPr/>
        </p:nvPicPr>
        <p:blipFill rotWithShape="1">
          <a:blip r:embed="rId7"/>
          <a:srcRect l="21197" t="7396" r="21403" b="9749"/>
          <a:stretch/>
        </p:blipFill>
        <p:spPr>
          <a:xfrm>
            <a:off x="4413572" y="4372432"/>
            <a:ext cx="2100118" cy="2319795"/>
          </a:xfrm>
          <a:prstGeom prst="rect">
            <a:avLst/>
          </a:prstGeom>
        </p:spPr>
      </p:pic>
      <p:pic>
        <p:nvPicPr>
          <p:cNvPr id="21" name="Picture 20"/>
          <p:cNvPicPr>
            <a:picLocks noChangeAspect="1"/>
          </p:cNvPicPr>
          <p:nvPr/>
        </p:nvPicPr>
        <p:blipFill>
          <a:blip r:embed="rId8"/>
          <a:stretch>
            <a:fillRect/>
          </a:stretch>
        </p:blipFill>
        <p:spPr>
          <a:xfrm>
            <a:off x="6302452" y="4270034"/>
            <a:ext cx="3109229" cy="3115326"/>
          </a:xfrm>
          <a:prstGeom prst="rect">
            <a:avLst/>
          </a:prstGeom>
        </p:spPr>
      </p:pic>
      <p:pic>
        <p:nvPicPr>
          <p:cNvPr id="6" name="tải xuống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737062" y="2527300"/>
            <a:ext cx="806450" cy="806450"/>
          </a:xfrm>
          <a:prstGeom prst="rect">
            <a:avLst/>
          </a:prstGeom>
        </p:spPr>
      </p:pic>
    </p:spTree>
    <p:extLst>
      <p:ext uri="{BB962C8B-B14F-4D97-AF65-F5344CB8AC3E}">
        <p14:creationId xmlns:p14="http://schemas.microsoft.com/office/powerpoint/2010/main" val="807238289"/>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2" presetClass="mediacall" presetSubtype="0" fill="hold" nodeType="withEffect">
                                  <p:stCondLst>
                                    <p:cond delay="0"/>
                                  </p:stCondLst>
                                  <p:childTnLst>
                                    <p:cmd type="call" cmd="togglePause">
                                      <p:cBhvr>
                                        <p:cTn id="11"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2589250" y="1604964"/>
            <a:ext cx="9394750" cy="4352921"/>
          </a:xfrm>
          <a:prstGeom prst="rect">
            <a:avLst/>
          </a:prstGeom>
        </p:spPr>
      </p:pic>
    </p:spTree>
    <p:extLst>
      <p:ext uri="{BB962C8B-B14F-4D97-AF65-F5344CB8AC3E}">
        <p14:creationId xmlns:p14="http://schemas.microsoft.com/office/powerpoint/2010/main" val="2167102240"/>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170</TotalTime>
  <Words>485</Words>
  <Application>Microsoft Office PowerPoint</Application>
  <PresentationFormat>Widescreen</PresentationFormat>
  <Paragraphs>126</Paragraphs>
  <Slides>25</Slides>
  <Notes>4</Notes>
  <HiddenSlides>0</HiddenSlides>
  <MMClips>9</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25</vt:i4>
      </vt:variant>
    </vt:vector>
  </HeadingPairs>
  <TitlesOfParts>
    <vt:vector size="36" baseType="lpstr">
      <vt:lpstr>Aptos</vt:lpstr>
      <vt:lpstr>Aptos Display</vt:lpstr>
      <vt:lpstr>Arial</vt:lpstr>
      <vt:lpstr>Calibri</vt:lpstr>
      <vt:lpstr>Calibri Light</vt:lpstr>
      <vt:lpstr>Cambria</vt:lpstr>
      <vt:lpstr>SVN-Newton</vt:lpstr>
      <vt:lpstr>Times New Roman</vt:lpstr>
      <vt:lpstr>UTM Avo</vt:lpstr>
      <vt:lpstr>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ASUS</dc:creator>
  <cp:lastModifiedBy>ASUS</cp:lastModifiedBy>
  <cp:revision>39</cp:revision>
  <dcterms:created xsi:type="dcterms:W3CDTF">2025-09-20T12:30:37Z</dcterms:created>
  <dcterms:modified xsi:type="dcterms:W3CDTF">2025-09-21T02:22:18Z</dcterms:modified>
</cp:coreProperties>
</file>