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0"/>
  </p:notesMasterIdLst>
  <p:sldIdLst>
    <p:sldId id="288" r:id="rId2"/>
    <p:sldId id="290" r:id="rId3"/>
    <p:sldId id="289" r:id="rId4"/>
    <p:sldId id="345" r:id="rId5"/>
    <p:sldId id="350" r:id="rId6"/>
    <p:sldId id="351" r:id="rId7"/>
    <p:sldId id="346" r:id="rId8"/>
    <p:sldId id="301" r:id="rId9"/>
    <p:sldId id="347" r:id="rId10"/>
    <p:sldId id="292" r:id="rId11"/>
    <p:sldId id="294" r:id="rId12"/>
    <p:sldId id="308" r:id="rId13"/>
    <p:sldId id="348" r:id="rId14"/>
    <p:sldId id="349" r:id="rId15"/>
    <p:sldId id="340" r:id="rId16"/>
    <p:sldId id="300" r:id="rId17"/>
    <p:sldId id="352" r:id="rId18"/>
    <p:sldId id="343" r:id="rId19"/>
  </p:sldIdLst>
  <p:sldSz cx="12192000" cy="6858000"/>
  <p:notesSz cx="6858000" cy="9144000"/>
  <p:embeddedFontLst>
    <p:embeddedFont>
      <p:font typeface="等线" panose="02010600030101010101" pitchFamily="2" charset="-122"/>
      <p:regular r:id="rId21"/>
      <p:bold r:id="rId22"/>
    </p:embeddedFont>
    <p:embeddedFont>
      <p:font typeface="等线 Light" panose="02010600030101010101" pitchFamily="2" charset="-122"/>
      <p:regular r:id="rId23"/>
    </p:embeddedFont>
    <p:embeddedFont>
      <p:font typeface="#9Slide03 AmpleSoft Thin" panose="02000000000000000000" pitchFamily="2" charset="0"/>
      <p:regular r:id="rId24"/>
    </p:embeddedFont>
    <p:embeddedFont>
      <p:font typeface="#9Slide03 Penumbra" panose="02040603050506020204" pitchFamily="18" charset="0"/>
      <p:bold r:id="rId25"/>
    </p:embeddedFont>
    <p:embeddedFont>
      <p:font typeface="#9Slide03 SVNEvery Movie Every " panose="02000500000000000000" pitchFamily="2" charset="0"/>
      <p:regular r:id="rId26"/>
    </p:embeddedFont>
    <p:embeddedFont>
      <p:font typeface="#9Slide07 HoneyCream" pitchFamily="2" charset="0"/>
      <p:regular r:id="rId27"/>
    </p:embeddedFont>
    <p:embeddedFont>
      <p:font typeface="Cambria" panose="02040503050406030204" pitchFamily="18" charset="0"/>
      <p:regular r:id="rId28"/>
      <p:bold r:id="rId29"/>
      <p:italic r:id="rId30"/>
      <p:boldItalic r:id="rId31"/>
    </p:embeddedFont>
  </p:embeddedFontLst>
  <p:custDataLst>
    <p:tags r:id="rId3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2B35B"/>
    <a:srgbClr val="454141"/>
    <a:srgbClr val="EB6363"/>
    <a:srgbClr val="8ABB82"/>
    <a:srgbClr val="5A5656"/>
    <a:srgbClr val="6BB2F8"/>
    <a:srgbClr val="A7B9EB"/>
    <a:srgbClr val="828758"/>
    <a:srgbClr val="366032"/>
    <a:srgbClr val="8BC08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5956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120" y="22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39" d="100"/>
        <a:sy n="139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C73A6B-BB26-4B12-BFB8-2B873AE12267}" type="datetimeFigureOut">
              <a:rPr lang="zh-CN" altLang="en-US" smtClean="0"/>
              <a:t>2022/11/3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5701FA-A99B-4EA7-BD9A-49A04217BC0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52234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5701FA-A99B-4EA7-BD9A-49A04217BC0C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12931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5701FA-A99B-4EA7-BD9A-49A04217BC0C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438368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5701FA-A99B-4EA7-BD9A-49A04217BC0C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495970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5701FA-A99B-4EA7-BD9A-49A04217BC0C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086240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5701FA-A99B-4EA7-BD9A-49A04217BC0C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2191371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5701FA-A99B-4EA7-BD9A-49A04217BC0C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640855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5701FA-A99B-4EA7-BD9A-49A04217BC0C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163435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5701FA-A99B-4EA7-BD9A-49A04217BC0C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1933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5701FA-A99B-4EA7-BD9A-49A04217BC0C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23801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5701FA-A99B-4EA7-BD9A-49A04217BC0C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47661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5701FA-A99B-4EA7-BD9A-49A04217BC0C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65788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69506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5701FA-A99B-4EA7-BD9A-49A04217BC0C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21642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5701FA-A99B-4EA7-BD9A-49A04217BC0C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932290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5701FA-A99B-4EA7-BD9A-49A04217BC0C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04897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5701FA-A99B-4EA7-BD9A-49A04217BC0C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27237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9212" cy="6858000"/>
          </a:xfrm>
          <a:prstGeom prst="rect">
            <a:avLst/>
          </a:prstGeom>
        </p:spPr>
      </p:pic>
      <p:sp>
        <p:nvSpPr>
          <p:cNvPr id="7" name="圆角矩形 6"/>
          <p:cNvSpPr/>
          <p:nvPr userDrawn="1"/>
        </p:nvSpPr>
        <p:spPr>
          <a:xfrm>
            <a:off x="317500" y="355600"/>
            <a:ext cx="11544300" cy="6210300"/>
          </a:xfrm>
          <a:prstGeom prst="roundRect">
            <a:avLst>
              <a:gd name="adj" fmla="val 1073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2022/11/3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0800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AC74BBE8-1815-4000-8008-945E8B561A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3E314DF-819C-4FF1-9C2E-69194E1550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CA1525E-7C66-46A7-89CD-0A0836A4BF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6BAB08-D03A-4FEF-8092-001CB785BBAB}" type="datetimeFigureOut">
              <a:rPr lang="zh-CN" altLang="en-US" smtClean="0"/>
              <a:t>2022/11/3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3269161-46AB-416B-9C71-590B71BBF5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347D277-5155-4804-A42E-790F5C4F80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36274" y="-294765"/>
            <a:ext cx="2914996" cy="308987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2" y="6858002"/>
            <a:ext cx="2432012" cy="2669980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324760" y="860089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74111" y="9086149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3"/>
            <a:ext cx="4836708" cy="634889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3"/>
            <a:ext cx="4836708" cy="634889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3496166" y="2549368"/>
            <a:ext cx="443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err="1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4000" b="0" i="0" u="none" strike="noStrike" kern="1200" cap="none" spc="0" normalizeH="0" baseline="0" noProof="0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4000" b="0" i="0" u="none" strike="noStrike" kern="1200" cap="none" spc="0" normalizeH="0" baseline="0" noProof="0">
              <a:ln w="0"/>
              <a:gradFill>
                <a:gsLst>
                  <a:gs pos="0">
                    <a:srgbClr val="FF6374">
                      <a:lumMod val="50000"/>
                    </a:srgbClr>
                  </a:gs>
                  <a:gs pos="50000">
                    <a:srgbClr val="FF6374"/>
                  </a:gs>
                  <a:gs pos="100000">
                    <a:srgbClr val="FF6374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BE93520-6E9F-4C6B-1BDC-F5F4B404C88B}"/>
              </a:ext>
            </a:extLst>
          </p:cNvPr>
          <p:cNvSpPr txBox="1"/>
          <p:nvPr userDrawn="1"/>
        </p:nvSpPr>
        <p:spPr>
          <a:xfrm>
            <a:off x="605095" y="9963312"/>
            <a:ext cx="117254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Sản phẩm của Măng Non – Tài liệu Tiểu học.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Nghiêm cấm buôn bán, sao chép và chỉnh sửa để thu lợi nhuận.</a:t>
            </a:r>
          </a:p>
        </p:txBody>
      </p:sp>
    </p:spTree>
    <p:extLst>
      <p:ext uri="{BB962C8B-B14F-4D97-AF65-F5344CB8AC3E}">
        <p14:creationId xmlns:p14="http://schemas.microsoft.com/office/powerpoint/2010/main" val="30092021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6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6" grpId="1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6.png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5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6.png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tags" Target="../tags/tag4.xml"/><Relationship Id="rId7" Type="http://schemas.openxmlformats.org/officeDocument/2006/relationships/image" Target="../media/image29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18.png"/><Relationship Id="rId5" Type="http://schemas.openxmlformats.org/officeDocument/2006/relationships/notesSlide" Target="../notesSlides/notesSlide15.xml"/><Relationship Id="rId4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5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6.png"/><Relationship Id="rId4" Type="http://schemas.openxmlformats.org/officeDocument/2006/relationships/image" Target="../media/image10.png"/><Relationship Id="rId9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5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6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5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6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5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6.png"/><Relationship Id="rId4" Type="http://schemas.openxmlformats.org/officeDocument/2006/relationships/image" Target="../media/image10.png"/><Relationship Id="rId9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tiff"/><Relationship Id="rId4" Type="http://schemas.openxmlformats.org/officeDocument/2006/relationships/image" Target="../media/image19.tif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5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6.png"/><Relationship Id="rId4" Type="http://schemas.openxmlformats.org/officeDocument/2006/relationships/image" Target="../media/image10.png"/><Relationship Id="rId9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F18EF0AC-A402-4CFF-91AD-0B937652190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1960" y="403860"/>
            <a:ext cx="1628775" cy="85854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3279228" cy="68580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22402" y="-182388"/>
            <a:ext cx="4671848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584" b="10564"/>
          <a:stretch/>
        </p:blipFill>
        <p:spPr>
          <a:xfrm>
            <a:off x="3169197" y="4300036"/>
            <a:ext cx="5853606" cy="2692261"/>
          </a:xfrm>
          <a:prstGeom prst="rect">
            <a:avLst/>
          </a:prstGeom>
        </p:spPr>
      </p:pic>
      <p:sp>
        <p:nvSpPr>
          <p:cNvPr id="8" name="TextBox 5">
            <a:extLst>
              <a:ext uri="{FF2B5EF4-FFF2-40B4-BE49-F238E27FC236}">
                <a16:creationId xmlns:a16="http://schemas.microsoft.com/office/drawing/2014/main" id="{23768608-D520-4A19-A4CE-D5C0C5AD59F0}"/>
              </a:ext>
            </a:extLst>
          </p:cNvPr>
          <p:cNvSpPr txBox="1"/>
          <p:nvPr/>
        </p:nvSpPr>
        <p:spPr>
          <a:xfrm>
            <a:off x="4487838" y="3885587"/>
            <a:ext cx="3564166" cy="52322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dist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</a:pPr>
            <a:r>
              <a:rPr lang="en-US" altLang="zh-CN" sz="3600" kern="400" spc="-680" dirty="0" err="1">
                <a:ln w="28575" cmpd="dbl">
                  <a:noFill/>
                </a:ln>
                <a:latin typeface="Times New Roman" panose="02020603050405020304" pitchFamily="18" charset="0"/>
                <a:ea typeface="雷盖体" panose="00000800000000000000" pitchFamily="2" charset="-122"/>
                <a:cs typeface="Times New Roman" panose="02020603050405020304" pitchFamily="18" charset="0"/>
                <a:sym typeface="雷盖体" panose="00000800000000000000" pitchFamily="2" charset="-122"/>
              </a:rPr>
              <a:t>Tuần</a:t>
            </a:r>
            <a:r>
              <a:rPr lang="en-US" altLang="zh-CN" sz="3600" kern="400" spc="-680" dirty="0">
                <a:ln w="28575" cmpd="dbl">
                  <a:noFill/>
                </a:ln>
                <a:latin typeface="Times New Roman" panose="02020603050405020304" pitchFamily="18" charset="0"/>
                <a:ea typeface="雷盖体" panose="00000800000000000000" pitchFamily="2" charset="-122"/>
                <a:cs typeface="Times New Roman" panose="02020603050405020304" pitchFamily="18" charset="0"/>
                <a:sym typeface="雷盖体" panose="00000800000000000000" pitchFamily="2" charset="-122"/>
              </a:rPr>
              <a:t> 9 – </a:t>
            </a:r>
            <a:r>
              <a:rPr lang="en-US" altLang="zh-CN" sz="3600" kern="400" spc="-680" dirty="0" err="1">
                <a:ln w="28575" cmpd="dbl">
                  <a:noFill/>
                </a:ln>
                <a:latin typeface="Times New Roman" panose="02020603050405020304" pitchFamily="18" charset="0"/>
                <a:ea typeface="雷盖体" panose="00000800000000000000" pitchFamily="2" charset="-122"/>
                <a:cs typeface="Times New Roman" panose="02020603050405020304" pitchFamily="18" charset="0"/>
                <a:sym typeface="雷盖体" panose="00000800000000000000" pitchFamily="2" charset="-122"/>
              </a:rPr>
              <a:t>Lớp</a:t>
            </a:r>
            <a:r>
              <a:rPr lang="en-US" altLang="zh-CN" sz="3600" kern="400" spc="-680" dirty="0">
                <a:ln w="28575" cmpd="dbl">
                  <a:noFill/>
                </a:ln>
                <a:latin typeface="Times New Roman" panose="02020603050405020304" pitchFamily="18" charset="0"/>
                <a:ea typeface="雷盖体" panose="00000800000000000000" pitchFamily="2" charset="-122"/>
                <a:cs typeface="Times New Roman" panose="02020603050405020304" pitchFamily="18" charset="0"/>
                <a:sym typeface="雷盖体" panose="00000800000000000000" pitchFamily="2" charset="-122"/>
              </a:rPr>
              <a:t> 3</a:t>
            </a:r>
            <a:endParaRPr lang="zh-CN" altLang="en-US" sz="3600" kern="400" spc="-680" dirty="0">
              <a:ln w="28575" cmpd="dbl">
                <a:noFill/>
              </a:ln>
              <a:latin typeface="Times New Roman" panose="02020603050405020304" pitchFamily="18" charset="0"/>
              <a:ea typeface="雷盖体" panose="00000800000000000000" pitchFamily="2" charset="-122"/>
              <a:cs typeface="Times New Roman" panose="02020603050405020304" pitchFamily="18" charset="0"/>
              <a:sym typeface="雷盖体" panose="00000800000000000000" pitchFamily="2" charset="-122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17B293C-A7B8-464E-A8CE-53BBF4871A15}"/>
              </a:ext>
            </a:extLst>
          </p:cNvPr>
          <p:cNvSpPr/>
          <p:nvPr/>
        </p:nvSpPr>
        <p:spPr>
          <a:xfrm>
            <a:off x="2502814" y="2424697"/>
            <a:ext cx="7180148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</a:pPr>
            <a:r>
              <a:rPr lang="en-US" sz="4800" b="1" kern="400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#9Slide03 SVNEvery Movie Every " panose="02000500000000000000" pitchFamily="2" charset="77"/>
                <a:ea typeface="雷盖体" panose="00000800000000000000" pitchFamily="2" charset="-122"/>
                <a:sym typeface="雷盖体" panose="00000800000000000000" pitchFamily="2" charset="-122"/>
              </a:rPr>
              <a:t>Chào</a:t>
            </a:r>
            <a:r>
              <a:rPr lang="en-US" sz="4800" b="1" kern="400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#9Slide03 SVNEvery Movie Every " panose="02000500000000000000" pitchFamily="2" charset="77"/>
                <a:ea typeface="雷盖体" panose="00000800000000000000" pitchFamily="2" charset="-122"/>
                <a:sym typeface="雷盖体" panose="00000800000000000000" pitchFamily="2" charset="-122"/>
              </a:rPr>
              <a:t> </a:t>
            </a:r>
            <a:r>
              <a:rPr lang="en-US" sz="4800" b="1" kern="400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#9Slide03 SVNEvery Movie Every " panose="02000500000000000000" pitchFamily="2" charset="77"/>
                <a:ea typeface="雷盖体" panose="00000800000000000000" pitchFamily="2" charset="-122"/>
                <a:sym typeface="雷盖体" panose="00000800000000000000" pitchFamily="2" charset="-122"/>
              </a:rPr>
              <a:t>mừng</a:t>
            </a:r>
            <a:r>
              <a:rPr lang="en-US" sz="4800" b="1" kern="400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#9Slide03 SVNEvery Movie Every " panose="02000500000000000000" pitchFamily="2" charset="77"/>
                <a:ea typeface="雷盖体" panose="00000800000000000000" pitchFamily="2" charset="-122"/>
                <a:sym typeface="雷盖体" panose="00000800000000000000" pitchFamily="2" charset="-122"/>
              </a:rPr>
              <a:t> </a:t>
            </a:r>
            <a:r>
              <a:rPr lang="en-US" sz="4800" b="1" kern="400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#9Slide03 SVNEvery Movie Every " panose="02000500000000000000" pitchFamily="2" charset="77"/>
                <a:ea typeface="雷盖体" panose="00000800000000000000" pitchFamily="2" charset="-122"/>
                <a:sym typeface="雷盖体" panose="00000800000000000000" pitchFamily="2" charset="-122"/>
              </a:rPr>
              <a:t>các</a:t>
            </a:r>
            <a:r>
              <a:rPr lang="en-US" sz="4800" b="1" kern="400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#9Slide03 SVNEvery Movie Every " panose="02000500000000000000" pitchFamily="2" charset="77"/>
                <a:ea typeface="雷盖体" panose="00000800000000000000" pitchFamily="2" charset="-122"/>
                <a:sym typeface="雷盖体" panose="00000800000000000000" pitchFamily="2" charset="-122"/>
              </a:rPr>
              <a:t> con </a:t>
            </a:r>
            <a:r>
              <a:rPr lang="en-US" sz="4800" b="1" kern="400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#9Slide03 SVNEvery Movie Every " panose="02000500000000000000" pitchFamily="2" charset="77"/>
                <a:ea typeface="雷盖体" panose="00000800000000000000" pitchFamily="2" charset="-122"/>
                <a:sym typeface="雷盖体" panose="00000800000000000000" pitchFamily="2" charset="-122"/>
              </a:rPr>
              <a:t>đến</a:t>
            </a:r>
            <a:r>
              <a:rPr lang="en-US" sz="4800" b="1" kern="400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#9Slide03 SVNEvery Movie Every " panose="02000500000000000000" pitchFamily="2" charset="77"/>
                <a:ea typeface="雷盖体" panose="00000800000000000000" pitchFamily="2" charset="-122"/>
                <a:sym typeface="雷盖体" panose="00000800000000000000" pitchFamily="2" charset="-122"/>
              </a:rPr>
              <a:t> </a:t>
            </a:r>
            <a:r>
              <a:rPr lang="en-US" sz="4800" b="1" kern="400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#9Slide03 SVNEvery Movie Every " panose="02000500000000000000" pitchFamily="2" charset="77"/>
                <a:ea typeface="雷盖体" panose="00000800000000000000" pitchFamily="2" charset="-122"/>
                <a:sym typeface="雷盖体" panose="00000800000000000000" pitchFamily="2" charset="-122"/>
              </a:rPr>
              <a:t>với</a:t>
            </a:r>
            <a:r>
              <a:rPr lang="en-US" sz="4800" b="1" kern="400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#9Slide03 SVNEvery Movie Every " panose="02000500000000000000" pitchFamily="2" charset="77"/>
                <a:ea typeface="雷盖体" panose="00000800000000000000" pitchFamily="2" charset="-122"/>
                <a:sym typeface="雷盖体" panose="00000800000000000000" pitchFamily="2" charset="-122"/>
              </a:rPr>
              <a:t> </a:t>
            </a:r>
            <a:r>
              <a:rPr lang="en-US" sz="4800" b="1" kern="400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#9Slide03 SVNEvery Movie Every " panose="02000500000000000000" pitchFamily="2" charset="77"/>
                <a:ea typeface="雷盖体" panose="00000800000000000000" pitchFamily="2" charset="-122"/>
                <a:sym typeface="雷盖体" panose="00000800000000000000" pitchFamily="2" charset="-122"/>
              </a:rPr>
              <a:t>tiết</a:t>
            </a:r>
            <a:r>
              <a:rPr lang="en-US" sz="4800" b="1" kern="400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#9Slide03 SVNEvery Movie Every " panose="02000500000000000000" pitchFamily="2" charset="77"/>
                <a:ea typeface="雷盖体" panose="00000800000000000000" pitchFamily="2" charset="-122"/>
                <a:sym typeface="雷盖体" panose="00000800000000000000" pitchFamily="2" charset="-122"/>
              </a:rPr>
              <a:t> </a:t>
            </a:r>
            <a:r>
              <a:rPr lang="en-US" sz="4800" b="1" kern="400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#9Slide03 SVNEvery Movie Every " panose="02000500000000000000" pitchFamily="2" charset="77"/>
                <a:ea typeface="雷盖体" panose="00000800000000000000" pitchFamily="2" charset="-122"/>
                <a:sym typeface="雷盖体" panose="00000800000000000000" pitchFamily="2" charset="-122"/>
              </a:rPr>
              <a:t>toán</a:t>
            </a:r>
            <a:endParaRPr lang="en-VN" sz="48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#9Slide03 SVNEvery Movie Every " panose="02000500000000000000" pitchFamily="2" charset="77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44DDB1F-7CFC-4443-B7D2-14BEB08B0D10}"/>
              </a:ext>
            </a:extLst>
          </p:cNvPr>
          <p:cNvGrpSpPr/>
          <p:nvPr/>
        </p:nvGrpSpPr>
        <p:grpSpPr>
          <a:xfrm>
            <a:off x="4743061" y="1586680"/>
            <a:ext cx="2705876" cy="541923"/>
            <a:chOff x="4743062" y="1748763"/>
            <a:chExt cx="2705876" cy="541923"/>
          </a:xfrm>
        </p:grpSpPr>
        <p:sp>
          <p:nvSpPr>
            <p:cNvPr id="9" name="Up Ribbon 8">
              <a:extLst>
                <a:ext uri="{FF2B5EF4-FFF2-40B4-BE49-F238E27FC236}">
                  <a16:creationId xmlns:a16="http://schemas.microsoft.com/office/drawing/2014/main" id="{04CFE889-E637-B041-BE28-A63759C1761C}"/>
                </a:ext>
              </a:extLst>
            </p:cNvPr>
            <p:cNvSpPr/>
            <p:nvPr/>
          </p:nvSpPr>
          <p:spPr>
            <a:xfrm>
              <a:off x="4743062" y="1753555"/>
              <a:ext cx="2705876" cy="537131"/>
            </a:xfrm>
            <a:prstGeom prst="ribbon2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369D01F-712A-F44A-A35F-4CDC3830FBF2}"/>
                </a:ext>
              </a:extLst>
            </p:cNvPr>
            <p:cNvSpPr/>
            <p:nvPr/>
          </p:nvSpPr>
          <p:spPr>
            <a:xfrm>
              <a:off x="5411755" y="1748763"/>
              <a:ext cx="1362269" cy="537131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sz="2800" b="1" dirty="0">
                <a:solidFill>
                  <a:schemeClr val="tx1"/>
                </a:solidFill>
                <a:latin typeface="#9Slide03 AmpleSoft Thin" panose="02000000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75358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1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2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700"/>
                            </p:stCondLst>
                            <p:childTnLst>
                              <p:par>
                                <p:cTn id="36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图片 11">
            <a:extLst>
              <a:ext uri="{FF2B5EF4-FFF2-40B4-BE49-F238E27FC236}">
                <a16:creationId xmlns:a16="http://schemas.microsoft.com/office/drawing/2014/main" id="{E0B9A263-1059-414E-960F-36449C518F7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93881" y="3468271"/>
            <a:ext cx="2190230" cy="236795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40" y="4271064"/>
            <a:ext cx="12192001" cy="2586936"/>
          </a:xfrm>
          <a:prstGeom prst="rect">
            <a:avLst/>
          </a:prstGeom>
        </p:spPr>
      </p:pic>
      <p:sp>
        <p:nvSpPr>
          <p:cNvPr id="8" name="TextBox 8">
            <a:extLst>
              <a:ext uri="{FF2B5EF4-FFF2-40B4-BE49-F238E27FC236}">
                <a16:creationId xmlns:a16="http://schemas.microsoft.com/office/drawing/2014/main" id="{9C1B777E-5ACE-444B-8DB6-DABAD60A11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60321" y="673218"/>
            <a:ext cx="8266080" cy="135421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wrap="square" lIns="0" tIns="0" rIns="0" bIns="0" anchor="ctr">
            <a:spAutoFit/>
          </a:bodyPr>
          <a:lstStyle/>
          <a:p>
            <a:pPr algn="ctr"/>
            <a:r>
              <a:rPr lang="en-US" altLang="zh-CN" sz="4400" b="1" u="sng" dirty="0" err="1">
                <a:latin typeface="Cambria" panose="02040503050406030204" pitchFamily="18" charset="0"/>
                <a:ea typeface="Cambria" panose="02040503050406030204" pitchFamily="18" charset="0"/>
                <a:sym typeface="雷盖体" panose="00000800000000000000" pitchFamily="2" charset="-122"/>
              </a:rPr>
              <a:t>Bài</a:t>
            </a:r>
            <a:r>
              <a:rPr lang="en-US" altLang="zh-CN" sz="4400" b="1" u="sng" dirty="0">
                <a:latin typeface="Cambria" panose="02040503050406030204" pitchFamily="18" charset="0"/>
                <a:ea typeface="Cambria" panose="02040503050406030204" pitchFamily="18" charset="0"/>
                <a:sym typeface="雷盖体" panose="00000800000000000000" pitchFamily="2" charset="-122"/>
              </a:rPr>
              <a:t> 1</a:t>
            </a:r>
            <a:r>
              <a:rPr lang="en-US" altLang="zh-CN" sz="4400" b="1" dirty="0">
                <a:latin typeface="Cambria" panose="02040503050406030204" pitchFamily="18" charset="0"/>
                <a:ea typeface="Cambria" panose="02040503050406030204" pitchFamily="18" charset="0"/>
                <a:sym typeface="雷盖体" panose="00000800000000000000" pitchFamily="2" charset="-122"/>
              </a:rPr>
              <a:t>: </a:t>
            </a:r>
            <a:r>
              <a:rPr lang="en-US" altLang="zh-CN" sz="4400" b="1" dirty="0" err="1">
                <a:latin typeface="Cambria" panose="02040503050406030204" pitchFamily="18" charset="0"/>
                <a:ea typeface="Cambria" panose="02040503050406030204" pitchFamily="18" charset="0"/>
                <a:sym typeface="雷盖体" panose="00000800000000000000" pitchFamily="2" charset="-122"/>
              </a:rPr>
              <a:t>Hãy</a:t>
            </a:r>
            <a:r>
              <a:rPr lang="en-US" altLang="zh-CN" sz="4400" b="1" dirty="0">
                <a:latin typeface="Cambria" panose="02040503050406030204" pitchFamily="18" charset="0"/>
                <a:ea typeface="Cambria" panose="02040503050406030204" pitchFamily="18" charset="0"/>
                <a:sym typeface="雷盖体" panose="00000800000000000000" pitchFamily="2" charset="-122"/>
              </a:rPr>
              <a:t> </a:t>
            </a:r>
            <a:r>
              <a:rPr lang="en-US" altLang="zh-CN" sz="4400" b="1" dirty="0" err="1">
                <a:latin typeface="Cambria" panose="02040503050406030204" pitchFamily="18" charset="0"/>
                <a:ea typeface="Cambria" panose="02040503050406030204" pitchFamily="18" charset="0"/>
                <a:sym typeface="雷盖体" panose="00000800000000000000" pitchFamily="2" charset="-122"/>
              </a:rPr>
              <a:t>tính</a:t>
            </a:r>
            <a:r>
              <a:rPr lang="en-US" altLang="zh-CN" sz="4400" b="1" dirty="0">
                <a:latin typeface="Cambria" panose="02040503050406030204" pitchFamily="18" charset="0"/>
                <a:ea typeface="Cambria" panose="02040503050406030204" pitchFamily="18" charset="0"/>
                <a:sym typeface="雷盖体" panose="00000800000000000000" pitchFamily="2" charset="-122"/>
              </a:rPr>
              <a:t> </a:t>
            </a:r>
            <a:r>
              <a:rPr lang="en-US" altLang="zh-CN" sz="4400" b="1" dirty="0" err="1">
                <a:latin typeface="Cambria" panose="02040503050406030204" pitchFamily="18" charset="0"/>
                <a:ea typeface="Cambria" panose="02040503050406030204" pitchFamily="18" charset="0"/>
                <a:sym typeface="雷盖体" panose="00000800000000000000" pitchFamily="2" charset="-122"/>
              </a:rPr>
              <a:t>các</a:t>
            </a:r>
            <a:r>
              <a:rPr lang="en-US" altLang="zh-CN" sz="4400" b="1" dirty="0">
                <a:latin typeface="Cambria" panose="02040503050406030204" pitchFamily="18" charset="0"/>
                <a:ea typeface="Cambria" panose="02040503050406030204" pitchFamily="18" charset="0"/>
                <a:sym typeface="雷盖体" panose="00000800000000000000" pitchFamily="2" charset="-122"/>
              </a:rPr>
              <a:t> </a:t>
            </a:r>
            <a:r>
              <a:rPr lang="en-US" altLang="zh-CN" sz="4400" b="1" dirty="0" err="1">
                <a:latin typeface="Cambria" panose="02040503050406030204" pitchFamily="18" charset="0"/>
                <a:ea typeface="Cambria" panose="02040503050406030204" pitchFamily="18" charset="0"/>
                <a:sym typeface="雷盖体" panose="00000800000000000000" pitchFamily="2" charset="-122"/>
              </a:rPr>
              <a:t>bài</a:t>
            </a:r>
            <a:r>
              <a:rPr lang="en-US" altLang="zh-CN" sz="4400" b="1" dirty="0">
                <a:latin typeface="Cambria" panose="02040503050406030204" pitchFamily="18" charset="0"/>
                <a:ea typeface="Cambria" panose="02040503050406030204" pitchFamily="18" charset="0"/>
                <a:sym typeface="雷盖体" panose="00000800000000000000" pitchFamily="2" charset="-122"/>
              </a:rPr>
              <a:t> </a:t>
            </a:r>
            <a:r>
              <a:rPr lang="en-US" altLang="zh-CN" sz="4400" b="1" dirty="0" err="1">
                <a:latin typeface="Cambria" panose="02040503050406030204" pitchFamily="18" charset="0"/>
                <a:ea typeface="Cambria" panose="02040503050406030204" pitchFamily="18" charset="0"/>
                <a:sym typeface="雷盖体" panose="00000800000000000000" pitchFamily="2" charset="-122"/>
              </a:rPr>
              <a:t>toán</a:t>
            </a:r>
            <a:r>
              <a:rPr lang="en-US" altLang="zh-CN" sz="4400" b="1" dirty="0">
                <a:latin typeface="Cambria" panose="02040503050406030204" pitchFamily="18" charset="0"/>
                <a:ea typeface="Cambria" panose="02040503050406030204" pitchFamily="18" charset="0"/>
                <a:sym typeface="雷盖体" panose="00000800000000000000" pitchFamily="2" charset="-122"/>
              </a:rPr>
              <a:t> </a:t>
            </a:r>
            <a:r>
              <a:rPr lang="en-US" altLang="zh-CN" sz="4400" b="1" dirty="0" err="1">
                <a:latin typeface="Cambria" panose="02040503050406030204" pitchFamily="18" charset="0"/>
                <a:ea typeface="Cambria" panose="02040503050406030204" pitchFamily="18" charset="0"/>
                <a:sym typeface="雷盖体" panose="00000800000000000000" pitchFamily="2" charset="-122"/>
              </a:rPr>
              <a:t>sau</a:t>
            </a:r>
            <a:r>
              <a:rPr lang="en-US" altLang="zh-CN" sz="4400" b="1" dirty="0">
                <a:latin typeface="Cambria" panose="02040503050406030204" pitchFamily="18" charset="0"/>
                <a:ea typeface="Cambria" panose="02040503050406030204" pitchFamily="18" charset="0"/>
                <a:sym typeface="雷盖体" panose="00000800000000000000" pitchFamily="2" charset="-122"/>
              </a:rPr>
              <a:t> </a:t>
            </a:r>
            <a:r>
              <a:rPr lang="en-US" altLang="zh-CN" sz="4400" b="1" dirty="0" err="1">
                <a:latin typeface="Cambria" panose="02040503050406030204" pitchFamily="18" charset="0"/>
                <a:ea typeface="Cambria" panose="02040503050406030204" pitchFamily="18" charset="0"/>
                <a:sym typeface="雷盖体" panose="00000800000000000000" pitchFamily="2" charset="-122"/>
              </a:rPr>
              <a:t>và</a:t>
            </a:r>
            <a:r>
              <a:rPr lang="en-US" altLang="zh-CN" sz="4400" b="1" dirty="0">
                <a:latin typeface="Cambria" panose="02040503050406030204" pitchFamily="18" charset="0"/>
                <a:ea typeface="Cambria" panose="02040503050406030204" pitchFamily="18" charset="0"/>
                <a:sym typeface="雷盖体" panose="00000800000000000000" pitchFamily="2" charset="-122"/>
              </a:rPr>
              <a:t> </a:t>
            </a:r>
            <a:r>
              <a:rPr lang="en-US" altLang="zh-CN" sz="4400" b="1" dirty="0" err="1">
                <a:latin typeface="Cambria" panose="02040503050406030204" pitchFamily="18" charset="0"/>
                <a:ea typeface="Cambria" panose="02040503050406030204" pitchFamily="18" charset="0"/>
                <a:sym typeface="雷盖体" panose="00000800000000000000" pitchFamily="2" charset="-122"/>
              </a:rPr>
              <a:t>ghi</a:t>
            </a:r>
            <a:r>
              <a:rPr lang="en-US" altLang="zh-CN" sz="4400" b="1" dirty="0">
                <a:latin typeface="Cambria" panose="02040503050406030204" pitchFamily="18" charset="0"/>
                <a:ea typeface="Cambria" panose="02040503050406030204" pitchFamily="18" charset="0"/>
                <a:sym typeface="雷盖体" panose="00000800000000000000" pitchFamily="2" charset="-122"/>
              </a:rPr>
              <a:t> </a:t>
            </a:r>
            <a:r>
              <a:rPr lang="en-US" altLang="zh-CN" sz="4400" b="1" dirty="0" err="1">
                <a:latin typeface="Cambria" panose="02040503050406030204" pitchFamily="18" charset="0"/>
                <a:ea typeface="Cambria" panose="02040503050406030204" pitchFamily="18" charset="0"/>
                <a:sym typeface="雷盖体" panose="00000800000000000000" pitchFamily="2" charset="-122"/>
              </a:rPr>
              <a:t>vào</a:t>
            </a:r>
            <a:r>
              <a:rPr lang="en-US" altLang="zh-CN" sz="4400" b="1" dirty="0">
                <a:latin typeface="Cambria" panose="02040503050406030204" pitchFamily="18" charset="0"/>
                <a:ea typeface="Cambria" panose="02040503050406030204" pitchFamily="18" charset="0"/>
                <a:sym typeface="雷盖体" panose="00000800000000000000" pitchFamily="2" charset="-122"/>
              </a:rPr>
              <a:t> </a:t>
            </a:r>
            <a:r>
              <a:rPr lang="en-US" altLang="zh-CN" sz="4400" b="1" dirty="0" err="1">
                <a:latin typeface="Cambria" panose="02040503050406030204" pitchFamily="18" charset="0"/>
                <a:ea typeface="Cambria" panose="02040503050406030204" pitchFamily="18" charset="0"/>
                <a:sym typeface="雷盖体" panose="00000800000000000000" pitchFamily="2" charset="-122"/>
              </a:rPr>
              <a:t>bảng</a:t>
            </a:r>
            <a:r>
              <a:rPr lang="en-US" altLang="zh-CN" sz="4400" b="1" dirty="0">
                <a:latin typeface="Cambria" panose="02040503050406030204" pitchFamily="18" charset="0"/>
                <a:ea typeface="Cambria" panose="02040503050406030204" pitchFamily="18" charset="0"/>
                <a:sym typeface="雷盖体" panose="00000800000000000000" pitchFamily="2" charset="-122"/>
              </a:rPr>
              <a:t>:</a:t>
            </a:r>
            <a:endParaRPr lang="zh-CN" altLang="en-US" sz="4400" b="1" dirty="0">
              <a:latin typeface="Cambria" panose="02040503050406030204" pitchFamily="18" charset="0"/>
              <a:ea typeface="雷盖体" panose="00000800000000000000" pitchFamily="2" charset="-122"/>
              <a:sym typeface="雷盖体" panose="00000800000000000000" pitchFamily="2" charset="-122"/>
            </a:endParaRPr>
          </a:p>
        </p:txBody>
      </p:sp>
      <p:sp>
        <p:nvSpPr>
          <p:cNvPr id="17" name="TextBox 60">
            <a:extLst>
              <a:ext uri="{FF2B5EF4-FFF2-40B4-BE49-F238E27FC236}">
                <a16:creationId xmlns:a16="http://schemas.microsoft.com/office/drawing/2014/main" id="{AD6B0DAA-C5CB-42F4-A54A-A1D63E4D02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6290" y="4075773"/>
            <a:ext cx="497252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9pPr>
          </a:lstStyle>
          <a:p>
            <a:pPr algn="ctr"/>
            <a:r>
              <a:rPr lang="en-US" altLang="zh-CN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sym typeface="雷盖体" panose="00000800000000000000" pitchFamily="2" charset="-122"/>
              </a:rPr>
              <a:t>8</a:t>
            </a:r>
            <a:endParaRPr lang="zh-CN" altLang="en-US" sz="4400" dirty="0">
              <a:solidFill>
                <a:srgbClr val="FF0000"/>
              </a:solidFill>
              <a:latin typeface="Cambria" panose="02040503050406030204" pitchFamily="18" charset="0"/>
              <a:ea typeface="雷盖体" panose="00000800000000000000" pitchFamily="2" charset="-122"/>
              <a:sym typeface="雷盖体" panose="00000800000000000000" pitchFamily="2" charset="-122"/>
            </a:endParaRPr>
          </a:p>
        </p:txBody>
      </p:sp>
      <p:sp>
        <p:nvSpPr>
          <p:cNvPr id="15" name="TextBox 60">
            <a:extLst>
              <a:ext uri="{FF2B5EF4-FFF2-40B4-BE49-F238E27FC236}">
                <a16:creationId xmlns:a16="http://schemas.microsoft.com/office/drawing/2014/main" id="{4AA2F6BD-760F-E943-925A-4CFC83D7F1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50065" y="4075773"/>
            <a:ext cx="497252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9pPr>
          </a:lstStyle>
          <a:p>
            <a:pPr algn="ctr"/>
            <a:r>
              <a:rPr lang="en-US" altLang="zh-CN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sym typeface="雷盖体" panose="00000800000000000000" pitchFamily="2" charset="-122"/>
              </a:rPr>
              <a:t>6</a:t>
            </a:r>
            <a:endParaRPr lang="zh-CN" altLang="en-US" sz="4400" dirty="0">
              <a:solidFill>
                <a:srgbClr val="FF0000"/>
              </a:solidFill>
              <a:latin typeface="Cambria" panose="02040503050406030204" pitchFamily="18" charset="0"/>
              <a:ea typeface="雷盖体" panose="00000800000000000000" pitchFamily="2" charset="-122"/>
              <a:sym typeface="雷盖体" panose="00000800000000000000" pitchFamily="2" charset="-122"/>
            </a:endParaRPr>
          </a:p>
        </p:txBody>
      </p:sp>
      <p:sp>
        <p:nvSpPr>
          <p:cNvPr id="19" name="TextBox 60">
            <a:extLst>
              <a:ext uri="{FF2B5EF4-FFF2-40B4-BE49-F238E27FC236}">
                <a16:creationId xmlns:a16="http://schemas.microsoft.com/office/drawing/2014/main" id="{CE92366F-489F-6B41-9704-1E46F0F9DB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44735" y="4013085"/>
            <a:ext cx="497252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9pPr>
          </a:lstStyle>
          <a:p>
            <a:pPr algn="ctr"/>
            <a:r>
              <a:rPr lang="en-US" altLang="zh-CN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sym typeface="雷盖体" panose="00000800000000000000" pitchFamily="2" charset="-122"/>
              </a:rPr>
              <a:t>9</a:t>
            </a:r>
            <a:endParaRPr lang="zh-CN" altLang="en-US" sz="4400" dirty="0">
              <a:solidFill>
                <a:srgbClr val="FF0000"/>
              </a:solidFill>
              <a:latin typeface="Cambria" panose="02040503050406030204" pitchFamily="18" charset="0"/>
              <a:ea typeface="雷盖体" panose="00000800000000000000" pitchFamily="2" charset="-122"/>
              <a:sym typeface="雷盖体" panose="00000800000000000000" pitchFamily="2" charset="-122"/>
            </a:endParaRPr>
          </a:p>
        </p:txBody>
      </p:sp>
      <p:sp>
        <p:nvSpPr>
          <p:cNvPr id="21" name="TextBox 60">
            <a:extLst>
              <a:ext uri="{FF2B5EF4-FFF2-40B4-BE49-F238E27FC236}">
                <a16:creationId xmlns:a16="http://schemas.microsoft.com/office/drawing/2014/main" id="{299B8536-C763-F64B-BE1F-1E9585BBD9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53664" y="4013907"/>
            <a:ext cx="497252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9pPr>
          </a:lstStyle>
          <a:p>
            <a:pPr algn="ctr"/>
            <a:r>
              <a:rPr lang="en-US" altLang="zh-CN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sym typeface="雷盖体" panose="00000800000000000000" pitchFamily="2" charset="-122"/>
              </a:rPr>
              <a:t>3</a:t>
            </a:r>
            <a:endParaRPr lang="zh-CN" altLang="en-US" sz="4400" dirty="0">
              <a:solidFill>
                <a:srgbClr val="FF0000"/>
              </a:solidFill>
              <a:latin typeface="Cambria" panose="02040503050406030204" pitchFamily="18" charset="0"/>
              <a:ea typeface="雷盖体" panose="00000800000000000000" pitchFamily="2" charset="-122"/>
              <a:sym typeface="雷盖体" panose="00000800000000000000" pitchFamily="2" charset="-122"/>
            </a:endParaRPr>
          </a:p>
        </p:txBody>
      </p:sp>
      <p:sp>
        <p:nvSpPr>
          <p:cNvPr id="27" name="TextBox 60">
            <a:extLst>
              <a:ext uri="{FF2B5EF4-FFF2-40B4-BE49-F238E27FC236}">
                <a16:creationId xmlns:a16="http://schemas.microsoft.com/office/drawing/2014/main" id="{40870F66-7F3E-D04F-8708-85A8855E15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37436" y="4035295"/>
            <a:ext cx="497252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9pPr>
          </a:lstStyle>
          <a:p>
            <a:pPr algn="ctr"/>
            <a:r>
              <a:rPr lang="en-US" altLang="zh-CN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sym typeface="雷盖体" panose="00000800000000000000" pitchFamily="2" charset="-122"/>
              </a:rPr>
              <a:t>7</a:t>
            </a:r>
            <a:endParaRPr lang="zh-CN" altLang="en-US" sz="4400" dirty="0">
              <a:solidFill>
                <a:srgbClr val="FF0000"/>
              </a:solidFill>
              <a:latin typeface="Cambria" panose="02040503050406030204" pitchFamily="18" charset="0"/>
              <a:ea typeface="雷盖体" panose="00000800000000000000" pitchFamily="2" charset="-122"/>
              <a:sym typeface="雷盖体" panose="00000800000000000000" pitchFamily="2" charset="-122"/>
            </a:endParaRPr>
          </a:p>
        </p:txBody>
      </p:sp>
      <p:sp>
        <p:nvSpPr>
          <p:cNvPr id="28" name="TextBox 60">
            <a:extLst>
              <a:ext uri="{FF2B5EF4-FFF2-40B4-BE49-F238E27FC236}">
                <a16:creationId xmlns:a16="http://schemas.microsoft.com/office/drawing/2014/main" id="{A3BCF2A5-6B36-8743-9BF1-F107E44CB0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46365" y="4035294"/>
            <a:ext cx="497252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9pPr>
          </a:lstStyle>
          <a:p>
            <a:pPr algn="ctr"/>
            <a:r>
              <a:rPr lang="en-US" altLang="zh-CN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sym typeface="雷盖体" panose="00000800000000000000" pitchFamily="2" charset="-122"/>
              </a:rPr>
              <a:t>7</a:t>
            </a:r>
            <a:endParaRPr lang="zh-CN" altLang="en-US" sz="4400" dirty="0">
              <a:solidFill>
                <a:srgbClr val="FF0000"/>
              </a:solidFill>
              <a:latin typeface="Cambria" panose="02040503050406030204" pitchFamily="18" charset="0"/>
              <a:ea typeface="雷盖体" panose="00000800000000000000" pitchFamily="2" charset="-122"/>
              <a:sym typeface="雷盖体" panose="00000800000000000000" pitchFamily="2" charset="-122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99AAA24-01F7-1343-A9C6-9BABC78C73B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0423" y="2807811"/>
            <a:ext cx="1554870" cy="2025251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2076866" y="2583847"/>
            <a:ext cx="1313793" cy="1446550"/>
            <a:chOff x="2076866" y="2583847"/>
            <a:chExt cx="1313793" cy="1446550"/>
          </a:xfrm>
        </p:grpSpPr>
        <p:sp>
          <p:nvSpPr>
            <p:cNvPr id="2" name="TextBox 1"/>
            <p:cNvSpPr txBox="1"/>
            <p:nvPr/>
          </p:nvSpPr>
          <p:spPr>
            <a:xfrm>
              <a:off x="2331673" y="2583847"/>
              <a:ext cx="893378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>
                  <a:solidFill>
                    <a:srgbClr val="72B35B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34</a:t>
              </a:r>
            </a:p>
            <a:p>
              <a:r>
                <a:rPr lang="en-US" sz="4400" b="1" dirty="0">
                  <a:solidFill>
                    <a:srgbClr val="72B35B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 2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2096349" y="3162041"/>
              <a:ext cx="30743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72B35B"/>
                  </a:solidFill>
                </a:rPr>
                <a:t>x</a:t>
              </a:r>
            </a:p>
          </p:txBody>
        </p:sp>
        <p:cxnSp>
          <p:nvCxnSpPr>
            <p:cNvPr id="9" name="Straight Connector 8"/>
            <p:cNvCxnSpPr/>
            <p:nvPr/>
          </p:nvCxnSpPr>
          <p:spPr>
            <a:xfrm flipV="1">
              <a:off x="2076866" y="4021741"/>
              <a:ext cx="1313793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oup 19"/>
          <p:cNvGrpSpPr/>
          <p:nvPr/>
        </p:nvGrpSpPr>
        <p:grpSpPr>
          <a:xfrm>
            <a:off x="5256533" y="2583847"/>
            <a:ext cx="1313793" cy="1446550"/>
            <a:chOff x="2076866" y="2583847"/>
            <a:chExt cx="1313793" cy="1446550"/>
          </a:xfrm>
        </p:grpSpPr>
        <p:sp>
          <p:nvSpPr>
            <p:cNvPr id="22" name="TextBox 21"/>
            <p:cNvSpPr txBox="1"/>
            <p:nvPr/>
          </p:nvSpPr>
          <p:spPr>
            <a:xfrm>
              <a:off x="2331673" y="2583847"/>
              <a:ext cx="893378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>
                  <a:solidFill>
                    <a:srgbClr val="72B35B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13</a:t>
              </a:r>
            </a:p>
            <a:p>
              <a:r>
                <a:rPr lang="en-US" sz="4400" b="1" dirty="0">
                  <a:solidFill>
                    <a:srgbClr val="72B35B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  3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2096349" y="3162041"/>
              <a:ext cx="30743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72B35B"/>
                  </a:solidFill>
                </a:rPr>
                <a:t>x</a:t>
              </a:r>
            </a:p>
          </p:txBody>
        </p:sp>
        <p:cxnSp>
          <p:nvCxnSpPr>
            <p:cNvPr id="25" name="Straight Connector 24"/>
            <p:cNvCxnSpPr/>
            <p:nvPr/>
          </p:nvCxnSpPr>
          <p:spPr>
            <a:xfrm flipV="1">
              <a:off x="2076866" y="4021741"/>
              <a:ext cx="1313793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Group 25"/>
          <p:cNvGrpSpPr/>
          <p:nvPr/>
        </p:nvGrpSpPr>
        <p:grpSpPr>
          <a:xfrm>
            <a:off x="8394585" y="2575191"/>
            <a:ext cx="1313793" cy="1446550"/>
            <a:chOff x="2076866" y="2583847"/>
            <a:chExt cx="1313793" cy="1446550"/>
          </a:xfrm>
        </p:grpSpPr>
        <p:sp>
          <p:nvSpPr>
            <p:cNvPr id="29" name="TextBox 28"/>
            <p:cNvSpPr txBox="1"/>
            <p:nvPr/>
          </p:nvSpPr>
          <p:spPr>
            <a:xfrm>
              <a:off x="2331673" y="2583847"/>
              <a:ext cx="893378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>
                  <a:solidFill>
                    <a:srgbClr val="72B35B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11</a:t>
              </a:r>
            </a:p>
            <a:p>
              <a:r>
                <a:rPr lang="en-US" sz="4400" b="1" dirty="0">
                  <a:solidFill>
                    <a:srgbClr val="72B35B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  7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2096349" y="3162041"/>
              <a:ext cx="30743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72B35B"/>
                  </a:solidFill>
                </a:rPr>
                <a:t>x</a:t>
              </a:r>
            </a:p>
          </p:txBody>
        </p:sp>
        <p:cxnSp>
          <p:nvCxnSpPr>
            <p:cNvPr id="31" name="Straight Connector 30"/>
            <p:cNvCxnSpPr/>
            <p:nvPr/>
          </p:nvCxnSpPr>
          <p:spPr>
            <a:xfrm flipV="1">
              <a:off x="2076866" y="4021741"/>
              <a:ext cx="1313793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32" y="463580"/>
            <a:ext cx="1688738" cy="2834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695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35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850"/>
                            </p:stCondLst>
                            <p:childTnLst>
                              <p:par>
                                <p:cTn id="1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350"/>
                            </p:stCondLst>
                            <p:childTnLst>
                              <p:par>
                                <p:cTn id="2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"/>
                            </p:stCondLst>
                            <p:childTnLst>
                              <p:par>
                                <p:cTn id="5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1" animBg="1"/>
      <p:bldP spid="17" grpId="0"/>
      <p:bldP spid="15" grpId="0"/>
      <p:bldP spid="19" grpId="0"/>
      <p:bldP spid="21" grpId="0"/>
      <p:bldP spid="27" grpId="0"/>
      <p:bldP spid="2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8">
            <a:extLst>
              <a:ext uri="{FF2B5EF4-FFF2-40B4-BE49-F238E27FC236}">
                <a16:creationId xmlns:a16="http://schemas.microsoft.com/office/drawing/2014/main" id="{9C1B777E-5ACE-444B-8DB6-DABAD60A11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10136" y="444598"/>
            <a:ext cx="870474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algn="ctr"/>
            <a:r>
              <a:rPr lang="en-US" altLang="zh-CN" sz="5400" b="1" u="sng" dirty="0" err="1">
                <a:solidFill>
                  <a:srgbClr val="5A5656"/>
                </a:solidFill>
                <a:latin typeface="Cambria" panose="02040503050406030204" pitchFamily="18" charset="0"/>
                <a:ea typeface="Cambria" panose="02040503050406030204" pitchFamily="18" charset="0"/>
                <a:sym typeface="雷盖体" panose="00000800000000000000" pitchFamily="2" charset="-122"/>
              </a:rPr>
              <a:t>Bài</a:t>
            </a:r>
            <a:r>
              <a:rPr lang="en-US" altLang="zh-CN" sz="5400" b="1" u="sng" dirty="0">
                <a:solidFill>
                  <a:srgbClr val="5A5656"/>
                </a:solidFill>
                <a:latin typeface="Cambria" panose="02040503050406030204" pitchFamily="18" charset="0"/>
                <a:ea typeface="Cambria" panose="02040503050406030204" pitchFamily="18" charset="0"/>
                <a:sym typeface="雷盖体" panose="00000800000000000000" pitchFamily="2" charset="-122"/>
              </a:rPr>
              <a:t> 2</a:t>
            </a:r>
            <a:r>
              <a:rPr lang="en-US" altLang="zh-CN" sz="5400" b="1" dirty="0">
                <a:solidFill>
                  <a:srgbClr val="5A5656"/>
                </a:solidFill>
                <a:latin typeface="Cambria" panose="02040503050406030204" pitchFamily="18" charset="0"/>
                <a:ea typeface="Cambria" panose="02040503050406030204" pitchFamily="18" charset="0"/>
                <a:sym typeface="雷盖体" panose="00000800000000000000" pitchFamily="2" charset="-122"/>
              </a:rPr>
              <a:t>: </a:t>
            </a:r>
            <a:r>
              <a:rPr lang="en-US" altLang="zh-CN" sz="5400" b="1" dirty="0" err="1">
                <a:solidFill>
                  <a:srgbClr val="5A5656"/>
                </a:solidFill>
                <a:latin typeface="Cambria" panose="02040503050406030204" pitchFamily="18" charset="0"/>
                <a:ea typeface="Cambria" panose="02040503050406030204" pitchFamily="18" charset="0"/>
                <a:sym typeface="雷盖体" panose="00000800000000000000" pitchFamily="2" charset="-122"/>
              </a:rPr>
              <a:t>Tính</a:t>
            </a:r>
            <a:r>
              <a:rPr lang="en-US" altLang="zh-CN" sz="5400" b="1" dirty="0">
                <a:solidFill>
                  <a:srgbClr val="5A5656"/>
                </a:solidFill>
                <a:latin typeface="Cambria" panose="02040503050406030204" pitchFamily="18" charset="0"/>
                <a:ea typeface="Cambria" panose="02040503050406030204" pitchFamily="18" charset="0"/>
                <a:sym typeface="雷盖体" panose="00000800000000000000" pitchFamily="2" charset="-122"/>
              </a:rPr>
              <a:t> </a:t>
            </a:r>
            <a:r>
              <a:rPr lang="en-US" altLang="zh-CN" sz="5400" b="1" dirty="0" err="1">
                <a:solidFill>
                  <a:srgbClr val="5A5656"/>
                </a:solidFill>
                <a:latin typeface="Cambria" panose="02040503050406030204" pitchFamily="18" charset="0"/>
                <a:ea typeface="Cambria" panose="02040503050406030204" pitchFamily="18" charset="0"/>
                <a:sym typeface="雷盖体" panose="00000800000000000000" pitchFamily="2" charset="-122"/>
              </a:rPr>
              <a:t>nhẩm</a:t>
            </a:r>
            <a:endParaRPr lang="zh-CN" altLang="en-US" sz="5400" b="1" dirty="0">
              <a:solidFill>
                <a:srgbClr val="5A5656"/>
              </a:solidFill>
              <a:latin typeface="Cambria" panose="02040503050406030204" pitchFamily="18" charset="0"/>
              <a:ea typeface="雷盖体" panose="00000800000000000000" pitchFamily="2" charset="-122"/>
              <a:sym typeface="雷盖体" panose="00000800000000000000" pitchFamily="2" charset="-122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CAE195BD-FA58-4D45-802C-5B90A5D05A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171" y="-123898"/>
            <a:ext cx="1372965" cy="1201344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8D12689B-57E6-4373-8CF1-F96605E68CB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68749" y="3171275"/>
            <a:ext cx="3470992" cy="347099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83D92C8-E585-7E49-9B93-E23B9E2BFDA5}"/>
              </a:ext>
            </a:extLst>
          </p:cNvPr>
          <p:cNvSpPr txBox="1"/>
          <p:nvPr/>
        </p:nvSpPr>
        <p:spPr>
          <a:xfrm>
            <a:off x="816687" y="1638181"/>
            <a:ext cx="5775115" cy="1603465"/>
          </a:xfrm>
          <a:prstGeom prst="rect">
            <a:avLst/>
          </a:prstGeom>
          <a:solidFill>
            <a:srgbClr val="6BB2F8"/>
          </a:solidFill>
        </p:spPr>
        <p:txBody>
          <a:bodyPr wrap="square" rtlCol="0">
            <a:spAutoFit/>
          </a:bodyPr>
          <a:lstStyle/>
          <a:p>
            <a:r>
              <a:rPr lang="en-VN" sz="3200" dirty="0">
                <a:latin typeface="Cambria" panose="02040503050406030204" pitchFamily="18" charset="0"/>
                <a:ea typeface="Cambria" panose="02040503050406030204" pitchFamily="18" charset="0"/>
              </a:rPr>
              <a:t>Mẫu: 20 x 3 = ?</a:t>
            </a:r>
          </a:p>
          <a:p>
            <a:r>
              <a:rPr lang="en-VN" sz="3200" dirty="0">
                <a:latin typeface="Cambria" panose="02040503050406030204" pitchFamily="18" charset="0"/>
                <a:ea typeface="Cambria" panose="02040503050406030204" pitchFamily="18" charset="0"/>
              </a:rPr>
              <a:t>      Nhẩm: 2 chục x 3 = 6 chục</a:t>
            </a:r>
          </a:p>
          <a:p>
            <a:r>
              <a:rPr lang="en-VN" sz="3200" dirty="0">
                <a:latin typeface="Cambria" panose="02040503050406030204" pitchFamily="18" charset="0"/>
                <a:ea typeface="Cambria" panose="02040503050406030204" pitchFamily="18" charset="0"/>
              </a:rPr>
              <a:t>                    20 x 3 = 60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628781C-0589-7A41-BA03-F4413FB3AD2C}"/>
              </a:ext>
            </a:extLst>
          </p:cNvPr>
          <p:cNvSpPr/>
          <p:nvPr/>
        </p:nvSpPr>
        <p:spPr>
          <a:xfrm>
            <a:off x="6926320" y="1638181"/>
            <a:ext cx="3983420" cy="80173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4400" dirty="0">
                <a:latin typeface="Cambria" panose="02040503050406030204" pitchFamily="18" charset="0"/>
                <a:ea typeface="Cambria" panose="02040503050406030204" pitchFamily="18" charset="0"/>
              </a:rPr>
              <a:t>10 x 8 = ?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95E41455-8536-2949-B977-D51D55524A15}"/>
              </a:ext>
            </a:extLst>
          </p:cNvPr>
          <p:cNvSpPr/>
          <p:nvPr/>
        </p:nvSpPr>
        <p:spPr>
          <a:xfrm>
            <a:off x="6926319" y="2770409"/>
            <a:ext cx="3983420" cy="801733"/>
          </a:xfrm>
          <a:prstGeom prst="rect">
            <a:avLst/>
          </a:prstGeom>
          <a:solidFill>
            <a:srgbClr val="EB636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4400" dirty="0">
                <a:latin typeface="Cambria" panose="02040503050406030204" pitchFamily="18" charset="0"/>
                <a:ea typeface="Cambria" panose="02040503050406030204" pitchFamily="18" charset="0"/>
              </a:rPr>
              <a:t>30 x 3 = ?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203E2E1C-FFFA-2B41-99CC-5064C82AF528}"/>
              </a:ext>
            </a:extLst>
          </p:cNvPr>
          <p:cNvSpPr/>
          <p:nvPr/>
        </p:nvSpPr>
        <p:spPr>
          <a:xfrm>
            <a:off x="6926318" y="3968441"/>
            <a:ext cx="3983420" cy="801733"/>
          </a:xfrm>
          <a:prstGeom prst="rect">
            <a:avLst/>
          </a:prstGeom>
          <a:solidFill>
            <a:srgbClr val="8ABB8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4400" dirty="0">
                <a:latin typeface="Cambria" panose="02040503050406030204" pitchFamily="18" charset="0"/>
                <a:ea typeface="Cambria" panose="02040503050406030204" pitchFamily="18" charset="0"/>
              </a:rPr>
              <a:t>20 x 4 = ?</a:t>
            </a: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0BDDAEA2-B28B-6540-95FC-9CFA40B1FE33}"/>
              </a:ext>
            </a:extLst>
          </p:cNvPr>
          <p:cNvSpPr/>
          <p:nvPr/>
        </p:nvSpPr>
        <p:spPr>
          <a:xfrm>
            <a:off x="6926317" y="5166473"/>
            <a:ext cx="3983420" cy="801733"/>
          </a:xfrm>
          <a:prstGeom prst="rect">
            <a:avLst/>
          </a:prstGeom>
          <a:solidFill>
            <a:srgbClr val="5A565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4400" dirty="0">
                <a:latin typeface="Cambria" panose="02040503050406030204" pitchFamily="18" charset="0"/>
                <a:ea typeface="Cambria" panose="02040503050406030204" pitchFamily="18" charset="0"/>
              </a:rPr>
              <a:t>40 x 2 = ?</a:t>
            </a:r>
          </a:p>
        </p:txBody>
      </p:sp>
      <p:sp>
        <p:nvSpPr>
          <p:cNvPr id="2" name="Rectangle 1"/>
          <p:cNvSpPr/>
          <p:nvPr/>
        </p:nvSpPr>
        <p:spPr>
          <a:xfrm>
            <a:off x="9701047" y="1735673"/>
            <a:ext cx="872359" cy="653155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accent4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80</a:t>
            </a:r>
          </a:p>
        </p:txBody>
      </p:sp>
      <p:sp>
        <p:nvSpPr>
          <p:cNvPr id="11" name="Rectangle 10"/>
          <p:cNvSpPr/>
          <p:nvPr/>
        </p:nvSpPr>
        <p:spPr>
          <a:xfrm>
            <a:off x="9710684" y="2859416"/>
            <a:ext cx="872359" cy="653155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accent4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90</a:t>
            </a:r>
          </a:p>
        </p:txBody>
      </p:sp>
      <p:sp>
        <p:nvSpPr>
          <p:cNvPr id="12" name="Rectangle 11"/>
          <p:cNvSpPr/>
          <p:nvPr/>
        </p:nvSpPr>
        <p:spPr>
          <a:xfrm>
            <a:off x="9763235" y="4079875"/>
            <a:ext cx="872359" cy="653155"/>
          </a:xfrm>
          <a:prstGeom prst="rect">
            <a:avLst/>
          </a:prstGeom>
          <a:solidFill>
            <a:srgbClr val="72B3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accent4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80</a:t>
            </a:r>
          </a:p>
        </p:txBody>
      </p:sp>
      <p:sp>
        <p:nvSpPr>
          <p:cNvPr id="14" name="Rectangle 13"/>
          <p:cNvSpPr/>
          <p:nvPr/>
        </p:nvSpPr>
        <p:spPr>
          <a:xfrm>
            <a:off x="9793892" y="5256168"/>
            <a:ext cx="872359" cy="653155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accent4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80</a:t>
            </a:r>
          </a:p>
        </p:txBody>
      </p:sp>
    </p:spTree>
    <p:extLst>
      <p:ext uri="{BB962C8B-B14F-4D97-AF65-F5344CB8AC3E}">
        <p14:creationId xmlns:p14="http://schemas.microsoft.com/office/powerpoint/2010/main" val="2199409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1" presetClass="entr" presetSubtype="0" fill="hold" grpId="0" nodeType="clickEffect">
                                  <p:stCondLst>
                                    <p:cond delay="7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850"/>
                            </p:stCondLst>
                            <p:childTnLst>
                              <p:par>
                                <p:cTn id="2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5" grpId="0" animBg="1"/>
      <p:bldP spid="6" grpId="0" animBg="1"/>
      <p:bldP spid="55" grpId="0" animBg="1"/>
      <p:bldP spid="56" grpId="0" animBg="1"/>
      <p:bldP spid="57" grpId="0" animBg="1"/>
      <p:bldP spid="2" grpId="0" animBg="1"/>
      <p:bldP spid="11" grpId="0" animBg="1"/>
      <p:bldP spid="12" grpId="0" animBg="1"/>
      <p:bldP spid="1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8">
            <a:extLst>
              <a:ext uri="{FF2B5EF4-FFF2-40B4-BE49-F238E27FC236}">
                <a16:creationId xmlns:a16="http://schemas.microsoft.com/office/drawing/2014/main" id="{9C1B777E-5ACE-444B-8DB6-DABAD60A11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1604" y="412421"/>
            <a:ext cx="7704120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algn="ctr"/>
            <a:r>
              <a:rPr lang="en-US" altLang="zh-CN" sz="4800" b="1" u="sng" dirty="0" err="1">
                <a:solidFill>
                  <a:srgbClr val="5A5656"/>
                </a:solidFill>
                <a:latin typeface="Cambria" panose="02040503050406030204" pitchFamily="18" charset="0"/>
                <a:ea typeface="Cambria" panose="02040503050406030204" pitchFamily="18" charset="0"/>
                <a:sym typeface="雷盖体" panose="00000800000000000000" pitchFamily="2" charset="-122"/>
              </a:rPr>
              <a:t>Bài</a:t>
            </a:r>
            <a:r>
              <a:rPr lang="en-US" altLang="zh-CN" sz="4800" b="1" u="sng" dirty="0">
                <a:solidFill>
                  <a:srgbClr val="5A5656"/>
                </a:solidFill>
                <a:latin typeface="Cambria" panose="02040503050406030204" pitchFamily="18" charset="0"/>
                <a:ea typeface="Cambria" panose="02040503050406030204" pitchFamily="18" charset="0"/>
                <a:sym typeface="雷盖体" panose="00000800000000000000" pitchFamily="2" charset="-122"/>
              </a:rPr>
              <a:t> 3</a:t>
            </a:r>
            <a:r>
              <a:rPr lang="en-US" altLang="zh-CN" sz="4800" b="1" dirty="0">
                <a:solidFill>
                  <a:srgbClr val="5A5656"/>
                </a:solidFill>
                <a:latin typeface="Cambria" panose="02040503050406030204" pitchFamily="18" charset="0"/>
                <a:ea typeface="Cambria" panose="02040503050406030204" pitchFamily="18" charset="0"/>
                <a:sym typeface="雷盖体" panose="00000800000000000000" pitchFamily="2" charset="-122"/>
              </a:rPr>
              <a:t>: </a:t>
            </a:r>
            <a:r>
              <a:rPr lang="en-US" altLang="zh-CN" sz="4800" b="1" dirty="0" err="1">
                <a:solidFill>
                  <a:srgbClr val="5A5656"/>
                </a:solidFill>
                <a:latin typeface="Cambria" panose="02040503050406030204" pitchFamily="18" charset="0"/>
                <a:ea typeface="Cambria" panose="02040503050406030204" pitchFamily="18" charset="0"/>
                <a:sym typeface="雷盖体" panose="00000800000000000000" pitchFamily="2" charset="-122"/>
              </a:rPr>
              <a:t>Giải</a:t>
            </a:r>
            <a:r>
              <a:rPr lang="en-US" altLang="zh-CN" sz="4800" b="1" dirty="0">
                <a:solidFill>
                  <a:srgbClr val="5A5656"/>
                </a:solidFill>
                <a:latin typeface="Cambria" panose="02040503050406030204" pitchFamily="18" charset="0"/>
                <a:ea typeface="Cambria" panose="02040503050406030204" pitchFamily="18" charset="0"/>
                <a:sym typeface="雷盖体" panose="00000800000000000000" pitchFamily="2" charset="-122"/>
              </a:rPr>
              <a:t> </a:t>
            </a:r>
            <a:r>
              <a:rPr lang="en-US" altLang="zh-CN" sz="4800" b="1" dirty="0" err="1">
                <a:solidFill>
                  <a:srgbClr val="5A5656"/>
                </a:solidFill>
                <a:latin typeface="Cambria" panose="02040503050406030204" pitchFamily="18" charset="0"/>
                <a:ea typeface="Cambria" panose="02040503050406030204" pitchFamily="18" charset="0"/>
                <a:sym typeface="雷盖体" panose="00000800000000000000" pitchFamily="2" charset="-122"/>
              </a:rPr>
              <a:t>toán</a:t>
            </a:r>
            <a:r>
              <a:rPr lang="en-US" altLang="zh-CN" sz="4800" b="1" dirty="0">
                <a:solidFill>
                  <a:srgbClr val="5A5656"/>
                </a:solidFill>
                <a:latin typeface="Cambria" panose="02040503050406030204" pitchFamily="18" charset="0"/>
                <a:ea typeface="Cambria" panose="02040503050406030204" pitchFamily="18" charset="0"/>
                <a:sym typeface="雷盖体" panose="00000800000000000000" pitchFamily="2" charset="-122"/>
              </a:rPr>
              <a:t> </a:t>
            </a:r>
            <a:r>
              <a:rPr lang="en-US" altLang="zh-CN" sz="4800" b="1" dirty="0" err="1">
                <a:solidFill>
                  <a:srgbClr val="5A5656"/>
                </a:solidFill>
                <a:latin typeface="Cambria" panose="02040503050406030204" pitchFamily="18" charset="0"/>
                <a:ea typeface="Cambria" panose="02040503050406030204" pitchFamily="18" charset="0"/>
                <a:sym typeface="雷盖体" panose="00000800000000000000" pitchFamily="2" charset="-122"/>
              </a:rPr>
              <a:t>có</a:t>
            </a:r>
            <a:r>
              <a:rPr lang="en-US" altLang="zh-CN" sz="4800" b="1" dirty="0">
                <a:solidFill>
                  <a:srgbClr val="5A5656"/>
                </a:solidFill>
                <a:latin typeface="Cambria" panose="02040503050406030204" pitchFamily="18" charset="0"/>
                <a:ea typeface="Cambria" panose="02040503050406030204" pitchFamily="18" charset="0"/>
                <a:sym typeface="雷盖体" panose="00000800000000000000" pitchFamily="2" charset="-122"/>
              </a:rPr>
              <a:t> </a:t>
            </a:r>
            <a:r>
              <a:rPr lang="en-US" altLang="zh-CN" sz="4800" b="1" dirty="0" err="1">
                <a:solidFill>
                  <a:srgbClr val="5A5656"/>
                </a:solidFill>
                <a:latin typeface="Cambria" panose="02040503050406030204" pitchFamily="18" charset="0"/>
                <a:ea typeface="Cambria" panose="02040503050406030204" pitchFamily="18" charset="0"/>
                <a:sym typeface="雷盖体" panose="00000800000000000000" pitchFamily="2" charset="-122"/>
              </a:rPr>
              <a:t>lời</a:t>
            </a:r>
            <a:r>
              <a:rPr lang="en-US" altLang="zh-CN" sz="4800" b="1" dirty="0">
                <a:solidFill>
                  <a:srgbClr val="5A5656"/>
                </a:solidFill>
                <a:latin typeface="Cambria" panose="02040503050406030204" pitchFamily="18" charset="0"/>
                <a:ea typeface="Cambria" panose="02040503050406030204" pitchFamily="18" charset="0"/>
                <a:sym typeface="雷盖体" panose="00000800000000000000" pitchFamily="2" charset="-122"/>
              </a:rPr>
              <a:t> </a:t>
            </a:r>
            <a:r>
              <a:rPr lang="en-US" altLang="zh-CN" sz="4800" b="1" dirty="0" err="1">
                <a:solidFill>
                  <a:srgbClr val="5A5656"/>
                </a:solidFill>
                <a:latin typeface="Cambria" panose="02040503050406030204" pitchFamily="18" charset="0"/>
                <a:ea typeface="Cambria" panose="02040503050406030204" pitchFamily="18" charset="0"/>
                <a:sym typeface="雷盖体" panose="00000800000000000000" pitchFamily="2" charset="-122"/>
              </a:rPr>
              <a:t>văn</a:t>
            </a:r>
            <a:endParaRPr lang="zh-CN" altLang="en-US" sz="4800" b="1" dirty="0">
              <a:solidFill>
                <a:srgbClr val="5A5656"/>
              </a:solidFill>
              <a:latin typeface="Cambria" panose="02040503050406030204" pitchFamily="18" charset="0"/>
              <a:ea typeface="雷盖体" panose="00000800000000000000" pitchFamily="2" charset="-122"/>
              <a:sym typeface="雷盖体" panose="00000800000000000000" pitchFamily="2" charset="-122"/>
            </a:endParaRPr>
          </a:p>
        </p:txBody>
      </p:sp>
      <p:sp>
        <p:nvSpPr>
          <p:cNvPr id="34" name="Content Placeholder 2">
            <a:extLst>
              <a:ext uri="{FF2B5EF4-FFF2-40B4-BE49-F238E27FC236}">
                <a16:creationId xmlns:a16="http://schemas.microsoft.com/office/drawing/2014/main" id="{624E4134-3B7F-4C05-AD40-086CA5C149E3}"/>
              </a:ext>
            </a:extLst>
          </p:cNvPr>
          <p:cNvSpPr txBox="1">
            <a:spLocks/>
          </p:cNvSpPr>
          <p:nvPr/>
        </p:nvSpPr>
        <p:spPr>
          <a:xfrm>
            <a:off x="480119" y="4212408"/>
            <a:ext cx="8348571" cy="196977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vert="horz" wrap="square" lIns="0" tIns="0" rIns="0" bIns="0" rtlCol="0" anchor="t">
            <a:spAutoFit/>
          </a:bodyPr>
          <a:lstStyle>
            <a:lvl1pPr marL="0" indent="0" algn="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21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20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altLang="zh-CN" sz="3200" dirty="0"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	</a:t>
            </a:r>
            <a:r>
              <a:rPr lang="en-US" altLang="zh-CN" sz="3200" dirty="0" err="1"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Có</a:t>
            </a:r>
            <a:r>
              <a:rPr lang="en-US" altLang="zh-CN" sz="3200" dirty="0"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 3 </a:t>
            </a:r>
            <a:r>
              <a:rPr lang="en-US" altLang="zh-CN" sz="3200" dirty="0" err="1"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bình</a:t>
            </a:r>
            <a:r>
              <a:rPr lang="en-US" altLang="zh-CN" sz="3200" dirty="0"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 </a:t>
            </a:r>
            <a:r>
              <a:rPr lang="en-US" altLang="zh-CN" sz="3200" dirty="0" err="1"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chứa</a:t>
            </a:r>
            <a:r>
              <a:rPr lang="en-US" altLang="zh-CN" sz="3200" dirty="0"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 </a:t>
            </a:r>
            <a:r>
              <a:rPr lang="en-US" altLang="zh-CN" sz="3200" dirty="0" err="1"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nước</a:t>
            </a:r>
            <a:r>
              <a:rPr lang="en-US" altLang="zh-CN" sz="3200" dirty="0"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. </a:t>
            </a:r>
            <a:r>
              <a:rPr lang="en-US" altLang="zh-CN" sz="3200" dirty="0" err="1"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Quạ</a:t>
            </a:r>
            <a:r>
              <a:rPr lang="en-US" altLang="zh-CN" sz="3200" dirty="0"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 </a:t>
            </a:r>
            <a:r>
              <a:rPr lang="en-US" altLang="zh-CN" sz="3200" dirty="0" err="1"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phải</a:t>
            </a:r>
            <a:r>
              <a:rPr lang="en-US" altLang="zh-CN" sz="3200" dirty="0"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 </a:t>
            </a:r>
            <a:r>
              <a:rPr lang="en-US" altLang="zh-CN" sz="3200" dirty="0" err="1"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thả</a:t>
            </a:r>
            <a:r>
              <a:rPr lang="en-US" altLang="zh-CN" sz="3200" dirty="0"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 21 </a:t>
            </a:r>
            <a:r>
              <a:rPr lang="en-US" altLang="zh-CN" sz="3200" dirty="0" err="1"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viên</a:t>
            </a:r>
            <a:r>
              <a:rPr lang="en-US" altLang="zh-CN" sz="3200" dirty="0"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 </a:t>
            </a:r>
            <a:r>
              <a:rPr lang="en-US" altLang="zh-CN" sz="3200" dirty="0" err="1"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sỏi</a:t>
            </a:r>
            <a:r>
              <a:rPr lang="en-US" altLang="zh-CN" sz="3200" dirty="0"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 </a:t>
            </a:r>
            <a:r>
              <a:rPr lang="en-US" altLang="zh-CN" sz="3200" dirty="0" err="1"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vào</a:t>
            </a:r>
            <a:r>
              <a:rPr lang="en-US" altLang="zh-CN" sz="3200" dirty="0"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 </a:t>
            </a:r>
            <a:r>
              <a:rPr lang="en-US" altLang="zh-CN" sz="3200" dirty="0" err="1"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mỗi</a:t>
            </a:r>
            <a:r>
              <a:rPr lang="en-US" altLang="zh-CN" sz="3200" dirty="0"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 </a:t>
            </a:r>
            <a:r>
              <a:rPr lang="en-US" altLang="zh-CN" sz="3200" dirty="0" err="1"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bình</a:t>
            </a:r>
            <a:r>
              <a:rPr lang="en-US" altLang="zh-CN" sz="3200" dirty="0"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 </a:t>
            </a:r>
            <a:r>
              <a:rPr lang="en-US" altLang="zh-CN" sz="3200" dirty="0" err="1"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để</a:t>
            </a:r>
            <a:r>
              <a:rPr lang="en-US" altLang="zh-CN" sz="3200" dirty="0"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 </a:t>
            </a:r>
            <a:r>
              <a:rPr lang="en-US" altLang="zh-CN" sz="3200" dirty="0" err="1"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nước</a:t>
            </a:r>
            <a:r>
              <a:rPr lang="en-US" altLang="zh-CN" sz="3200" dirty="0"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 </a:t>
            </a:r>
            <a:r>
              <a:rPr lang="en-US" altLang="zh-CN" sz="3200" dirty="0" err="1"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dâng</a:t>
            </a:r>
            <a:r>
              <a:rPr lang="en-US" altLang="zh-CN" sz="3200" dirty="0"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 </a:t>
            </a:r>
            <a:r>
              <a:rPr lang="en-US" altLang="zh-CN" sz="3200" dirty="0" err="1"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lên</a:t>
            </a:r>
            <a:r>
              <a:rPr lang="en-US" altLang="zh-CN" sz="3200" dirty="0"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 </a:t>
            </a:r>
            <a:r>
              <a:rPr lang="en-US" altLang="zh-CN" sz="3200" dirty="0" err="1"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thì</a:t>
            </a:r>
            <a:r>
              <a:rPr lang="en-US" altLang="zh-CN" sz="3200" dirty="0"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 </a:t>
            </a:r>
            <a:r>
              <a:rPr lang="en-US" altLang="zh-CN" sz="3200" dirty="0" err="1"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mới</a:t>
            </a:r>
            <a:r>
              <a:rPr lang="en-US" altLang="zh-CN" sz="3200" dirty="0"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 </a:t>
            </a:r>
            <a:r>
              <a:rPr lang="en-US" altLang="zh-CN" sz="3200" dirty="0" err="1"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có</a:t>
            </a:r>
            <a:r>
              <a:rPr lang="en-US" altLang="zh-CN" sz="3200" dirty="0"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 </a:t>
            </a:r>
            <a:r>
              <a:rPr lang="en-US" altLang="zh-CN" sz="3200" dirty="0" err="1"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thể</a:t>
            </a:r>
            <a:r>
              <a:rPr lang="en-US" altLang="zh-CN" sz="3200" dirty="0"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 </a:t>
            </a:r>
            <a:r>
              <a:rPr lang="en-US" altLang="zh-CN" sz="3200" dirty="0" err="1"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uống</a:t>
            </a:r>
            <a:r>
              <a:rPr lang="en-US" altLang="zh-CN" sz="3200" dirty="0"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 </a:t>
            </a:r>
            <a:r>
              <a:rPr lang="en-US" altLang="zh-CN" sz="3200" dirty="0" err="1"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được</a:t>
            </a:r>
            <a:r>
              <a:rPr lang="en-US" altLang="zh-CN" sz="3200" dirty="0"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 </a:t>
            </a:r>
            <a:r>
              <a:rPr lang="en-US" altLang="zh-CN" sz="3200" dirty="0" err="1"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nước</a:t>
            </a:r>
            <a:r>
              <a:rPr lang="en-US" altLang="zh-CN" sz="3200" dirty="0"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. </a:t>
            </a:r>
            <a:r>
              <a:rPr lang="en-US" altLang="zh-CN" sz="3200" dirty="0" err="1"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Hỏi</a:t>
            </a:r>
            <a:r>
              <a:rPr lang="en-US" altLang="zh-CN" sz="3200" dirty="0"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 </a:t>
            </a:r>
            <a:r>
              <a:rPr lang="en-US" altLang="zh-CN" sz="3200" dirty="0" err="1"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quạ</a:t>
            </a:r>
            <a:r>
              <a:rPr lang="en-US" altLang="zh-CN" sz="3200" dirty="0"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 </a:t>
            </a:r>
            <a:r>
              <a:rPr lang="en-US" altLang="zh-CN" sz="3200" dirty="0" err="1"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phải</a:t>
            </a:r>
            <a:r>
              <a:rPr lang="en-US" altLang="zh-CN" sz="3200" dirty="0"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 </a:t>
            </a:r>
            <a:r>
              <a:rPr lang="en-US" altLang="zh-CN" sz="3200" dirty="0" err="1"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thả</a:t>
            </a:r>
            <a:r>
              <a:rPr lang="en-US" altLang="zh-CN" sz="3200" dirty="0"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 bao </a:t>
            </a:r>
            <a:r>
              <a:rPr lang="en-US" altLang="zh-CN" sz="3200" dirty="0" err="1"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nhiêu</a:t>
            </a:r>
            <a:r>
              <a:rPr lang="en-US" altLang="zh-CN" sz="3200" dirty="0"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 </a:t>
            </a:r>
            <a:r>
              <a:rPr lang="en-US" altLang="zh-CN" sz="3200" dirty="0" err="1"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viên</a:t>
            </a:r>
            <a:r>
              <a:rPr lang="en-US" altLang="zh-CN" sz="3200" dirty="0"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 </a:t>
            </a:r>
            <a:r>
              <a:rPr lang="en-US" altLang="zh-CN" sz="3200" dirty="0" err="1"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sỏi</a:t>
            </a:r>
            <a:r>
              <a:rPr lang="en-US" altLang="zh-CN" sz="3200" dirty="0"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 </a:t>
            </a:r>
            <a:r>
              <a:rPr lang="en-US" altLang="zh-CN" sz="3200" dirty="0" err="1"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thì</a:t>
            </a:r>
            <a:r>
              <a:rPr lang="en-US" altLang="zh-CN" sz="3200" dirty="0"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 </a:t>
            </a:r>
            <a:r>
              <a:rPr lang="en-US" altLang="zh-CN" sz="3200" dirty="0" err="1"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mới</a:t>
            </a:r>
            <a:r>
              <a:rPr lang="en-US" altLang="zh-CN" sz="3200" dirty="0"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 </a:t>
            </a:r>
            <a:r>
              <a:rPr lang="en-US" altLang="zh-CN" sz="3200" dirty="0" err="1"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uống</a:t>
            </a:r>
            <a:r>
              <a:rPr lang="en-US" altLang="zh-CN" sz="3200" dirty="0"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 </a:t>
            </a:r>
            <a:r>
              <a:rPr lang="en-US" altLang="zh-CN" sz="3200" dirty="0" err="1"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được</a:t>
            </a:r>
            <a:r>
              <a:rPr lang="en-US" altLang="zh-CN" sz="3200" dirty="0"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 </a:t>
            </a:r>
            <a:r>
              <a:rPr lang="en-US" altLang="zh-CN" sz="3200" dirty="0" err="1"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nước</a:t>
            </a:r>
            <a:r>
              <a:rPr lang="en-US" altLang="zh-CN" sz="3200" dirty="0"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 </a:t>
            </a:r>
            <a:r>
              <a:rPr lang="en-US" altLang="zh-CN" sz="3200" dirty="0" err="1"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ở</a:t>
            </a:r>
            <a:r>
              <a:rPr lang="en-US" altLang="zh-CN" sz="3200" dirty="0"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 </a:t>
            </a:r>
            <a:r>
              <a:rPr lang="en-US" altLang="zh-CN" sz="3200" dirty="0" err="1"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cả</a:t>
            </a:r>
            <a:r>
              <a:rPr lang="en-US" altLang="zh-CN" sz="3200" dirty="0"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 3 </a:t>
            </a:r>
            <a:r>
              <a:rPr lang="en-US" altLang="zh-CN" sz="3200" dirty="0" err="1"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bình</a:t>
            </a:r>
            <a:r>
              <a:rPr lang="en-US" altLang="zh-CN" sz="3200" dirty="0"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 </a:t>
            </a:r>
            <a:r>
              <a:rPr lang="en-US" altLang="zh-CN" sz="3200" dirty="0" err="1">
                <a:latin typeface="Cambria" panose="02040503050406030204" pitchFamily="18" charset="0"/>
                <a:ea typeface="Cambria" panose="02040503050406030204" pitchFamily="18" charset="0"/>
                <a:cs typeface="Lato Regular"/>
                <a:sym typeface="雷盖体" panose="00000800000000000000" pitchFamily="2" charset="-122"/>
              </a:rPr>
              <a:t>đó</a:t>
            </a:r>
            <a:endParaRPr lang="zh-CN" altLang="en-US" sz="3200" dirty="0">
              <a:latin typeface="Cambria" panose="02040503050406030204" pitchFamily="18" charset="0"/>
              <a:ea typeface="雷盖体" panose="00000800000000000000" pitchFamily="2" charset="-122"/>
              <a:cs typeface="Lato Regular"/>
              <a:sym typeface="雷盖体" panose="00000800000000000000" pitchFamily="2" charset="-122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6EB6DF8-1574-3544-9D23-85F83CD8C6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815" y="1496248"/>
            <a:ext cx="5696598" cy="2678613"/>
          </a:xfrm>
          <a:prstGeom prst="rect">
            <a:avLst/>
          </a:prstGeom>
        </p:spPr>
      </p:pic>
      <p:sp>
        <p:nvSpPr>
          <p:cNvPr id="11" name="Rectangular Callout 10">
            <a:extLst>
              <a:ext uri="{FF2B5EF4-FFF2-40B4-BE49-F238E27FC236}">
                <a16:creationId xmlns:a16="http://schemas.microsoft.com/office/drawing/2014/main" id="{EDEA6AB5-A76E-5941-8C48-7AD3DD86234A}"/>
              </a:ext>
            </a:extLst>
          </p:cNvPr>
          <p:cNvSpPr/>
          <p:nvPr/>
        </p:nvSpPr>
        <p:spPr>
          <a:xfrm>
            <a:off x="9320177" y="4438330"/>
            <a:ext cx="2279384" cy="1593449"/>
          </a:xfrm>
          <a:prstGeom prst="wedgeRectCallout">
            <a:avLst>
              <a:gd name="adj1" fmla="val -63716"/>
              <a:gd name="adj2" fmla="val 189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nl-NL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Bài toán cho biết gì</a:t>
            </a:r>
            <a:r>
              <a:rPr lang="nl-NL" sz="3200" dirty="0">
                <a:latin typeface="Cambria" panose="02040503050406030204" pitchFamily="18" charset="0"/>
                <a:ea typeface="Cambria" panose="02040503050406030204" pitchFamily="18" charset="0"/>
              </a:rPr>
              <a:t>? H</a:t>
            </a:r>
            <a:r>
              <a:rPr lang="nl-NL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ỏi gì?</a:t>
            </a:r>
            <a:endParaRPr lang="en-VN" sz="32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Rectangular Callout 13">
            <a:extLst>
              <a:ext uri="{FF2B5EF4-FFF2-40B4-BE49-F238E27FC236}">
                <a16:creationId xmlns:a16="http://schemas.microsoft.com/office/drawing/2014/main" id="{AD3CB779-21E2-BB4C-A25F-5F0D93DD351A}"/>
              </a:ext>
            </a:extLst>
          </p:cNvPr>
          <p:cNvSpPr/>
          <p:nvPr/>
        </p:nvSpPr>
        <p:spPr>
          <a:xfrm>
            <a:off x="7669763" y="1077445"/>
            <a:ext cx="3631422" cy="2678613"/>
          </a:xfrm>
          <a:prstGeom prst="wedgeRectCallout">
            <a:avLst>
              <a:gd name="adj1" fmla="val -80455"/>
              <a:gd name="adj2" fmla="val 13060"/>
            </a:avLst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nl-NL" sz="2800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Vậy</a:t>
            </a:r>
            <a:r>
              <a:rPr lang="nl-NL" sz="280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nl-NL" sz="2800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nl-NL" sz="280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nl-NL" sz="2800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uống</a:t>
            </a:r>
            <a:r>
              <a:rPr lang="nl-NL" sz="280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nl-NL" sz="2800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nl-NL" sz="280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nl-NL" sz="2800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nl-NL" sz="280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nl-NL" sz="2800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ở</a:t>
            </a:r>
            <a:r>
              <a:rPr lang="nl-NL" sz="280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nl-NL" sz="2800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cả</a:t>
            </a:r>
            <a:r>
              <a:rPr lang="nl-NL" sz="280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3 </a:t>
            </a:r>
            <a:r>
              <a:rPr lang="nl-NL" sz="2800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nl-NL" sz="280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nl-NL" sz="2800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thì</a:t>
            </a:r>
            <a:r>
              <a:rPr lang="nl-NL" sz="280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nl-NL" sz="2800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quạ</a:t>
            </a:r>
            <a:r>
              <a:rPr lang="nl-NL" sz="280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nl-NL" sz="2800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phải</a:t>
            </a:r>
            <a:r>
              <a:rPr lang="nl-NL" sz="280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nl-NL" sz="2800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thả</a:t>
            </a:r>
            <a:r>
              <a:rPr lang="nl-NL" sz="280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nl-NL" sz="2800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tất</a:t>
            </a:r>
            <a:r>
              <a:rPr lang="nl-NL" sz="280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nl-NL" sz="2800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cả</a:t>
            </a:r>
            <a:r>
              <a:rPr lang="nl-NL" sz="280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nl-NL" sz="2800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bao</a:t>
            </a:r>
            <a:r>
              <a:rPr lang="nl-NL" sz="280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nl-NL" sz="2800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nl-NL" sz="280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nl-NL" sz="2800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viên</a:t>
            </a:r>
            <a:r>
              <a:rPr lang="nl-NL" sz="280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nl-NL" sz="2800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sỏi</a:t>
            </a:r>
            <a:r>
              <a:rPr lang="nl-NL" sz="280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? Em </a:t>
            </a:r>
            <a:r>
              <a:rPr lang="nl-NL" sz="2800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nl-NL" sz="280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nl-NL" sz="2800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nl-NL" sz="280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nl-NL" sz="2800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phép</a:t>
            </a:r>
            <a:r>
              <a:rPr lang="nl-NL" sz="280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nl-NL" sz="2800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nl-NL" sz="280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nl-NL" sz="2800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nl-NL" sz="280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VN" sz="2800" dirty="0">
              <a:solidFill>
                <a:schemeClr val="bg1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3747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7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 tmFilter="0,0; .5, 1; 1, 1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34" grpId="0" animBg="1"/>
      <p:bldP spid="11" grpId="0" animBg="1"/>
      <p:bldP spid="1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8">
            <a:extLst>
              <a:ext uri="{FF2B5EF4-FFF2-40B4-BE49-F238E27FC236}">
                <a16:creationId xmlns:a16="http://schemas.microsoft.com/office/drawing/2014/main" id="{9C1B777E-5ACE-444B-8DB6-DABAD60A11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8348" y="685531"/>
            <a:ext cx="7651569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algn="ctr"/>
            <a:r>
              <a:rPr lang="en-US" altLang="zh-CN" sz="4800" b="1" u="sng" dirty="0" err="1">
                <a:solidFill>
                  <a:srgbClr val="5A5656"/>
                </a:solidFill>
                <a:latin typeface="Cambria" panose="02040503050406030204" pitchFamily="18" charset="0"/>
                <a:ea typeface="Cambria" panose="02040503050406030204" pitchFamily="18" charset="0"/>
                <a:sym typeface="雷盖体" panose="00000800000000000000" pitchFamily="2" charset="-122"/>
              </a:rPr>
              <a:t>Bài</a:t>
            </a:r>
            <a:r>
              <a:rPr lang="en-US" altLang="zh-CN" sz="4800" b="1" u="sng" dirty="0">
                <a:solidFill>
                  <a:srgbClr val="5A5656"/>
                </a:solidFill>
                <a:latin typeface="Cambria" panose="02040503050406030204" pitchFamily="18" charset="0"/>
                <a:ea typeface="Cambria" panose="02040503050406030204" pitchFamily="18" charset="0"/>
                <a:sym typeface="雷盖体" panose="00000800000000000000" pitchFamily="2" charset="-122"/>
              </a:rPr>
              <a:t> 3</a:t>
            </a:r>
            <a:r>
              <a:rPr lang="en-US" altLang="zh-CN" sz="4800" b="1" dirty="0">
                <a:solidFill>
                  <a:srgbClr val="5A5656"/>
                </a:solidFill>
                <a:latin typeface="Cambria" panose="02040503050406030204" pitchFamily="18" charset="0"/>
                <a:ea typeface="Cambria" panose="02040503050406030204" pitchFamily="18" charset="0"/>
                <a:sym typeface="雷盖体" panose="00000800000000000000" pitchFamily="2" charset="-122"/>
              </a:rPr>
              <a:t>: </a:t>
            </a:r>
            <a:r>
              <a:rPr lang="en-US" altLang="zh-CN" sz="4800" b="1" dirty="0" err="1">
                <a:solidFill>
                  <a:srgbClr val="5A5656"/>
                </a:solidFill>
                <a:latin typeface="Cambria" panose="02040503050406030204" pitchFamily="18" charset="0"/>
                <a:ea typeface="Cambria" panose="02040503050406030204" pitchFamily="18" charset="0"/>
                <a:sym typeface="雷盖体" panose="00000800000000000000" pitchFamily="2" charset="-122"/>
              </a:rPr>
              <a:t>Giải</a:t>
            </a:r>
            <a:r>
              <a:rPr lang="en-US" altLang="zh-CN" sz="4800" b="1" dirty="0">
                <a:solidFill>
                  <a:srgbClr val="5A5656"/>
                </a:solidFill>
                <a:latin typeface="Cambria" panose="02040503050406030204" pitchFamily="18" charset="0"/>
                <a:ea typeface="Cambria" panose="02040503050406030204" pitchFamily="18" charset="0"/>
                <a:sym typeface="雷盖体" panose="00000800000000000000" pitchFamily="2" charset="-122"/>
              </a:rPr>
              <a:t> </a:t>
            </a:r>
            <a:r>
              <a:rPr lang="en-US" altLang="zh-CN" sz="4800" b="1" dirty="0" err="1">
                <a:solidFill>
                  <a:srgbClr val="5A5656"/>
                </a:solidFill>
                <a:latin typeface="Cambria" panose="02040503050406030204" pitchFamily="18" charset="0"/>
                <a:ea typeface="Cambria" panose="02040503050406030204" pitchFamily="18" charset="0"/>
                <a:sym typeface="雷盖体" panose="00000800000000000000" pitchFamily="2" charset="-122"/>
              </a:rPr>
              <a:t>toán</a:t>
            </a:r>
            <a:r>
              <a:rPr lang="en-US" altLang="zh-CN" sz="4800" b="1" dirty="0">
                <a:solidFill>
                  <a:srgbClr val="5A5656"/>
                </a:solidFill>
                <a:latin typeface="Cambria" panose="02040503050406030204" pitchFamily="18" charset="0"/>
                <a:ea typeface="Cambria" panose="02040503050406030204" pitchFamily="18" charset="0"/>
                <a:sym typeface="雷盖体" panose="00000800000000000000" pitchFamily="2" charset="-122"/>
              </a:rPr>
              <a:t> </a:t>
            </a:r>
            <a:r>
              <a:rPr lang="en-US" altLang="zh-CN" sz="4800" b="1" dirty="0" err="1">
                <a:solidFill>
                  <a:srgbClr val="5A5656"/>
                </a:solidFill>
                <a:latin typeface="Cambria" panose="02040503050406030204" pitchFamily="18" charset="0"/>
                <a:ea typeface="Cambria" panose="02040503050406030204" pitchFamily="18" charset="0"/>
                <a:sym typeface="雷盖体" panose="00000800000000000000" pitchFamily="2" charset="-122"/>
              </a:rPr>
              <a:t>có</a:t>
            </a:r>
            <a:r>
              <a:rPr lang="en-US" altLang="zh-CN" sz="4800" b="1" dirty="0">
                <a:solidFill>
                  <a:srgbClr val="5A5656"/>
                </a:solidFill>
                <a:latin typeface="Cambria" panose="02040503050406030204" pitchFamily="18" charset="0"/>
                <a:ea typeface="Cambria" panose="02040503050406030204" pitchFamily="18" charset="0"/>
                <a:sym typeface="雷盖体" panose="00000800000000000000" pitchFamily="2" charset="-122"/>
              </a:rPr>
              <a:t> </a:t>
            </a:r>
            <a:r>
              <a:rPr lang="en-US" altLang="zh-CN" sz="4800" b="1" dirty="0" err="1">
                <a:solidFill>
                  <a:srgbClr val="5A5656"/>
                </a:solidFill>
                <a:latin typeface="Cambria" panose="02040503050406030204" pitchFamily="18" charset="0"/>
                <a:ea typeface="Cambria" panose="02040503050406030204" pitchFamily="18" charset="0"/>
                <a:sym typeface="雷盖体" panose="00000800000000000000" pitchFamily="2" charset="-122"/>
              </a:rPr>
              <a:t>lời</a:t>
            </a:r>
            <a:r>
              <a:rPr lang="en-US" altLang="zh-CN" sz="4800" b="1" dirty="0">
                <a:solidFill>
                  <a:srgbClr val="5A5656"/>
                </a:solidFill>
                <a:latin typeface="Cambria" panose="02040503050406030204" pitchFamily="18" charset="0"/>
                <a:ea typeface="Cambria" panose="02040503050406030204" pitchFamily="18" charset="0"/>
                <a:sym typeface="雷盖体" panose="00000800000000000000" pitchFamily="2" charset="-122"/>
              </a:rPr>
              <a:t> </a:t>
            </a:r>
            <a:r>
              <a:rPr lang="en-US" altLang="zh-CN" sz="4800" b="1" dirty="0" err="1">
                <a:solidFill>
                  <a:srgbClr val="5A5656"/>
                </a:solidFill>
                <a:latin typeface="Cambria" panose="02040503050406030204" pitchFamily="18" charset="0"/>
                <a:ea typeface="Cambria" panose="02040503050406030204" pitchFamily="18" charset="0"/>
                <a:sym typeface="雷盖体" panose="00000800000000000000" pitchFamily="2" charset="-122"/>
              </a:rPr>
              <a:t>văn</a:t>
            </a:r>
            <a:endParaRPr lang="zh-CN" altLang="en-US" sz="4800" b="1" dirty="0">
              <a:solidFill>
                <a:srgbClr val="5A5656"/>
              </a:solidFill>
              <a:latin typeface="Cambria" panose="02040503050406030204" pitchFamily="18" charset="0"/>
              <a:ea typeface="雷盖体" panose="00000800000000000000" pitchFamily="2" charset="-122"/>
              <a:sym typeface="雷盖体" panose="00000800000000000000" pitchFamily="2" charset="-122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CAE195BD-FA58-4D45-802C-5B90A5D05A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171" y="-123898"/>
            <a:ext cx="1372965" cy="120134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6EB6DF8-1574-3544-9D23-85F83CD8C6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8022" y="3987343"/>
            <a:ext cx="4503272" cy="231371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7C69F2A-ECBA-9944-9ACC-F5F53C1A130B}"/>
              </a:ext>
            </a:extLst>
          </p:cNvPr>
          <p:cNvSpPr txBox="1"/>
          <p:nvPr/>
        </p:nvSpPr>
        <p:spPr>
          <a:xfrm>
            <a:off x="337170" y="1611958"/>
            <a:ext cx="8186719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VN" sz="3600" b="1" u="sng" dirty="0">
                <a:latin typeface="Cambria" panose="02040503050406030204" pitchFamily="18" charset="0"/>
              </a:rPr>
              <a:t>Bài giải:</a:t>
            </a:r>
          </a:p>
          <a:p>
            <a:pPr algn="ctr">
              <a:lnSpc>
                <a:spcPct val="150000"/>
              </a:lnSpc>
            </a:pPr>
            <a:r>
              <a:rPr lang="en-VN" sz="3600" dirty="0">
                <a:latin typeface="Cambria" panose="02040503050406030204" pitchFamily="18" charset="0"/>
              </a:rPr>
              <a:t>Số viên sỏi phải thả vào để quạ có thể uống được nước ở cả 3 bình là:</a:t>
            </a:r>
          </a:p>
          <a:p>
            <a:pPr algn="ctr">
              <a:lnSpc>
                <a:spcPct val="150000"/>
              </a:lnSpc>
            </a:pPr>
            <a:r>
              <a:rPr lang="en-VN" sz="3600" dirty="0">
                <a:latin typeface="Cambria" panose="02040503050406030204" pitchFamily="18" charset="0"/>
              </a:rPr>
              <a:t>21 x 3 = 63 (viên)</a:t>
            </a:r>
          </a:p>
          <a:p>
            <a:pPr algn="ctr">
              <a:lnSpc>
                <a:spcPct val="150000"/>
              </a:lnSpc>
            </a:pPr>
            <a:r>
              <a:rPr lang="en-VN" sz="3600" u="sng" dirty="0">
                <a:latin typeface="Cambria" panose="02040503050406030204" pitchFamily="18" charset="0"/>
              </a:rPr>
              <a:t>Đáp số</a:t>
            </a:r>
            <a:r>
              <a:rPr lang="en-VN" sz="3600" dirty="0">
                <a:latin typeface="Cambria" panose="02040503050406030204" pitchFamily="18" charset="0"/>
              </a:rPr>
              <a:t>: 63 viên</a:t>
            </a:r>
          </a:p>
          <a:p>
            <a:pPr algn="ctr">
              <a:lnSpc>
                <a:spcPct val="150000"/>
              </a:lnSpc>
            </a:pPr>
            <a:endParaRPr lang="en-VN" sz="3600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0857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23AF10E-97A3-4241-A817-64F4C186203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85860" y="0"/>
            <a:ext cx="3538832" cy="2034399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F18EF0AC-A402-4CFF-91AD-0B937652190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1960" y="403860"/>
            <a:ext cx="1628775" cy="858547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41622" y="1165848"/>
            <a:ext cx="6096012" cy="6096012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37600" y="3403600"/>
            <a:ext cx="3454400" cy="34544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B9D1655-AECD-C44B-ABEA-4B47606B3D69}"/>
              </a:ext>
            </a:extLst>
          </p:cNvPr>
          <p:cNvSpPr/>
          <p:nvPr/>
        </p:nvSpPr>
        <p:spPr>
          <a:xfrm>
            <a:off x="4219649" y="2828835"/>
            <a:ext cx="5424883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EB6363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#9Slide03 Penumbra" panose="02040603050506020204" pitchFamily="18" charset="0"/>
              </a:rPr>
              <a:t>Vận</a:t>
            </a:r>
            <a:r>
              <a:rPr lang="en-US" sz="7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EB6363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#9Slide03 Penumbra" panose="02040603050506020204" pitchFamily="18" charset="0"/>
              </a:rPr>
              <a:t> </a:t>
            </a:r>
            <a:r>
              <a:rPr lang="en-US" sz="72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EB6363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#9Slide03 Penumbra" panose="02040603050506020204" pitchFamily="18" charset="0"/>
              </a:rPr>
              <a:t>dụng</a:t>
            </a:r>
            <a:endParaRPr lang="en-US" sz="72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rgbClr val="EB6363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#9Slide03 Penumbra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5733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23AF10E-97A3-4241-A817-64F4C186203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85860" y="0"/>
            <a:ext cx="3538832" cy="2034399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F18EF0AC-A402-4CFF-91AD-0B937652190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1960" y="403860"/>
            <a:ext cx="1628775" cy="858547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6381" y="833133"/>
            <a:ext cx="6096012" cy="609601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3053" y="-253685"/>
            <a:ext cx="6858000" cy="6858000"/>
          </a:xfrm>
          <a:prstGeom prst="rect">
            <a:avLst/>
          </a:prstGeom>
        </p:spPr>
      </p:pic>
      <p:sp>
        <p:nvSpPr>
          <p:cNvPr id="34" name="TextBox 4">
            <a:extLst>
              <a:ext uri="{FF2B5EF4-FFF2-40B4-BE49-F238E27FC236}">
                <a16:creationId xmlns:a16="http://schemas.microsoft.com/office/drawing/2014/main" id="{63FC4205-E810-479D-B59C-ED1FAF0BC541}"/>
              </a:ext>
            </a:extLst>
          </p:cNvPr>
          <p:cNvSpPr txBox="1"/>
          <p:nvPr/>
        </p:nvSpPr>
        <p:spPr>
          <a:xfrm>
            <a:off x="4883704" y="2195983"/>
            <a:ext cx="406393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4000" b="1" spc="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sym typeface="雷盖体" panose="00000800000000000000" pitchFamily="2" charset="-122"/>
              </a:rPr>
              <a:t>TÍNH NHANH</a:t>
            </a:r>
          </a:p>
        </p:txBody>
      </p:sp>
      <p:sp>
        <p:nvSpPr>
          <p:cNvPr id="35" name="文本框 3">
            <a:extLst>
              <a:ext uri="{FF2B5EF4-FFF2-40B4-BE49-F238E27FC236}">
                <a16:creationId xmlns:a16="http://schemas.microsoft.com/office/drawing/2014/main" id="{854A2BB1-BD6B-4687-9270-C336152ABB8D}"/>
              </a:ext>
            </a:extLst>
          </p:cNvPr>
          <p:cNvSpPr txBox="1"/>
          <p:nvPr/>
        </p:nvSpPr>
        <p:spPr>
          <a:xfrm>
            <a:off x="4532995" y="2937704"/>
            <a:ext cx="4761978" cy="862451"/>
          </a:xfrm>
          <a:prstGeom prst="rect">
            <a:avLst/>
          </a:prstGeom>
          <a:solidFill>
            <a:srgbClr val="EB6363"/>
          </a:solidFill>
          <a:ln w="12700">
            <a:noFill/>
          </a:ln>
        </p:spPr>
        <p:txBody>
          <a:bodyPr wrap="square" rtlCol="0">
            <a:noAutofit/>
          </a:bodyPr>
          <a:lstStyle/>
          <a:p>
            <a:pPr algn="ctr"/>
            <a:r>
              <a:rPr kumimoji="1" lang="en-US" altLang="zh-CN" sz="4800" b="1" spc="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sym typeface="雷盖体" panose="00000800000000000000" pitchFamily="2" charset="-122"/>
              </a:rPr>
              <a:t>4 x 5 x 5 = ?</a:t>
            </a:r>
            <a:endParaRPr kumimoji="1" lang="zh-CN" altLang="en-US" sz="4800" b="1" spc="600" dirty="0">
              <a:solidFill>
                <a:schemeClr val="bg1"/>
              </a:solidFill>
              <a:latin typeface="Cambria" panose="02040503050406030204" pitchFamily="18" charset="0"/>
              <a:ea typeface="雷盖体" panose="00000800000000000000" pitchFamily="2" charset="-122"/>
              <a:sym typeface="雷盖体" panose="00000800000000000000" pitchFamily="2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37600" y="3403600"/>
            <a:ext cx="3454400" cy="3454400"/>
          </a:xfrm>
          <a:prstGeom prst="rect">
            <a:avLst/>
          </a:prstGeom>
        </p:spPr>
      </p:pic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898F8136-6F45-5443-A638-17E20E60BE3E}"/>
              </a:ext>
            </a:extLst>
          </p:cNvPr>
          <p:cNvSpPr/>
          <p:nvPr/>
        </p:nvSpPr>
        <p:spPr>
          <a:xfrm>
            <a:off x="5570388" y="3981677"/>
            <a:ext cx="2220686" cy="1026763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4000" b="1" dirty="0">
                <a:solidFill>
                  <a:schemeClr val="bg1"/>
                </a:solidFill>
              </a:rPr>
              <a:t>100</a:t>
            </a:r>
          </a:p>
        </p:txBody>
      </p:sp>
    </p:spTree>
    <p:extLst>
      <p:ext uri="{BB962C8B-B14F-4D97-AF65-F5344CB8AC3E}">
        <p14:creationId xmlns:p14="http://schemas.microsoft.com/office/powerpoint/2010/main" val="1897789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5" grpId="0" animBg="1"/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8">
            <a:extLst>
              <a:ext uri="{FF2B5EF4-FFF2-40B4-BE49-F238E27FC236}">
                <a16:creationId xmlns:a16="http://schemas.microsoft.com/office/drawing/2014/main" id="{9C1B777E-5ACE-444B-8DB6-DABAD60A11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03929" y="558213"/>
            <a:ext cx="861152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algn="ctr"/>
            <a:r>
              <a:rPr lang="en-US" altLang="zh-CN" sz="5400" b="1" dirty="0" err="1">
                <a:solidFill>
                  <a:srgbClr val="5A5656"/>
                </a:solidFill>
                <a:latin typeface="#9Slide03 Penumbra" panose="02040603050506020204" pitchFamily="18" charset="0"/>
                <a:ea typeface="雷盖体" panose="00000800000000000000" pitchFamily="2" charset="-122"/>
                <a:sym typeface="雷盖体" panose="00000800000000000000" pitchFamily="2" charset="-122"/>
              </a:rPr>
              <a:t>Hoạt</a:t>
            </a:r>
            <a:r>
              <a:rPr lang="en-US" altLang="zh-CN" sz="5400" b="1" dirty="0">
                <a:solidFill>
                  <a:srgbClr val="5A5656"/>
                </a:solidFill>
                <a:latin typeface="#9Slide03 Penumbra" panose="02040603050506020204" pitchFamily="18" charset="0"/>
                <a:ea typeface="雷盖体" panose="00000800000000000000" pitchFamily="2" charset="-122"/>
                <a:sym typeface="雷盖体" panose="00000800000000000000" pitchFamily="2" charset="-122"/>
              </a:rPr>
              <a:t> </a:t>
            </a:r>
            <a:r>
              <a:rPr lang="en-US" altLang="zh-CN" sz="5400" b="1" dirty="0" err="1">
                <a:solidFill>
                  <a:srgbClr val="5A5656"/>
                </a:solidFill>
                <a:latin typeface="#9Slide03 Penumbra" panose="02040603050506020204" pitchFamily="18" charset="0"/>
                <a:ea typeface="雷盖体" panose="00000800000000000000" pitchFamily="2" charset="-122"/>
                <a:sym typeface="雷盖体" panose="00000800000000000000" pitchFamily="2" charset="-122"/>
              </a:rPr>
              <a:t>động</a:t>
            </a:r>
            <a:r>
              <a:rPr lang="en-US" altLang="zh-CN" sz="5400" b="1" dirty="0">
                <a:solidFill>
                  <a:srgbClr val="5A5656"/>
                </a:solidFill>
                <a:latin typeface="#9Slide03 Penumbra" panose="02040603050506020204" pitchFamily="18" charset="0"/>
                <a:ea typeface="雷盖体" panose="00000800000000000000" pitchFamily="2" charset="-122"/>
                <a:sym typeface="雷盖体" panose="00000800000000000000" pitchFamily="2" charset="-122"/>
              </a:rPr>
              <a:t> </a:t>
            </a:r>
            <a:r>
              <a:rPr lang="en-US" altLang="zh-CN" sz="5400" b="1" dirty="0" err="1">
                <a:solidFill>
                  <a:srgbClr val="5A5656"/>
                </a:solidFill>
                <a:latin typeface="#9Slide03 Penumbra" panose="02040603050506020204" pitchFamily="18" charset="0"/>
                <a:ea typeface="雷盖体" panose="00000800000000000000" pitchFamily="2" charset="-122"/>
                <a:sym typeface="雷盖体" panose="00000800000000000000" pitchFamily="2" charset="-122"/>
              </a:rPr>
              <a:t>tiếp</a:t>
            </a:r>
            <a:r>
              <a:rPr lang="en-US" altLang="zh-CN" sz="5400" b="1" dirty="0">
                <a:solidFill>
                  <a:srgbClr val="5A5656"/>
                </a:solidFill>
                <a:latin typeface="#9Slide03 Penumbra" panose="02040603050506020204" pitchFamily="18" charset="0"/>
                <a:ea typeface="雷盖体" panose="00000800000000000000" pitchFamily="2" charset="-122"/>
                <a:sym typeface="雷盖体" panose="00000800000000000000" pitchFamily="2" charset="-122"/>
              </a:rPr>
              <a:t> </a:t>
            </a:r>
            <a:r>
              <a:rPr lang="en-US" altLang="zh-CN" sz="5400" b="1" dirty="0" err="1">
                <a:solidFill>
                  <a:srgbClr val="5A5656"/>
                </a:solidFill>
                <a:latin typeface="#9Slide03 Penumbra" panose="02040603050506020204" pitchFamily="18" charset="0"/>
                <a:ea typeface="雷盖体" panose="00000800000000000000" pitchFamily="2" charset="-122"/>
                <a:sym typeface="雷盖体" panose="00000800000000000000" pitchFamily="2" charset="-122"/>
              </a:rPr>
              <a:t>nối</a:t>
            </a:r>
            <a:endParaRPr lang="zh-CN" altLang="en-US" sz="5400" b="1" dirty="0">
              <a:solidFill>
                <a:srgbClr val="5A5656"/>
              </a:solidFill>
              <a:latin typeface="#9Slide03 Penumbra" panose="02040603050506020204" pitchFamily="18" charset="0"/>
              <a:ea typeface="雷盖体" panose="00000800000000000000" pitchFamily="2" charset="-122"/>
              <a:sym typeface="雷盖体" panose="00000800000000000000" pitchFamily="2" charset="-122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CAE195BD-FA58-4D45-802C-5B90A5D05A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171" y="-123898"/>
            <a:ext cx="1372965" cy="1201344"/>
          </a:xfrm>
          <a:prstGeom prst="rect">
            <a:avLst/>
          </a:prstGeom>
        </p:spPr>
      </p:pic>
      <p:sp>
        <p:nvSpPr>
          <p:cNvPr id="5" name="品 15">
            <a:extLst>
              <a:ext uri="{FF2B5EF4-FFF2-40B4-BE49-F238E27FC236}">
                <a16:creationId xmlns:a16="http://schemas.microsoft.com/office/drawing/2014/main" id="{57998B9E-E48F-44C0-8A40-7E08AF2D8719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2031930" y="1904574"/>
            <a:ext cx="4727944" cy="13050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altLang="zh-CN" sz="2800" dirty="0" err="1">
                <a:solidFill>
                  <a:srgbClr val="454141"/>
                </a:solidFill>
                <a:latin typeface="Cambria" panose="02040503050406030204" pitchFamily="18" charset="0"/>
                <a:ea typeface="雷盖体" panose="00000800000000000000" pitchFamily="2" charset="-122"/>
                <a:cs typeface="Lato Regular"/>
                <a:sym typeface="雷盖体" panose="00000800000000000000" pitchFamily="2" charset="-122"/>
              </a:rPr>
              <a:t>Ghi</a:t>
            </a:r>
            <a:r>
              <a:rPr lang="en-US" altLang="zh-CN" sz="2800" dirty="0">
                <a:solidFill>
                  <a:srgbClr val="454141"/>
                </a:solidFill>
                <a:latin typeface="Cambria" panose="02040503050406030204" pitchFamily="18" charset="0"/>
                <a:ea typeface="雷盖体" panose="00000800000000000000" pitchFamily="2" charset="-122"/>
                <a:cs typeface="Lato Regular"/>
                <a:sym typeface="雷盖体" panose="00000800000000000000" pitchFamily="2" charset="-122"/>
              </a:rPr>
              <a:t> </a:t>
            </a:r>
            <a:r>
              <a:rPr lang="en-US" altLang="zh-CN" sz="2800" dirty="0" err="1">
                <a:solidFill>
                  <a:srgbClr val="454141"/>
                </a:solidFill>
                <a:latin typeface="Cambria" panose="02040503050406030204" pitchFamily="18" charset="0"/>
                <a:ea typeface="雷盖体" panose="00000800000000000000" pitchFamily="2" charset="-122"/>
                <a:cs typeface="Lato Regular"/>
                <a:sym typeface="雷盖体" panose="00000800000000000000" pitchFamily="2" charset="-122"/>
              </a:rPr>
              <a:t>nhớ</a:t>
            </a:r>
            <a:r>
              <a:rPr lang="en-US" altLang="zh-CN" sz="2800" dirty="0">
                <a:solidFill>
                  <a:srgbClr val="454141"/>
                </a:solidFill>
                <a:latin typeface="Cambria" panose="02040503050406030204" pitchFamily="18" charset="0"/>
                <a:ea typeface="雷盖体" panose="00000800000000000000" pitchFamily="2" charset="-122"/>
                <a:cs typeface="Lato Regular"/>
                <a:sym typeface="雷盖体" panose="00000800000000000000" pitchFamily="2" charset="-122"/>
              </a:rPr>
              <a:t> </a:t>
            </a:r>
            <a:r>
              <a:rPr lang="en-US" altLang="zh-CN" sz="2800" dirty="0" err="1">
                <a:solidFill>
                  <a:srgbClr val="454141"/>
                </a:solidFill>
                <a:latin typeface="Cambria" panose="02040503050406030204" pitchFamily="18" charset="0"/>
                <a:ea typeface="雷盖体" panose="00000800000000000000" pitchFamily="2" charset="-122"/>
                <a:cs typeface="Lato Regular"/>
                <a:sym typeface="雷盖体" panose="00000800000000000000" pitchFamily="2" charset="-122"/>
              </a:rPr>
              <a:t>cách</a:t>
            </a:r>
            <a:r>
              <a:rPr lang="en-US" altLang="zh-CN" sz="2800" dirty="0">
                <a:solidFill>
                  <a:srgbClr val="454141"/>
                </a:solidFill>
                <a:latin typeface="Cambria" panose="02040503050406030204" pitchFamily="18" charset="0"/>
                <a:ea typeface="雷盖体" panose="00000800000000000000" pitchFamily="2" charset="-122"/>
                <a:cs typeface="Lato Regular"/>
                <a:sym typeface="雷盖体" panose="00000800000000000000" pitchFamily="2" charset="-122"/>
              </a:rPr>
              <a:t> </a:t>
            </a:r>
            <a:r>
              <a:rPr lang="en-US" altLang="zh-CN" sz="2800" dirty="0" err="1">
                <a:solidFill>
                  <a:srgbClr val="454141"/>
                </a:solidFill>
                <a:latin typeface="Cambria" panose="02040503050406030204" pitchFamily="18" charset="0"/>
                <a:ea typeface="雷盖体" panose="00000800000000000000" pitchFamily="2" charset="-122"/>
                <a:cs typeface="Lato Regular"/>
                <a:sym typeface="雷盖体" panose="00000800000000000000" pitchFamily="2" charset="-122"/>
              </a:rPr>
              <a:t>nhân</a:t>
            </a:r>
            <a:r>
              <a:rPr lang="en-US" altLang="zh-CN" sz="2800" dirty="0">
                <a:solidFill>
                  <a:srgbClr val="454141"/>
                </a:solidFill>
                <a:latin typeface="Cambria" panose="02040503050406030204" pitchFamily="18" charset="0"/>
                <a:ea typeface="雷盖体" panose="00000800000000000000" pitchFamily="2" charset="-122"/>
                <a:cs typeface="Lato Regular"/>
                <a:sym typeface="雷盖体" panose="00000800000000000000" pitchFamily="2" charset="-122"/>
              </a:rPr>
              <a:t> </a:t>
            </a:r>
            <a:r>
              <a:rPr lang="en-US" altLang="zh-CN" sz="2800" dirty="0" err="1">
                <a:solidFill>
                  <a:srgbClr val="454141"/>
                </a:solidFill>
                <a:latin typeface="Cambria" panose="02040503050406030204" pitchFamily="18" charset="0"/>
                <a:ea typeface="雷盖体" panose="00000800000000000000" pitchFamily="2" charset="-122"/>
                <a:cs typeface="Lato Regular"/>
                <a:sym typeface="雷盖体" panose="00000800000000000000" pitchFamily="2" charset="-122"/>
              </a:rPr>
              <a:t>số</a:t>
            </a:r>
            <a:r>
              <a:rPr lang="en-US" altLang="zh-CN" sz="2800" dirty="0">
                <a:solidFill>
                  <a:srgbClr val="454141"/>
                </a:solidFill>
                <a:latin typeface="Cambria" panose="02040503050406030204" pitchFamily="18" charset="0"/>
                <a:ea typeface="雷盖体" panose="00000800000000000000" pitchFamily="2" charset="-122"/>
                <a:cs typeface="Lato Regular"/>
                <a:sym typeface="雷盖体" panose="00000800000000000000" pitchFamily="2" charset="-122"/>
              </a:rPr>
              <a:t> </a:t>
            </a:r>
            <a:r>
              <a:rPr lang="en-US" altLang="zh-CN" sz="2800" dirty="0" err="1">
                <a:solidFill>
                  <a:srgbClr val="454141"/>
                </a:solidFill>
                <a:latin typeface="Cambria" panose="02040503050406030204" pitchFamily="18" charset="0"/>
                <a:ea typeface="雷盖体" panose="00000800000000000000" pitchFamily="2" charset="-122"/>
                <a:cs typeface="Lato Regular"/>
                <a:sym typeface="雷盖体" panose="00000800000000000000" pitchFamily="2" charset="-122"/>
              </a:rPr>
              <a:t>có</a:t>
            </a:r>
            <a:r>
              <a:rPr lang="en-US" altLang="zh-CN" sz="2800" dirty="0">
                <a:solidFill>
                  <a:srgbClr val="454141"/>
                </a:solidFill>
                <a:latin typeface="Cambria" panose="02040503050406030204" pitchFamily="18" charset="0"/>
                <a:ea typeface="雷盖体" panose="00000800000000000000" pitchFamily="2" charset="-122"/>
                <a:cs typeface="Lato Regular"/>
                <a:sym typeface="雷盖体" panose="00000800000000000000" pitchFamily="2" charset="-122"/>
              </a:rPr>
              <a:t> 2 </a:t>
            </a:r>
            <a:r>
              <a:rPr lang="en-US" altLang="zh-CN" sz="2800" dirty="0" err="1">
                <a:solidFill>
                  <a:srgbClr val="454141"/>
                </a:solidFill>
                <a:latin typeface="Cambria" panose="02040503050406030204" pitchFamily="18" charset="0"/>
                <a:ea typeface="雷盖体" panose="00000800000000000000" pitchFamily="2" charset="-122"/>
                <a:cs typeface="Lato Regular"/>
                <a:sym typeface="雷盖体" panose="00000800000000000000" pitchFamily="2" charset="-122"/>
              </a:rPr>
              <a:t>chữ</a:t>
            </a:r>
            <a:r>
              <a:rPr lang="en-US" altLang="zh-CN" sz="2800" dirty="0">
                <a:solidFill>
                  <a:srgbClr val="454141"/>
                </a:solidFill>
                <a:latin typeface="Cambria" panose="02040503050406030204" pitchFamily="18" charset="0"/>
                <a:ea typeface="雷盖体" panose="00000800000000000000" pitchFamily="2" charset="-122"/>
                <a:cs typeface="Lato Regular"/>
                <a:sym typeface="雷盖体" panose="00000800000000000000" pitchFamily="2" charset="-122"/>
              </a:rPr>
              <a:t> </a:t>
            </a:r>
            <a:r>
              <a:rPr lang="en-US" altLang="zh-CN" sz="2800" dirty="0" err="1">
                <a:solidFill>
                  <a:srgbClr val="454141"/>
                </a:solidFill>
                <a:latin typeface="Cambria" panose="02040503050406030204" pitchFamily="18" charset="0"/>
                <a:ea typeface="雷盖体" panose="00000800000000000000" pitchFamily="2" charset="-122"/>
                <a:cs typeface="Lato Regular"/>
                <a:sym typeface="雷盖体" panose="00000800000000000000" pitchFamily="2" charset="-122"/>
              </a:rPr>
              <a:t>số</a:t>
            </a:r>
            <a:r>
              <a:rPr lang="en-US" altLang="zh-CN" sz="2800" dirty="0">
                <a:solidFill>
                  <a:srgbClr val="454141"/>
                </a:solidFill>
                <a:latin typeface="Cambria" panose="02040503050406030204" pitchFamily="18" charset="0"/>
                <a:ea typeface="雷盖体" panose="00000800000000000000" pitchFamily="2" charset="-122"/>
                <a:cs typeface="Lato Regular"/>
                <a:sym typeface="雷盖体" panose="00000800000000000000" pitchFamily="2" charset="-122"/>
              </a:rPr>
              <a:t> </a:t>
            </a:r>
            <a:r>
              <a:rPr lang="en-US" altLang="zh-CN" sz="2800" dirty="0" err="1">
                <a:solidFill>
                  <a:srgbClr val="454141"/>
                </a:solidFill>
                <a:latin typeface="Cambria" panose="02040503050406030204" pitchFamily="18" charset="0"/>
                <a:ea typeface="雷盖体" panose="00000800000000000000" pitchFamily="2" charset="-122"/>
                <a:cs typeface="Lato Regular"/>
                <a:sym typeface="雷盖体" panose="00000800000000000000" pitchFamily="2" charset="-122"/>
              </a:rPr>
              <a:t>với</a:t>
            </a:r>
            <a:r>
              <a:rPr lang="en-US" altLang="zh-CN" sz="2800" dirty="0">
                <a:solidFill>
                  <a:srgbClr val="454141"/>
                </a:solidFill>
                <a:latin typeface="Cambria" panose="02040503050406030204" pitchFamily="18" charset="0"/>
                <a:ea typeface="雷盖体" panose="00000800000000000000" pitchFamily="2" charset="-122"/>
                <a:cs typeface="Lato Regular"/>
                <a:sym typeface="雷盖体" panose="00000800000000000000" pitchFamily="2" charset="-122"/>
              </a:rPr>
              <a:t> </a:t>
            </a:r>
            <a:r>
              <a:rPr lang="en-US" altLang="zh-CN" sz="2800" dirty="0" err="1">
                <a:solidFill>
                  <a:srgbClr val="454141"/>
                </a:solidFill>
                <a:latin typeface="Cambria" panose="02040503050406030204" pitchFamily="18" charset="0"/>
                <a:ea typeface="雷盖体" panose="00000800000000000000" pitchFamily="2" charset="-122"/>
                <a:cs typeface="Lato Regular"/>
                <a:sym typeface="雷盖体" panose="00000800000000000000" pitchFamily="2" charset="-122"/>
              </a:rPr>
              <a:t>số</a:t>
            </a:r>
            <a:r>
              <a:rPr lang="en-US" altLang="zh-CN" sz="2800" dirty="0">
                <a:solidFill>
                  <a:srgbClr val="454141"/>
                </a:solidFill>
                <a:latin typeface="Cambria" panose="02040503050406030204" pitchFamily="18" charset="0"/>
                <a:ea typeface="雷盖体" panose="00000800000000000000" pitchFamily="2" charset="-122"/>
                <a:cs typeface="Lato Regular"/>
                <a:sym typeface="雷盖体" panose="00000800000000000000" pitchFamily="2" charset="-122"/>
              </a:rPr>
              <a:t> </a:t>
            </a:r>
            <a:r>
              <a:rPr lang="en-US" altLang="zh-CN" sz="2800" dirty="0" err="1">
                <a:solidFill>
                  <a:srgbClr val="454141"/>
                </a:solidFill>
                <a:latin typeface="Cambria" panose="02040503050406030204" pitchFamily="18" charset="0"/>
                <a:ea typeface="雷盖体" panose="00000800000000000000" pitchFamily="2" charset="-122"/>
                <a:cs typeface="Lato Regular"/>
                <a:sym typeface="雷盖体" panose="00000800000000000000" pitchFamily="2" charset="-122"/>
              </a:rPr>
              <a:t>có</a:t>
            </a:r>
            <a:r>
              <a:rPr lang="en-US" altLang="zh-CN" sz="2800" dirty="0">
                <a:solidFill>
                  <a:srgbClr val="454141"/>
                </a:solidFill>
                <a:latin typeface="Cambria" panose="02040503050406030204" pitchFamily="18" charset="0"/>
                <a:ea typeface="雷盖体" panose="00000800000000000000" pitchFamily="2" charset="-122"/>
                <a:cs typeface="Lato Regular"/>
                <a:sym typeface="雷盖体" panose="00000800000000000000" pitchFamily="2" charset="-122"/>
              </a:rPr>
              <a:t> 1 </a:t>
            </a:r>
            <a:r>
              <a:rPr lang="en-US" altLang="zh-CN" sz="2800" dirty="0" err="1">
                <a:solidFill>
                  <a:srgbClr val="454141"/>
                </a:solidFill>
                <a:latin typeface="Cambria" panose="02040503050406030204" pitchFamily="18" charset="0"/>
                <a:ea typeface="雷盖体" panose="00000800000000000000" pitchFamily="2" charset="-122"/>
                <a:cs typeface="Lato Regular"/>
                <a:sym typeface="雷盖体" panose="00000800000000000000" pitchFamily="2" charset="-122"/>
              </a:rPr>
              <a:t>chữ</a:t>
            </a:r>
            <a:r>
              <a:rPr lang="en-US" altLang="zh-CN" sz="2800" dirty="0">
                <a:solidFill>
                  <a:srgbClr val="454141"/>
                </a:solidFill>
                <a:latin typeface="Cambria" panose="02040503050406030204" pitchFamily="18" charset="0"/>
                <a:ea typeface="雷盖体" panose="00000800000000000000" pitchFamily="2" charset="-122"/>
                <a:cs typeface="Lato Regular"/>
                <a:sym typeface="雷盖体" panose="00000800000000000000" pitchFamily="2" charset="-122"/>
              </a:rPr>
              <a:t> </a:t>
            </a:r>
            <a:r>
              <a:rPr lang="en-US" altLang="zh-CN" sz="2800" dirty="0" err="1">
                <a:solidFill>
                  <a:srgbClr val="454141"/>
                </a:solidFill>
                <a:latin typeface="Cambria" panose="02040503050406030204" pitchFamily="18" charset="0"/>
                <a:ea typeface="雷盖体" panose="00000800000000000000" pitchFamily="2" charset="-122"/>
                <a:cs typeface="Lato Regular"/>
                <a:sym typeface="雷盖体" panose="00000800000000000000" pitchFamily="2" charset="-122"/>
              </a:rPr>
              <a:t>số</a:t>
            </a:r>
            <a:endParaRPr lang="zh-CN" altLang="en-US" sz="2800" dirty="0">
              <a:solidFill>
                <a:srgbClr val="454141"/>
              </a:solidFill>
              <a:latin typeface="Cambria" panose="02040503050406030204" pitchFamily="18" charset="0"/>
              <a:ea typeface="雷盖体" panose="00000800000000000000" pitchFamily="2" charset="-122"/>
              <a:cs typeface="Lato Regular"/>
              <a:sym typeface="雷盖体" panose="00000800000000000000" pitchFamily="2" charset="-122"/>
            </a:endParaRPr>
          </a:p>
        </p:txBody>
      </p:sp>
      <p:sp>
        <p:nvSpPr>
          <p:cNvPr id="7" name="PA15">
            <a:extLst>
              <a:ext uri="{FF2B5EF4-FFF2-40B4-BE49-F238E27FC236}">
                <a16:creationId xmlns:a16="http://schemas.microsoft.com/office/drawing/2014/main" id="{AC527A79-A9CC-4D8E-BEC4-01EE676ADBC8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2031930" y="3277259"/>
            <a:ext cx="4500006" cy="13050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dirty="0" err="1">
                <a:solidFill>
                  <a:srgbClr val="454141"/>
                </a:solidFill>
                <a:latin typeface="Cambria" panose="02040503050406030204" pitchFamily="18" charset="0"/>
                <a:ea typeface="雷盖体" panose="00000800000000000000" pitchFamily="2" charset="-122"/>
                <a:cs typeface="Lato Regular"/>
                <a:sym typeface="雷盖体" panose="00000800000000000000" pitchFamily="2" charset="-122"/>
              </a:rPr>
              <a:t>Vận</a:t>
            </a:r>
            <a:r>
              <a:rPr lang="en-US" altLang="zh-CN" sz="2800" dirty="0">
                <a:solidFill>
                  <a:srgbClr val="454141"/>
                </a:solidFill>
                <a:latin typeface="Cambria" panose="02040503050406030204" pitchFamily="18" charset="0"/>
                <a:ea typeface="雷盖体" panose="00000800000000000000" pitchFamily="2" charset="-122"/>
                <a:cs typeface="Lato Regular"/>
                <a:sym typeface="雷盖体" panose="00000800000000000000" pitchFamily="2" charset="-122"/>
              </a:rPr>
              <a:t> </a:t>
            </a:r>
            <a:r>
              <a:rPr lang="en-US" altLang="zh-CN" sz="2800" dirty="0" err="1">
                <a:solidFill>
                  <a:srgbClr val="454141"/>
                </a:solidFill>
                <a:latin typeface="Cambria" panose="02040503050406030204" pitchFamily="18" charset="0"/>
                <a:ea typeface="雷盖体" panose="00000800000000000000" pitchFamily="2" charset="-122"/>
                <a:cs typeface="Lato Regular"/>
                <a:sym typeface="雷盖体" panose="00000800000000000000" pitchFamily="2" charset="-122"/>
              </a:rPr>
              <a:t>dụng</a:t>
            </a:r>
            <a:r>
              <a:rPr lang="en-US" altLang="zh-CN" sz="2800" dirty="0">
                <a:solidFill>
                  <a:srgbClr val="454141"/>
                </a:solidFill>
                <a:latin typeface="Cambria" panose="02040503050406030204" pitchFamily="18" charset="0"/>
                <a:ea typeface="雷盖体" panose="00000800000000000000" pitchFamily="2" charset="-122"/>
                <a:cs typeface="Lato Regular"/>
                <a:sym typeface="雷盖体" panose="00000800000000000000" pitchFamily="2" charset="-122"/>
              </a:rPr>
              <a:t> </a:t>
            </a:r>
            <a:r>
              <a:rPr lang="en-US" altLang="zh-CN" sz="2800" dirty="0" err="1">
                <a:solidFill>
                  <a:srgbClr val="454141"/>
                </a:solidFill>
                <a:latin typeface="Cambria" panose="02040503050406030204" pitchFamily="18" charset="0"/>
                <a:ea typeface="雷盖体" panose="00000800000000000000" pitchFamily="2" charset="-122"/>
                <a:cs typeface="Lato Regular"/>
                <a:sym typeface="雷盖体" panose="00000800000000000000" pitchFamily="2" charset="-122"/>
              </a:rPr>
              <a:t>vào</a:t>
            </a:r>
            <a:r>
              <a:rPr lang="en-US" altLang="zh-CN" sz="2800" dirty="0">
                <a:solidFill>
                  <a:srgbClr val="454141"/>
                </a:solidFill>
                <a:latin typeface="Cambria" panose="02040503050406030204" pitchFamily="18" charset="0"/>
                <a:ea typeface="雷盖体" panose="00000800000000000000" pitchFamily="2" charset="-122"/>
                <a:cs typeface="Lato Regular"/>
                <a:sym typeface="雷盖体" panose="00000800000000000000" pitchFamily="2" charset="-122"/>
              </a:rPr>
              <a:t> </a:t>
            </a:r>
            <a:r>
              <a:rPr lang="en-US" altLang="zh-CN" sz="2800" dirty="0" err="1">
                <a:solidFill>
                  <a:srgbClr val="454141"/>
                </a:solidFill>
                <a:latin typeface="Cambria" panose="02040503050406030204" pitchFamily="18" charset="0"/>
                <a:ea typeface="雷盖体" panose="00000800000000000000" pitchFamily="2" charset="-122"/>
                <a:cs typeface="Lato Regular"/>
                <a:sym typeface="雷盖体" panose="00000800000000000000" pitchFamily="2" charset="-122"/>
              </a:rPr>
              <a:t>cuộc</a:t>
            </a:r>
            <a:r>
              <a:rPr lang="en-US" altLang="zh-CN" sz="2800" dirty="0">
                <a:solidFill>
                  <a:srgbClr val="454141"/>
                </a:solidFill>
                <a:latin typeface="Cambria" panose="02040503050406030204" pitchFamily="18" charset="0"/>
                <a:ea typeface="雷盖体" panose="00000800000000000000" pitchFamily="2" charset="-122"/>
                <a:cs typeface="Lato Regular"/>
                <a:sym typeface="雷盖体" panose="00000800000000000000" pitchFamily="2" charset="-122"/>
              </a:rPr>
              <a:t> </a:t>
            </a:r>
            <a:r>
              <a:rPr lang="en-US" altLang="zh-CN" sz="2800" dirty="0" err="1">
                <a:solidFill>
                  <a:srgbClr val="454141"/>
                </a:solidFill>
                <a:latin typeface="Cambria" panose="02040503050406030204" pitchFamily="18" charset="0"/>
                <a:ea typeface="雷盖体" panose="00000800000000000000" pitchFamily="2" charset="-122"/>
                <a:cs typeface="Lato Regular"/>
                <a:sym typeface="雷盖体" panose="00000800000000000000" pitchFamily="2" charset="-122"/>
              </a:rPr>
              <a:t>sống</a:t>
            </a:r>
            <a:r>
              <a:rPr lang="en-US" altLang="zh-CN" sz="2800" dirty="0">
                <a:solidFill>
                  <a:srgbClr val="454141"/>
                </a:solidFill>
                <a:latin typeface="Cambria" panose="02040503050406030204" pitchFamily="18" charset="0"/>
                <a:ea typeface="雷盖体" panose="00000800000000000000" pitchFamily="2" charset="-122"/>
                <a:cs typeface="Lato Regular"/>
                <a:sym typeface="雷盖体" panose="00000800000000000000" pitchFamily="2" charset="-122"/>
              </a:rPr>
              <a:t> </a:t>
            </a:r>
            <a:r>
              <a:rPr lang="en-US" altLang="zh-CN" sz="2800" dirty="0" err="1">
                <a:solidFill>
                  <a:srgbClr val="454141"/>
                </a:solidFill>
                <a:latin typeface="Cambria" panose="02040503050406030204" pitchFamily="18" charset="0"/>
                <a:ea typeface="雷盖体" panose="00000800000000000000" pitchFamily="2" charset="-122"/>
                <a:cs typeface="Lato Regular"/>
                <a:sym typeface="雷盖体" panose="00000800000000000000" pitchFamily="2" charset="-122"/>
              </a:rPr>
              <a:t>hàng</a:t>
            </a:r>
            <a:r>
              <a:rPr lang="en-US" altLang="zh-CN" sz="2800" dirty="0">
                <a:solidFill>
                  <a:srgbClr val="454141"/>
                </a:solidFill>
                <a:latin typeface="Cambria" panose="02040503050406030204" pitchFamily="18" charset="0"/>
                <a:ea typeface="雷盖体" panose="00000800000000000000" pitchFamily="2" charset="-122"/>
                <a:cs typeface="Lato Regular"/>
                <a:sym typeface="雷盖体" panose="00000800000000000000" pitchFamily="2" charset="-122"/>
              </a:rPr>
              <a:t> </a:t>
            </a:r>
            <a:r>
              <a:rPr lang="en-US" altLang="zh-CN" sz="2800" dirty="0" err="1">
                <a:solidFill>
                  <a:srgbClr val="454141"/>
                </a:solidFill>
                <a:latin typeface="Cambria" panose="02040503050406030204" pitchFamily="18" charset="0"/>
                <a:ea typeface="雷盖体" panose="00000800000000000000" pitchFamily="2" charset="-122"/>
                <a:cs typeface="Lato Regular"/>
                <a:sym typeface="雷盖体" panose="00000800000000000000" pitchFamily="2" charset="-122"/>
              </a:rPr>
              <a:t>ngày</a:t>
            </a:r>
            <a:endParaRPr lang="zh-CN" altLang="en-US" sz="2800" dirty="0">
              <a:solidFill>
                <a:srgbClr val="454141"/>
              </a:solidFill>
              <a:latin typeface="Cambria" panose="02040503050406030204" pitchFamily="18" charset="0"/>
              <a:ea typeface="雷盖体" panose="00000800000000000000" pitchFamily="2" charset="-122"/>
              <a:cs typeface="Lato Regular"/>
              <a:sym typeface="雷盖体" panose="00000800000000000000" pitchFamily="2" charset="-122"/>
            </a:endParaRPr>
          </a:p>
        </p:txBody>
      </p:sp>
      <p:sp>
        <p:nvSpPr>
          <p:cNvPr id="10" name="15">
            <a:extLst>
              <a:ext uri="{FF2B5EF4-FFF2-40B4-BE49-F238E27FC236}">
                <a16:creationId xmlns:a16="http://schemas.microsoft.com/office/drawing/2014/main" id="{BC36E1F6-96EB-4DAA-809A-2986B96170D8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2031930" y="4731189"/>
            <a:ext cx="3860871" cy="6587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dirty="0" err="1">
                <a:solidFill>
                  <a:srgbClr val="454141"/>
                </a:solidFill>
                <a:latin typeface="Cambria" panose="02040503050406030204" pitchFamily="18" charset="0"/>
                <a:ea typeface="雷盖体" panose="00000800000000000000" pitchFamily="2" charset="-122"/>
                <a:cs typeface="Lato Regular"/>
                <a:sym typeface="雷盖体" panose="00000800000000000000" pitchFamily="2" charset="-122"/>
              </a:rPr>
              <a:t>Chuẩn</a:t>
            </a:r>
            <a:r>
              <a:rPr lang="en-US" altLang="zh-CN" sz="2800" dirty="0">
                <a:solidFill>
                  <a:srgbClr val="454141"/>
                </a:solidFill>
                <a:latin typeface="Cambria" panose="02040503050406030204" pitchFamily="18" charset="0"/>
                <a:ea typeface="雷盖体" panose="00000800000000000000" pitchFamily="2" charset="-122"/>
                <a:cs typeface="Lato Regular"/>
                <a:sym typeface="雷盖体" panose="00000800000000000000" pitchFamily="2" charset="-122"/>
              </a:rPr>
              <a:t> </a:t>
            </a:r>
            <a:r>
              <a:rPr lang="en-US" altLang="zh-CN" sz="2800" dirty="0" err="1">
                <a:solidFill>
                  <a:srgbClr val="454141"/>
                </a:solidFill>
                <a:latin typeface="Cambria" panose="02040503050406030204" pitchFamily="18" charset="0"/>
                <a:ea typeface="雷盖体" panose="00000800000000000000" pitchFamily="2" charset="-122"/>
                <a:cs typeface="Lato Regular"/>
                <a:sym typeface="雷盖体" panose="00000800000000000000" pitchFamily="2" charset="-122"/>
              </a:rPr>
              <a:t>bị</a:t>
            </a:r>
            <a:r>
              <a:rPr lang="en-US" altLang="zh-CN" sz="2800" dirty="0">
                <a:solidFill>
                  <a:srgbClr val="454141"/>
                </a:solidFill>
                <a:latin typeface="Cambria" panose="02040503050406030204" pitchFamily="18" charset="0"/>
                <a:ea typeface="雷盖体" panose="00000800000000000000" pitchFamily="2" charset="-122"/>
                <a:cs typeface="Lato Regular"/>
                <a:sym typeface="雷盖体" panose="00000800000000000000" pitchFamily="2" charset="-122"/>
              </a:rPr>
              <a:t> </a:t>
            </a:r>
            <a:r>
              <a:rPr lang="en-US" altLang="zh-CN" sz="2800" dirty="0" err="1">
                <a:solidFill>
                  <a:srgbClr val="454141"/>
                </a:solidFill>
                <a:latin typeface="Cambria" panose="02040503050406030204" pitchFamily="18" charset="0"/>
                <a:ea typeface="雷盖体" panose="00000800000000000000" pitchFamily="2" charset="-122"/>
                <a:cs typeface="Lato Regular"/>
                <a:sym typeface="雷盖体" panose="00000800000000000000" pitchFamily="2" charset="-122"/>
              </a:rPr>
              <a:t>bài</a:t>
            </a:r>
            <a:r>
              <a:rPr lang="en-US" altLang="zh-CN" sz="2800" dirty="0">
                <a:solidFill>
                  <a:srgbClr val="454141"/>
                </a:solidFill>
                <a:latin typeface="Cambria" panose="02040503050406030204" pitchFamily="18" charset="0"/>
                <a:ea typeface="雷盖体" panose="00000800000000000000" pitchFamily="2" charset="-122"/>
                <a:cs typeface="Lato Regular"/>
                <a:sym typeface="雷盖体" panose="00000800000000000000" pitchFamily="2" charset="-122"/>
              </a:rPr>
              <a:t> </a:t>
            </a:r>
            <a:r>
              <a:rPr lang="en-US" altLang="zh-CN" sz="2800" dirty="0" err="1">
                <a:solidFill>
                  <a:srgbClr val="454141"/>
                </a:solidFill>
                <a:latin typeface="Cambria" panose="02040503050406030204" pitchFamily="18" charset="0"/>
                <a:ea typeface="雷盖体" panose="00000800000000000000" pitchFamily="2" charset="-122"/>
                <a:cs typeface="Lato Regular"/>
                <a:sym typeface="雷盖体" panose="00000800000000000000" pitchFamily="2" charset="-122"/>
              </a:rPr>
              <a:t>sau</a:t>
            </a:r>
            <a:endParaRPr lang="zh-CN" altLang="en-US" sz="2800" dirty="0">
              <a:solidFill>
                <a:srgbClr val="454141"/>
              </a:solidFill>
              <a:latin typeface="Cambria" panose="02040503050406030204" pitchFamily="18" charset="0"/>
              <a:ea typeface="雷盖体" panose="00000800000000000000" pitchFamily="2" charset="-122"/>
              <a:cs typeface="Lato Regular"/>
              <a:sym typeface="雷盖体" panose="00000800000000000000" pitchFamily="2" charset="-122"/>
            </a:endParaRPr>
          </a:p>
        </p:txBody>
      </p:sp>
      <p:sp>
        <p:nvSpPr>
          <p:cNvPr id="12" name="Oval 8">
            <a:extLst>
              <a:ext uri="{FF2B5EF4-FFF2-40B4-BE49-F238E27FC236}">
                <a16:creationId xmlns:a16="http://schemas.microsoft.com/office/drawing/2014/main" id="{1A853BBB-38ED-4F4C-961A-E7DB67970726}"/>
              </a:ext>
            </a:extLst>
          </p:cNvPr>
          <p:cNvSpPr/>
          <p:nvPr/>
        </p:nvSpPr>
        <p:spPr>
          <a:xfrm>
            <a:off x="1276550" y="2066142"/>
            <a:ext cx="616689" cy="616689"/>
          </a:xfrm>
          <a:prstGeom prst="ellipse">
            <a:avLst/>
          </a:prstGeom>
          <a:solidFill>
            <a:srgbClr val="6BB2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  <a:latin typeface="雷盖体" panose="00000800000000000000" pitchFamily="2" charset="-122"/>
              <a:ea typeface="雷盖体" panose="00000800000000000000" pitchFamily="2" charset="-122"/>
              <a:sym typeface="雷盖体" panose="00000800000000000000" pitchFamily="2" charset="-122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2C0C5865-25FA-4EB3-AEC4-AC15B0E255D2}"/>
              </a:ext>
            </a:extLst>
          </p:cNvPr>
          <p:cNvSpPr/>
          <p:nvPr/>
        </p:nvSpPr>
        <p:spPr>
          <a:xfrm>
            <a:off x="1276549" y="3413340"/>
            <a:ext cx="616689" cy="616689"/>
          </a:xfrm>
          <a:prstGeom prst="ellipse">
            <a:avLst/>
          </a:prstGeom>
          <a:solidFill>
            <a:srgbClr val="6BB2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  <a:latin typeface="雷盖体" panose="00000800000000000000" pitchFamily="2" charset="-122"/>
              <a:ea typeface="雷盖体" panose="00000800000000000000" pitchFamily="2" charset="-122"/>
              <a:sym typeface="雷盖体" panose="00000800000000000000" pitchFamily="2" charset="-122"/>
            </a:endParaRPr>
          </a:p>
        </p:txBody>
      </p:sp>
      <p:sp>
        <p:nvSpPr>
          <p:cNvPr id="14" name="Freeform 11">
            <a:extLst>
              <a:ext uri="{FF2B5EF4-FFF2-40B4-BE49-F238E27FC236}">
                <a16:creationId xmlns:a16="http://schemas.microsoft.com/office/drawing/2014/main" id="{535D144B-295F-4B75-AD95-5F2C2A6CE159}"/>
              </a:ext>
            </a:extLst>
          </p:cNvPr>
          <p:cNvSpPr>
            <a:spLocks noEditPoints="1"/>
          </p:cNvSpPr>
          <p:nvPr/>
        </p:nvSpPr>
        <p:spPr bwMode="auto">
          <a:xfrm>
            <a:off x="1449640" y="3554336"/>
            <a:ext cx="329960" cy="322529"/>
          </a:xfrm>
          <a:custGeom>
            <a:avLst/>
            <a:gdLst>
              <a:gd name="T0" fmla="*/ 90 w 94"/>
              <a:gd name="T1" fmla="*/ 55 h 92"/>
              <a:gd name="T2" fmla="*/ 90 w 94"/>
              <a:gd name="T3" fmla="*/ 85 h 92"/>
              <a:gd name="T4" fmla="*/ 53 w 94"/>
              <a:gd name="T5" fmla="*/ 89 h 92"/>
              <a:gd name="T6" fmla="*/ 54 w 94"/>
              <a:gd name="T7" fmla="*/ 59 h 92"/>
              <a:gd name="T8" fmla="*/ 46 w 94"/>
              <a:gd name="T9" fmla="*/ 0 h 92"/>
              <a:gd name="T10" fmla="*/ 0 w 94"/>
              <a:gd name="T11" fmla="*/ 46 h 92"/>
              <a:gd name="T12" fmla="*/ 46 w 94"/>
              <a:gd name="T13" fmla="*/ 92 h 92"/>
              <a:gd name="T14" fmla="*/ 45 w 94"/>
              <a:gd name="T15" fmla="*/ 84 h 92"/>
              <a:gd name="T16" fmla="*/ 20 w 94"/>
              <a:gd name="T17" fmla="*/ 72 h 92"/>
              <a:gd name="T18" fmla="*/ 20 w 94"/>
              <a:gd name="T19" fmla="*/ 20 h 92"/>
              <a:gd name="T20" fmla="*/ 72 w 94"/>
              <a:gd name="T21" fmla="*/ 20 h 92"/>
              <a:gd name="T22" fmla="*/ 83 w 94"/>
              <a:gd name="T23" fmla="*/ 50 h 92"/>
              <a:gd name="T24" fmla="*/ 92 w 94"/>
              <a:gd name="T25" fmla="*/ 50 h 92"/>
              <a:gd name="T26" fmla="*/ 79 w 94"/>
              <a:gd name="T27" fmla="*/ 13 h 92"/>
              <a:gd name="T28" fmla="*/ 47 w 94"/>
              <a:gd name="T29" fmla="*/ 41 h 92"/>
              <a:gd name="T30" fmla="*/ 31 w 94"/>
              <a:gd name="T31" fmla="*/ 19 h 92"/>
              <a:gd name="T32" fmla="*/ 41 w 94"/>
              <a:gd name="T33" fmla="*/ 44 h 92"/>
              <a:gd name="T34" fmla="*/ 47 w 94"/>
              <a:gd name="T35" fmla="*/ 55 h 92"/>
              <a:gd name="T36" fmla="*/ 54 w 94"/>
              <a:gd name="T37" fmla="*/ 47 h 92"/>
              <a:gd name="T38" fmla="*/ 62 w 94"/>
              <a:gd name="T39" fmla="*/ 30 h 92"/>
              <a:gd name="T40" fmla="*/ 47 w 94"/>
              <a:gd name="T41" fmla="*/ 41 h 92"/>
              <a:gd name="T42" fmla="*/ 88 w 94"/>
              <a:gd name="T43" fmla="*/ 75 h 92"/>
              <a:gd name="T44" fmla="*/ 87 w 94"/>
              <a:gd name="T45" fmla="*/ 74 h 92"/>
              <a:gd name="T46" fmla="*/ 86 w 94"/>
              <a:gd name="T47" fmla="*/ 71 h 92"/>
              <a:gd name="T48" fmla="*/ 81 w 94"/>
              <a:gd name="T49" fmla="*/ 83 h 92"/>
              <a:gd name="T50" fmla="*/ 85 w 94"/>
              <a:gd name="T51" fmla="*/ 76 h 92"/>
              <a:gd name="T52" fmla="*/ 86 w 94"/>
              <a:gd name="T53" fmla="*/ 76 h 92"/>
              <a:gd name="T54" fmla="*/ 87 w 94"/>
              <a:gd name="T55" fmla="*/ 83 h 92"/>
              <a:gd name="T56" fmla="*/ 66 w 94"/>
              <a:gd name="T57" fmla="*/ 80 h 92"/>
              <a:gd name="T58" fmla="*/ 67 w 94"/>
              <a:gd name="T59" fmla="*/ 69 h 92"/>
              <a:gd name="T60" fmla="*/ 68 w 94"/>
              <a:gd name="T61" fmla="*/ 61 h 92"/>
              <a:gd name="T62" fmla="*/ 57 w 94"/>
              <a:gd name="T63" fmla="*/ 64 h 92"/>
              <a:gd name="T64" fmla="*/ 61 w 94"/>
              <a:gd name="T65" fmla="*/ 68 h 92"/>
              <a:gd name="T66" fmla="*/ 63 w 94"/>
              <a:gd name="T67" fmla="*/ 63 h 92"/>
              <a:gd name="T68" fmla="*/ 62 w 94"/>
              <a:gd name="T69" fmla="*/ 69 h 92"/>
              <a:gd name="T70" fmla="*/ 54 w 94"/>
              <a:gd name="T71" fmla="*/ 83 h 92"/>
              <a:gd name="T72" fmla="*/ 81 w 94"/>
              <a:gd name="T73" fmla="*/ 80 h 92"/>
              <a:gd name="T74" fmla="*/ 79 w 94"/>
              <a:gd name="T75" fmla="*/ 76 h 92"/>
              <a:gd name="T76" fmla="*/ 75 w 94"/>
              <a:gd name="T77" fmla="*/ 60 h 92"/>
              <a:gd name="T78" fmla="*/ 66 w 94"/>
              <a:gd name="T79" fmla="*/ 80 h 92"/>
              <a:gd name="T80" fmla="*/ 73 w 94"/>
              <a:gd name="T81" fmla="*/ 83 h 92"/>
              <a:gd name="T82" fmla="*/ 78 w 94"/>
              <a:gd name="T83" fmla="*/ 80 h 92"/>
              <a:gd name="T84" fmla="*/ 74 w 94"/>
              <a:gd name="T85" fmla="*/ 76 h 92"/>
              <a:gd name="T86" fmla="*/ 72 w 94"/>
              <a:gd name="T87" fmla="*/ 76 h 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94" h="92">
                <a:moveTo>
                  <a:pt x="58" y="55"/>
                </a:moveTo>
                <a:cubicBezTo>
                  <a:pt x="90" y="55"/>
                  <a:pt x="90" y="55"/>
                  <a:pt x="90" y="55"/>
                </a:cubicBezTo>
                <a:cubicBezTo>
                  <a:pt x="92" y="55"/>
                  <a:pt x="94" y="56"/>
                  <a:pt x="93" y="59"/>
                </a:cubicBezTo>
                <a:cubicBezTo>
                  <a:pt x="90" y="85"/>
                  <a:pt x="90" y="85"/>
                  <a:pt x="90" y="85"/>
                </a:cubicBezTo>
                <a:cubicBezTo>
                  <a:pt x="89" y="87"/>
                  <a:pt x="87" y="89"/>
                  <a:pt x="85" y="89"/>
                </a:cubicBezTo>
                <a:cubicBezTo>
                  <a:pt x="53" y="89"/>
                  <a:pt x="53" y="89"/>
                  <a:pt x="53" y="89"/>
                </a:cubicBezTo>
                <a:cubicBezTo>
                  <a:pt x="51" y="89"/>
                  <a:pt x="49" y="87"/>
                  <a:pt x="50" y="85"/>
                </a:cubicBezTo>
                <a:cubicBezTo>
                  <a:pt x="54" y="59"/>
                  <a:pt x="54" y="59"/>
                  <a:pt x="54" y="59"/>
                </a:cubicBezTo>
                <a:cubicBezTo>
                  <a:pt x="54" y="56"/>
                  <a:pt x="56" y="55"/>
                  <a:pt x="58" y="55"/>
                </a:cubicBezTo>
                <a:close/>
                <a:moveTo>
                  <a:pt x="46" y="0"/>
                </a:moveTo>
                <a:cubicBezTo>
                  <a:pt x="34" y="0"/>
                  <a:pt x="22" y="5"/>
                  <a:pt x="14" y="13"/>
                </a:cubicBezTo>
                <a:cubicBezTo>
                  <a:pt x="6" y="22"/>
                  <a:pt x="0" y="33"/>
                  <a:pt x="0" y="46"/>
                </a:cubicBezTo>
                <a:cubicBezTo>
                  <a:pt x="0" y="58"/>
                  <a:pt x="6" y="70"/>
                  <a:pt x="14" y="78"/>
                </a:cubicBezTo>
                <a:cubicBezTo>
                  <a:pt x="22" y="86"/>
                  <a:pt x="34" y="92"/>
                  <a:pt x="46" y="92"/>
                </a:cubicBezTo>
                <a:cubicBezTo>
                  <a:pt x="47" y="92"/>
                  <a:pt x="47" y="92"/>
                  <a:pt x="48" y="91"/>
                </a:cubicBezTo>
                <a:cubicBezTo>
                  <a:pt x="46" y="90"/>
                  <a:pt x="45" y="87"/>
                  <a:pt x="45" y="84"/>
                </a:cubicBezTo>
                <a:cubicBezTo>
                  <a:pt x="46" y="82"/>
                  <a:pt x="46" y="82"/>
                  <a:pt x="46" y="82"/>
                </a:cubicBezTo>
                <a:cubicBezTo>
                  <a:pt x="36" y="82"/>
                  <a:pt x="27" y="78"/>
                  <a:pt x="20" y="72"/>
                </a:cubicBezTo>
                <a:cubicBezTo>
                  <a:pt x="14" y="65"/>
                  <a:pt x="10" y="56"/>
                  <a:pt x="10" y="46"/>
                </a:cubicBezTo>
                <a:cubicBezTo>
                  <a:pt x="10" y="36"/>
                  <a:pt x="14" y="26"/>
                  <a:pt x="20" y="20"/>
                </a:cubicBezTo>
                <a:cubicBezTo>
                  <a:pt x="27" y="13"/>
                  <a:pt x="36" y="9"/>
                  <a:pt x="46" y="9"/>
                </a:cubicBezTo>
                <a:cubicBezTo>
                  <a:pt x="56" y="9"/>
                  <a:pt x="66" y="13"/>
                  <a:pt x="72" y="20"/>
                </a:cubicBezTo>
                <a:cubicBezTo>
                  <a:pt x="79" y="26"/>
                  <a:pt x="83" y="36"/>
                  <a:pt x="83" y="46"/>
                </a:cubicBezTo>
                <a:cubicBezTo>
                  <a:pt x="83" y="47"/>
                  <a:pt x="83" y="49"/>
                  <a:pt x="83" y="50"/>
                </a:cubicBezTo>
                <a:cubicBezTo>
                  <a:pt x="90" y="50"/>
                  <a:pt x="90" y="50"/>
                  <a:pt x="90" y="50"/>
                </a:cubicBezTo>
                <a:cubicBezTo>
                  <a:pt x="91" y="50"/>
                  <a:pt x="91" y="50"/>
                  <a:pt x="92" y="50"/>
                </a:cubicBezTo>
                <a:cubicBezTo>
                  <a:pt x="92" y="49"/>
                  <a:pt x="92" y="47"/>
                  <a:pt x="92" y="46"/>
                </a:cubicBezTo>
                <a:cubicBezTo>
                  <a:pt x="92" y="33"/>
                  <a:pt x="87" y="22"/>
                  <a:pt x="79" y="13"/>
                </a:cubicBezTo>
                <a:cubicBezTo>
                  <a:pt x="70" y="5"/>
                  <a:pt x="59" y="0"/>
                  <a:pt x="46" y="0"/>
                </a:cubicBezTo>
                <a:close/>
                <a:moveTo>
                  <a:pt x="47" y="41"/>
                </a:moveTo>
                <a:cubicBezTo>
                  <a:pt x="46" y="41"/>
                  <a:pt x="45" y="41"/>
                  <a:pt x="45" y="41"/>
                </a:cubicBezTo>
                <a:cubicBezTo>
                  <a:pt x="41" y="34"/>
                  <a:pt x="36" y="26"/>
                  <a:pt x="31" y="19"/>
                </a:cubicBezTo>
                <a:cubicBezTo>
                  <a:pt x="30" y="20"/>
                  <a:pt x="29" y="21"/>
                  <a:pt x="27" y="21"/>
                </a:cubicBezTo>
                <a:cubicBezTo>
                  <a:pt x="31" y="30"/>
                  <a:pt x="36" y="37"/>
                  <a:pt x="41" y="44"/>
                </a:cubicBezTo>
                <a:cubicBezTo>
                  <a:pt x="40" y="45"/>
                  <a:pt x="40" y="47"/>
                  <a:pt x="40" y="48"/>
                </a:cubicBezTo>
                <a:cubicBezTo>
                  <a:pt x="40" y="52"/>
                  <a:pt x="43" y="55"/>
                  <a:pt x="47" y="55"/>
                </a:cubicBezTo>
                <a:cubicBezTo>
                  <a:pt x="51" y="55"/>
                  <a:pt x="54" y="52"/>
                  <a:pt x="54" y="48"/>
                </a:cubicBezTo>
                <a:cubicBezTo>
                  <a:pt x="54" y="48"/>
                  <a:pt x="54" y="47"/>
                  <a:pt x="54" y="47"/>
                </a:cubicBezTo>
                <a:cubicBezTo>
                  <a:pt x="58" y="43"/>
                  <a:pt x="62" y="39"/>
                  <a:pt x="65" y="33"/>
                </a:cubicBezTo>
                <a:cubicBezTo>
                  <a:pt x="64" y="32"/>
                  <a:pt x="63" y="31"/>
                  <a:pt x="62" y="30"/>
                </a:cubicBezTo>
                <a:cubicBezTo>
                  <a:pt x="57" y="34"/>
                  <a:pt x="53" y="38"/>
                  <a:pt x="50" y="42"/>
                </a:cubicBezTo>
                <a:cubicBezTo>
                  <a:pt x="49" y="41"/>
                  <a:pt x="48" y="41"/>
                  <a:pt x="47" y="41"/>
                </a:cubicBezTo>
                <a:close/>
                <a:moveTo>
                  <a:pt x="87" y="83"/>
                </a:moveTo>
                <a:cubicBezTo>
                  <a:pt x="88" y="75"/>
                  <a:pt x="88" y="75"/>
                  <a:pt x="88" y="75"/>
                </a:cubicBezTo>
                <a:cubicBezTo>
                  <a:pt x="88" y="75"/>
                  <a:pt x="88" y="74"/>
                  <a:pt x="88" y="74"/>
                </a:cubicBezTo>
                <a:cubicBezTo>
                  <a:pt x="87" y="74"/>
                  <a:pt x="87" y="74"/>
                  <a:pt x="87" y="74"/>
                </a:cubicBezTo>
                <a:cubicBezTo>
                  <a:pt x="86" y="74"/>
                  <a:pt x="85" y="74"/>
                  <a:pt x="85" y="74"/>
                </a:cubicBezTo>
                <a:cubicBezTo>
                  <a:pt x="86" y="71"/>
                  <a:pt x="86" y="71"/>
                  <a:pt x="86" y="71"/>
                </a:cubicBezTo>
                <a:cubicBezTo>
                  <a:pt x="83" y="71"/>
                  <a:pt x="83" y="71"/>
                  <a:pt x="83" y="71"/>
                </a:cubicBezTo>
                <a:cubicBezTo>
                  <a:pt x="81" y="83"/>
                  <a:pt x="81" y="83"/>
                  <a:pt x="81" y="83"/>
                </a:cubicBezTo>
                <a:cubicBezTo>
                  <a:pt x="83" y="83"/>
                  <a:pt x="83" y="83"/>
                  <a:pt x="83" y="83"/>
                </a:cubicBezTo>
                <a:cubicBezTo>
                  <a:pt x="85" y="76"/>
                  <a:pt x="85" y="76"/>
                  <a:pt x="85" y="76"/>
                </a:cubicBezTo>
                <a:cubicBezTo>
                  <a:pt x="85" y="75"/>
                  <a:pt x="85" y="75"/>
                  <a:pt x="85" y="75"/>
                </a:cubicBezTo>
                <a:cubicBezTo>
                  <a:pt x="86" y="75"/>
                  <a:pt x="86" y="75"/>
                  <a:pt x="86" y="76"/>
                </a:cubicBezTo>
                <a:cubicBezTo>
                  <a:pt x="84" y="83"/>
                  <a:pt x="84" y="83"/>
                  <a:pt x="84" y="83"/>
                </a:cubicBezTo>
                <a:cubicBezTo>
                  <a:pt x="87" y="83"/>
                  <a:pt x="87" y="83"/>
                  <a:pt x="87" y="83"/>
                </a:cubicBezTo>
                <a:close/>
                <a:moveTo>
                  <a:pt x="65" y="83"/>
                </a:moveTo>
                <a:cubicBezTo>
                  <a:pt x="66" y="80"/>
                  <a:pt x="66" y="80"/>
                  <a:pt x="66" y="80"/>
                </a:cubicBezTo>
                <a:cubicBezTo>
                  <a:pt x="60" y="80"/>
                  <a:pt x="60" y="80"/>
                  <a:pt x="60" y="80"/>
                </a:cubicBezTo>
                <a:cubicBezTo>
                  <a:pt x="67" y="69"/>
                  <a:pt x="67" y="69"/>
                  <a:pt x="67" y="69"/>
                </a:cubicBezTo>
                <a:cubicBezTo>
                  <a:pt x="68" y="68"/>
                  <a:pt x="68" y="67"/>
                  <a:pt x="68" y="66"/>
                </a:cubicBezTo>
                <a:cubicBezTo>
                  <a:pt x="69" y="64"/>
                  <a:pt x="69" y="62"/>
                  <a:pt x="68" y="61"/>
                </a:cubicBezTo>
                <a:cubicBezTo>
                  <a:pt x="67" y="60"/>
                  <a:pt x="66" y="59"/>
                  <a:pt x="64" y="59"/>
                </a:cubicBezTo>
                <a:cubicBezTo>
                  <a:pt x="60" y="59"/>
                  <a:pt x="58" y="61"/>
                  <a:pt x="57" y="64"/>
                </a:cubicBezTo>
                <a:cubicBezTo>
                  <a:pt x="56" y="68"/>
                  <a:pt x="56" y="68"/>
                  <a:pt x="56" y="68"/>
                </a:cubicBezTo>
                <a:cubicBezTo>
                  <a:pt x="61" y="68"/>
                  <a:pt x="61" y="68"/>
                  <a:pt x="61" y="68"/>
                </a:cubicBezTo>
                <a:cubicBezTo>
                  <a:pt x="62" y="64"/>
                  <a:pt x="62" y="64"/>
                  <a:pt x="62" y="64"/>
                </a:cubicBezTo>
                <a:cubicBezTo>
                  <a:pt x="62" y="63"/>
                  <a:pt x="62" y="63"/>
                  <a:pt x="63" y="63"/>
                </a:cubicBezTo>
                <a:cubicBezTo>
                  <a:pt x="64" y="63"/>
                  <a:pt x="64" y="64"/>
                  <a:pt x="64" y="65"/>
                </a:cubicBezTo>
                <a:cubicBezTo>
                  <a:pt x="63" y="67"/>
                  <a:pt x="63" y="68"/>
                  <a:pt x="62" y="69"/>
                </a:cubicBezTo>
                <a:cubicBezTo>
                  <a:pt x="54" y="80"/>
                  <a:pt x="54" y="80"/>
                  <a:pt x="54" y="80"/>
                </a:cubicBezTo>
                <a:cubicBezTo>
                  <a:pt x="54" y="83"/>
                  <a:pt x="54" y="83"/>
                  <a:pt x="54" y="83"/>
                </a:cubicBezTo>
                <a:cubicBezTo>
                  <a:pt x="65" y="83"/>
                  <a:pt x="65" y="83"/>
                  <a:pt x="65" y="83"/>
                </a:cubicBezTo>
                <a:close/>
                <a:moveTo>
                  <a:pt x="81" y="80"/>
                </a:moveTo>
                <a:cubicBezTo>
                  <a:pt x="81" y="76"/>
                  <a:pt x="81" y="76"/>
                  <a:pt x="81" y="76"/>
                </a:cubicBezTo>
                <a:cubicBezTo>
                  <a:pt x="79" y="76"/>
                  <a:pt x="79" y="76"/>
                  <a:pt x="79" y="76"/>
                </a:cubicBezTo>
                <a:cubicBezTo>
                  <a:pt x="82" y="60"/>
                  <a:pt x="82" y="60"/>
                  <a:pt x="82" y="60"/>
                </a:cubicBezTo>
                <a:cubicBezTo>
                  <a:pt x="75" y="60"/>
                  <a:pt x="75" y="60"/>
                  <a:pt x="75" y="60"/>
                </a:cubicBezTo>
                <a:cubicBezTo>
                  <a:pt x="67" y="76"/>
                  <a:pt x="67" y="76"/>
                  <a:pt x="67" y="76"/>
                </a:cubicBezTo>
                <a:cubicBezTo>
                  <a:pt x="66" y="80"/>
                  <a:pt x="66" y="80"/>
                  <a:pt x="66" y="80"/>
                </a:cubicBezTo>
                <a:cubicBezTo>
                  <a:pt x="73" y="80"/>
                  <a:pt x="73" y="80"/>
                  <a:pt x="73" y="80"/>
                </a:cubicBezTo>
                <a:cubicBezTo>
                  <a:pt x="73" y="83"/>
                  <a:pt x="73" y="83"/>
                  <a:pt x="73" y="83"/>
                </a:cubicBezTo>
                <a:cubicBezTo>
                  <a:pt x="78" y="83"/>
                  <a:pt x="78" y="83"/>
                  <a:pt x="78" y="83"/>
                </a:cubicBezTo>
                <a:cubicBezTo>
                  <a:pt x="78" y="80"/>
                  <a:pt x="78" y="80"/>
                  <a:pt x="78" y="80"/>
                </a:cubicBezTo>
                <a:cubicBezTo>
                  <a:pt x="81" y="80"/>
                  <a:pt x="81" y="80"/>
                  <a:pt x="81" y="80"/>
                </a:cubicBezTo>
                <a:close/>
                <a:moveTo>
                  <a:pt x="74" y="76"/>
                </a:moveTo>
                <a:cubicBezTo>
                  <a:pt x="75" y="67"/>
                  <a:pt x="75" y="67"/>
                  <a:pt x="75" y="67"/>
                </a:cubicBezTo>
                <a:cubicBezTo>
                  <a:pt x="72" y="76"/>
                  <a:pt x="72" y="76"/>
                  <a:pt x="72" y="76"/>
                </a:cubicBezTo>
                <a:lnTo>
                  <a:pt x="74" y="7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  <a:latin typeface="雷盖体" panose="00000800000000000000" pitchFamily="2" charset="-122"/>
              <a:ea typeface="雷盖体" panose="00000800000000000000" pitchFamily="2" charset="-122"/>
              <a:sym typeface="雷盖体" panose="00000800000000000000" pitchFamily="2" charset="-122"/>
            </a:endParaRPr>
          </a:p>
        </p:txBody>
      </p:sp>
      <p:sp>
        <p:nvSpPr>
          <p:cNvPr id="15" name="Freeform 105">
            <a:extLst>
              <a:ext uri="{FF2B5EF4-FFF2-40B4-BE49-F238E27FC236}">
                <a16:creationId xmlns:a16="http://schemas.microsoft.com/office/drawing/2014/main" id="{3B0F463C-D50D-4244-A88A-94C4347D30B0}"/>
              </a:ext>
            </a:extLst>
          </p:cNvPr>
          <p:cNvSpPr>
            <a:spLocks noEditPoints="1"/>
          </p:cNvSpPr>
          <p:nvPr/>
        </p:nvSpPr>
        <p:spPr bwMode="auto">
          <a:xfrm>
            <a:off x="1449640" y="2198741"/>
            <a:ext cx="270508" cy="326987"/>
          </a:xfrm>
          <a:custGeom>
            <a:avLst/>
            <a:gdLst>
              <a:gd name="T0" fmla="*/ 0 w 77"/>
              <a:gd name="T1" fmla="*/ 85 h 93"/>
              <a:gd name="T2" fmla="*/ 30 w 77"/>
              <a:gd name="T3" fmla="*/ 20 h 93"/>
              <a:gd name="T4" fmla="*/ 38 w 77"/>
              <a:gd name="T5" fmla="*/ 26 h 93"/>
              <a:gd name="T6" fmla="*/ 39 w 77"/>
              <a:gd name="T7" fmla="*/ 27 h 93"/>
              <a:gd name="T8" fmla="*/ 39 w 77"/>
              <a:gd name="T9" fmla="*/ 27 h 93"/>
              <a:gd name="T10" fmla="*/ 40 w 77"/>
              <a:gd name="T11" fmla="*/ 27 h 93"/>
              <a:gd name="T12" fmla="*/ 40 w 77"/>
              <a:gd name="T13" fmla="*/ 28 h 93"/>
              <a:gd name="T14" fmla="*/ 40 w 77"/>
              <a:gd name="T15" fmla="*/ 28 h 93"/>
              <a:gd name="T16" fmla="*/ 41 w 77"/>
              <a:gd name="T17" fmla="*/ 28 h 93"/>
              <a:gd name="T18" fmla="*/ 41 w 77"/>
              <a:gd name="T19" fmla="*/ 29 h 93"/>
              <a:gd name="T20" fmla="*/ 42 w 77"/>
              <a:gd name="T21" fmla="*/ 29 h 93"/>
              <a:gd name="T22" fmla="*/ 42 w 77"/>
              <a:gd name="T23" fmla="*/ 29 h 93"/>
              <a:gd name="T24" fmla="*/ 43 w 77"/>
              <a:gd name="T25" fmla="*/ 29 h 93"/>
              <a:gd name="T26" fmla="*/ 43 w 77"/>
              <a:gd name="T27" fmla="*/ 30 h 93"/>
              <a:gd name="T28" fmla="*/ 43 w 77"/>
              <a:gd name="T29" fmla="*/ 30 h 93"/>
              <a:gd name="T30" fmla="*/ 48 w 77"/>
              <a:gd name="T31" fmla="*/ 33 h 93"/>
              <a:gd name="T32" fmla="*/ 48 w 77"/>
              <a:gd name="T33" fmla="*/ 33 h 93"/>
              <a:gd name="T34" fmla="*/ 49 w 77"/>
              <a:gd name="T35" fmla="*/ 34 h 93"/>
              <a:gd name="T36" fmla="*/ 49 w 77"/>
              <a:gd name="T37" fmla="*/ 34 h 93"/>
              <a:gd name="T38" fmla="*/ 50 w 77"/>
              <a:gd name="T39" fmla="*/ 34 h 93"/>
              <a:gd name="T40" fmla="*/ 50 w 77"/>
              <a:gd name="T41" fmla="*/ 35 h 93"/>
              <a:gd name="T42" fmla="*/ 50 w 77"/>
              <a:gd name="T43" fmla="*/ 35 h 93"/>
              <a:gd name="T44" fmla="*/ 51 w 77"/>
              <a:gd name="T45" fmla="*/ 35 h 93"/>
              <a:gd name="T46" fmla="*/ 51 w 77"/>
              <a:gd name="T47" fmla="*/ 36 h 93"/>
              <a:gd name="T48" fmla="*/ 52 w 77"/>
              <a:gd name="T49" fmla="*/ 36 h 93"/>
              <a:gd name="T50" fmla="*/ 52 w 77"/>
              <a:gd name="T51" fmla="*/ 36 h 93"/>
              <a:gd name="T52" fmla="*/ 53 w 77"/>
              <a:gd name="T53" fmla="*/ 37 h 93"/>
              <a:gd name="T54" fmla="*/ 53 w 77"/>
              <a:gd name="T55" fmla="*/ 37 h 93"/>
              <a:gd name="T56" fmla="*/ 48 w 77"/>
              <a:gd name="T57" fmla="*/ 79 h 93"/>
              <a:gd name="T58" fmla="*/ 7 w 77"/>
              <a:gd name="T59" fmla="*/ 91 h 93"/>
              <a:gd name="T60" fmla="*/ 35 w 77"/>
              <a:gd name="T61" fmla="*/ 64 h 93"/>
              <a:gd name="T62" fmla="*/ 19 w 77"/>
              <a:gd name="T63" fmla="*/ 53 h 93"/>
              <a:gd name="T64" fmla="*/ 3 w 77"/>
              <a:gd name="T65" fmla="*/ 88 h 93"/>
              <a:gd name="T66" fmla="*/ 73 w 77"/>
              <a:gd name="T67" fmla="*/ 93 h 93"/>
              <a:gd name="T68" fmla="*/ 54 w 77"/>
              <a:gd name="T69" fmla="*/ 83 h 93"/>
              <a:gd name="T70" fmla="*/ 69 w 77"/>
              <a:gd name="T71" fmla="*/ 42 h 93"/>
              <a:gd name="T72" fmla="*/ 34 w 77"/>
              <a:gd name="T73" fmla="*/ 0 h 93"/>
              <a:gd name="T74" fmla="*/ 69 w 77"/>
              <a:gd name="T75" fmla="*/ 42 h 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77" h="93">
                <a:moveTo>
                  <a:pt x="3" y="88"/>
                </a:moveTo>
                <a:cubicBezTo>
                  <a:pt x="2" y="87"/>
                  <a:pt x="1" y="86"/>
                  <a:pt x="0" y="85"/>
                </a:cubicBezTo>
                <a:cubicBezTo>
                  <a:pt x="0" y="72"/>
                  <a:pt x="0" y="58"/>
                  <a:pt x="0" y="45"/>
                </a:cubicBezTo>
                <a:cubicBezTo>
                  <a:pt x="12" y="40"/>
                  <a:pt x="21" y="32"/>
                  <a:pt x="30" y="20"/>
                </a:cubicBezTo>
                <a:cubicBezTo>
                  <a:pt x="38" y="26"/>
                  <a:pt x="38" y="26"/>
                  <a:pt x="38" y="26"/>
                </a:cubicBezTo>
                <a:cubicBezTo>
                  <a:pt x="38" y="26"/>
                  <a:pt x="38" y="26"/>
                  <a:pt x="38" y="26"/>
                </a:cubicBezTo>
                <a:cubicBezTo>
                  <a:pt x="38" y="27"/>
                  <a:pt x="38" y="27"/>
                  <a:pt x="38" y="27"/>
                </a:cubicBezTo>
                <a:cubicBezTo>
                  <a:pt x="39" y="27"/>
                  <a:pt x="39" y="27"/>
                  <a:pt x="39" y="27"/>
                </a:cubicBezTo>
                <a:cubicBezTo>
                  <a:pt x="39" y="27"/>
                  <a:pt x="39" y="27"/>
                  <a:pt x="39" y="27"/>
                </a:cubicBezTo>
                <a:cubicBezTo>
                  <a:pt x="39" y="27"/>
                  <a:pt x="39" y="27"/>
                  <a:pt x="39" y="27"/>
                </a:cubicBezTo>
                <a:cubicBezTo>
                  <a:pt x="39" y="27"/>
                  <a:pt x="39" y="27"/>
                  <a:pt x="39" y="27"/>
                </a:cubicBezTo>
                <a:cubicBezTo>
                  <a:pt x="40" y="27"/>
                  <a:pt x="40" y="27"/>
                  <a:pt x="40" y="27"/>
                </a:cubicBezTo>
                <a:cubicBezTo>
                  <a:pt x="40" y="27"/>
                  <a:pt x="40" y="27"/>
                  <a:pt x="40" y="27"/>
                </a:cubicBezTo>
                <a:cubicBezTo>
                  <a:pt x="40" y="28"/>
                  <a:pt x="40" y="28"/>
                  <a:pt x="40" y="28"/>
                </a:cubicBezTo>
                <a:cubicBezTo>
                  <a:pt x="40" y="28"/>
                  <a:pt x="40" y="28"/>
                  <a:pt x="40" y="28"/>
                </a:cubicBezTo>
                <a:cubicBezTo>
                  <a:pt x="40" y="28"/>
                  <a:pt x="40" y="28"/>
                  <a:pt x="40" y="28"/>
                </a:cubicBezTo>
                <a:cubicBezTo>
                  <a:pt x="41" y="28"/>
                  <a:pt x="41" y="28"/>
                  <a:pt x="41" y="28"/>
                </a:cubicBezTo>
                <a:cubicBezTo>
                  <a:pt x="41" y="28"/>
                  <a:pt x="41" y="28"/>
                  <a:pt x="41" y="28"/>
                </a:cubicBezTo>
                <a:cubicBezTo>
                  <a:pt x="41" y="28"/>
                  <a:pt x="41" y="28"/>
                  <a:pt x="41" y="28"/>
                </a:cubicBezTo>
                <a:cubicBezTo>
                  <a:pt x="41" y="29"/>
                  <a:pt x="41" y="29"/>
                  <a:pt x="41" y="29"/>
                </a:cubicBezTo>
                <a:cubicBezTo>
                  <a:pt x="42" y="29"/>
                  <a:pt x="42" y="29"/>
                  <a:pt x="42" y="29"/>
                </a:cubicBezTo>
                <a:cubicBezTo>
                  <a:pt x="42" y="29"/>
                  <a:pt x="42" y="29"/>
                  <a:pt x="42" y="29"/>
                </a:cubicBezTo>
                <a:cubicBezTo>
                  <a:pt x="42" y="29"/>
                  <a:pt x="42" y="29"/>
                  <a:pt x="42" y="29"/>
                </a:cubicBezTo>
                <a:cubicBezTo>
                  <a:pt x="42" y="29"/>
                  <a:pt x="42" y="29"/>
                  <a:pt x="42" y="29"/>
                </a:cubicBezTo>
                <a:cubicBezTo>
                  <a:pt x="42" y="29"/>
                  <a:pt x="42" y="29"/>
                  <a:pt x="42" y="29"/>
                </a:cubicBezTo>
                <a:cubicBezTo>
                  <a:pt x="43" y="29"/>
                  <a:pt x="43" y="29"/>
                  <a:pt x="43" y="29"/>
                </a:cubicBezTo>
                <a:cubicBezTo>
                  <a:pt x="43" y="30"/>
                  <a:pt x="43" y="30"/>
                  <a:pt x="43" y="30"/>
                </a:cubicBezTo>
                <a:cubicBezTo>
                  <a:pt x="43" y="30"/>
                  <a:pt x="43" y="30"/>
                  <a:pt x="43" y="30"/>
                </a:cubicBezTo>
                <a:cubicBezTo>
                  <a:pt x="43" y="30"/>
                  <a:pt x="43" y="30"/>
                  <a:pt x="43" y="30"/>
                </a:cubicBezTo>
                <a:cubicBezTo>
                  <a:pt x="43" y="30"/>
                  <a:pt x="43" y="30"/>
                  <a:pt x="43" y="30"/>
                </a:cubicBezTo>
                <a:cubicBezTo>
                  <a:pt x="44" y="30"/>
                  <a:pt x="44" y="30"/>
                  <a:pt x="44" y="30"/>
                </a:cubicBezTo>
                <a:cubicBezTo>
                  <a:pt x="48" y="33"/>
                  <a:pt x="48" y="33"/>
                  <a:pt x="48" y="33"/>
                </a:cubicBezTo>
                <a:cubicBezTo>
                  <a:pt x="48" y="33"/>
                  <a:pt x="48" y="33"/>
                  <a:pt x="48" y="33"/>
                </a:cubicBezTo>
                <a:cubicBezTo>
                  <a:pt x="48" y="33"/>
                  <a:pt x="48" y="33"/>
                  <a:pt x="48" y="33"/>
                </a:cubicBezTo>
                <a:cubicBezTo>
                  <a:pt x="48" y="34"/>
                  <a:pt x="48" y="34"/>
                  <a:pt x="48" y="34"/>
                </a:cubicBezTo>
                <a:cubicBezTo>
                  <a:pt x="49" y="34"/>
                  <a:pt x="49" y="34"/>
                  <a:pt x="49" y="34"/>
                </a:cubicBezTo>
                <a:cubicBezTo>
                  <a:pt x="49" y="34"/>
                  <a:pt x="49" y="34"/>
                  <a:pt x="49" y="34"/>
                </a:cubicBezTo>
                <a:cubicBezTo>
                  <a:pt x="49" y="34"/>
                  <a:pt x="49" y="34"/>
                  <a:pt x="49" y="34"/>
                </a:cubicBezTo>
                <a:cubicBezTo>
                  <a:pt x="49" y="34"/>
                  <a:pt x="49" y="34"/>
                  <a:pt x="49" y="34"/>
                </a:cubicBezTo>
                <a:cubicBezTo>
                  <a:pt x="50" y="34"/>
                  <a:pt x="50" y="34"/>
                  <a:pt x="50" y="34"/>
                </a:cubicBezTo>
                <a:cubicBezTo>
                  <a:pt x="50" y="35"/>
                  <a:pt x="50" y="35"/>
                  <a:pt x="50" y="35"/>
                </a:cubicBezTo>
                <a:cubicBezTo>
                  <a:pt x="50" y="35"/>
                  <a:pt x="50" y="35"/>
                  <a:pt x="50" y="35"/>
                </a:cubicBezTo>
                <a:cubicBezTo>
                  <a:pt x="50" y="35"/>
                  <a:pt x="50" y="35"/>
                  <a:pt x="50" y="35"/>
                </a:cubicBezTo>
                <a:cubicBezTo>
                  <a:pt x="50" y="35"/>
                  <a:pt x="50" y="35"/>
                  <a:pt x="50" y="35"/>
                </a:cubicBezTo>
                <a:cubicBezTo>
                  <a:pt x="51" y="35"/>
                  <a:pt x="51" y="35"/>
                  <a:pt x="51" y="35"/>
                </a:cubicBezTo>
                <a:cubicBezTo>
                  <a:pt x="51" y="35"/>
                  <a:pt x="51" y="35"/>
                  <a:pt x="51" y="35"/>
                </a:cubicBezTo>
                <a:cubicBezTo>
                  <a:pt x="51" y="35"/>
                  <a:pt x="51" y="35"/>
                  <a:pt x="51" y="35"/>
                </a:cubicBezTo>
                <a:cubicBezTo>
                  <a:pt x="51" y="36"/>
                  <a:pt x="51" y="36"/>
                  <a:pt x="51" y="36"/>
                </a:cubicBezTo>
                <a:cubicBezTo>
                  <a:pt x="52" y="36"/>
                  <a:pt x="52" y="36"/>
                  <a:pt x="52" y="36"/>
                </a:cubicBezTo>
                <a:cubicBezTo>
                  <a:pt x="52" y="36"/>
                  <a:pt x="52" y="36"/>
                  <a:pt x="52" y="36"/>
                </a:cubicBezTo>
                <a:cubicBezTo>
                  <a:pt x="52" y="36"/>
                  <a:pt x="52" y="36"/>
                  <a:pt x="52" y="36"/>
                </a:cubicBezTo>
                <a:cubicBezTo>
                  <a:pt x="52" y="36"/>
                  <a:pt x="52" y="36"/>
                  <a:pt x="52" y="36"/>
                </a:cubicBezTo>
                <a:cubicBezTo>
                  <a:pt x="52" y="36"/>
                  <a:pt x="52" y="36"/>
                  <a:pt x="52" y="36"/>
                </a:cubicBezTo>
                <a:cubicBezTo>
                  <a:pt x="53" y="37"/>
                  <a:pt x="53" y="37"/>
                  <a:pt x="53" y="37"/>
                </a:cubicBezTo>
                <a:cubicBezTo>
                  <a:pt x="53" y="37"/>
                  <a:pt x="53" y="37"/>
                  <a:pt x="53" y="37"/>
                </a:cubicBezTo>
                <a:cubicBezTo>
                  <a:pt x="53" y="37"/>
                  <a:pt x="53" y="37"/>
                  <a:pt x="53" y="37"/>
                </a:cubicBezTo>
                <a:cubicBezTo>
                  <a:pt x="62" y="43"/>
                  <a:pt x="62" y="43"/>
                  <a:pt x="62" y="43"/>
                </a:cubicBezTo>
                <a:cubicBezTo>
                  <a:pt x="53" y="55"/>
                  <a:pt x="49" y="67"/>
                  <a:pt x="48" y="79"/>
                </a:cubicBezTo>
                <a:cubicBezTo>
                  <a:pt x="36" y="84"/>
                  <a:pt x="23" y="88"/>
                  <a:pt x="11" y="93"/>
                </a:cubicBezTo>
                <a:cubicBezTo>
                  <a:pt x="9" y="92"/>
                  <a:pt x="8" y="91"/>
                  <a:pt x="7" y="91"/>
                </a:cubicBezTo>
                <a:cubicBezTo>
                  <a:pt x="23" y="68"/>
                  <a:pt x="23" y="68"/>
                  <a:pt x="23" y="68"/>
                </a:cubicBezTo>
                <a:cubicBezTo>
                  <a:pt x="27" y="69"/>
                  <a:pt x="32" y="68"/>
                  <a:pt x="35" y="64"/>
                </a:cubicBezTo>
                <a:cubicBezTo>
                  <a:pt x="38" y="60"/>
                  <a:pt x="37" y="54"/>
                  <a:pt x="32" y="51"/>
                </a:cubicBezTo>
                <a:cubicBezTo>
                  <a:pt x="28" y="47"/>
                  <a:pt x="22" y="49"/>
                  <a:pt x="19" y="53"/>
                </a:cubicBezTo>
                <a:cubicBezTo>
                  <a:pt x="16" y="57"/>
                  <a:pt x="16" y="62"/>
                  <a:pt x="19" y="65"/>
                </a:cubicBezTo>
                <a:cubicBezTo>
                  <a:pt x="3" y="88"/>
                  <a:pt x="3" y="88"/>
                  <a:pt x="3" y="88"/>
                </a:cubicBezTo>
                <a:close/>
                <a:moveTo>
                  <a:pt x="27" y="93"/>
                </a:moveTo>
                <a:cubicBezTo>
                  <a:pt x="73" y="93"/>
                  <a:pt x="73" y="93"/>
                  <a:pt x="73" y="93"/>
                </a:cubicBezTo>
                <a:cubicBezTo>
                  <a:pt x="73" y="83"/>
                  <a:pt x="73" y="83"/>
                  <a:pt x="73" y="83"/>
                </a:cubicBezTo>
                <a:cubicBezTo>
                  <a:pt x="54" y="83"/>
                  <a:pt x="54" y="83"/>
                  <a:pt x="54" y="83"/>
                </a:cubicBezTo>
                <a:cubicBezTo>
                  <a:pt x="27" y="93"/>
                  <a:pt x="27" y="93"/>
                  <a:pt x="27" y="93"/>
                </a:cubicBezTo>
                <a:close/>
                <a:moveTo>
                  <a:pt x="69" y="42"/>
                </a:moveTo>
                <a:cubicBezTo>
                  <a:pt x="77" y="31"/>
                  <a:pt x="77" y="31"/>
                  <a:pt x="77" y="31"/>
                </a:cubicBezTo>
                <a:cubicBezTo>
                  <a:pt x="34" y="0"/>
                  <a:pt x="34" y="0"/>
                  <a:pt x="34" y="0"/>
                </a:cubicBezTo>
                <a:cubicBezTo>
                  <a:pt x="26" y="12"/>
                  <a:pt x="26" y="12"/>
                  <a:pt x="26" y="12"/>
                </a:cubicBezTo>
                <a:lnTo>
                  <a:pt x="69" y="4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  <a:latin typeface="雷盖体" panose="00000800000000000000" pitchFamily="2" charset="-122"/>
              <a:ea typeface="雷盖体" panose="00000800000000000000" pitchFamily="2" charset="-122"/>
              <a:sym typeface="雷盖体" panose="00000800000000000000" pitchFamily="2" charset="-122"/>
            </a:endParaRPr>
          </a:p>
        </p:txBody>
      </p:sp>
      <p:sp>
        <p:nvSpPr>
          <p:cNvPr id="16" name="Oval 10">
            <a:extLst>
              <a:ext uri="{FF2B5EF4-FFF2-40B4-BE49-F238E27FC236}">
                <a16:creationId xmlns:a16="http://schemas.microsoft.com/office/drawing/2014/main" id="{3BDD87E3-99E0-48D0-9743-21C2B524EADD}"/>
              </a:ext>
            </a:extLst>
          </p:cNvPr>
          <p:cNvSpPr/>
          <p:nvPr/>
        </p:nvSpPr>
        <p:spPr>
          <a:xfrm>
            <a:off x="1358810" y="4861622"/>
            <a:ext cx="616689" cy="616689"/>
          </a:xfrm>
          <a:prstGeom prst="ellipse">
            <a:avLst/>
          </a:prstGeom>
          <a:solidFill>
            <a:srgbClr val="6BB2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  <a:latin typeface="雷盖体" panose="00000800000000000000" pitchFamily="2" charset="-122"/>
              <a:ea typeface="雷盖体" panose="00000800000000000000" pitchFamily="2" charset="-122"/>
              <a:sym typeface="雷盖体" panose="00000800000000000000" pitchFamily="2" charset="-122"/>
            </a:endParaRPr>
          </a:p>
        </p:txBody>
      </p:sp>
      <p:sp>
        <p:nvSpPr>
          <p:cNvPr id="17" name="Freeform 71">
            <a:extLst>
              <a:ext uri="{FF2B5EF4-FFF2-40B4-BE49-F238E27FC236}">
                <a16:creationId xmlns:a16="http://schemas.microsoft.com/office/drawing/2014/main" id="{57950EEF-9F69-438A-A8A3-99D93FD9475F}"/>
              </a:ext>
            </a:extLst>
          </p:cNvPr>
          <p:cNvSpPr>
            <a:spLocks noEditPoints="1"/>
          </p:cNvSpPr>
          <p:nvPr/>
        </p:nvSpPr>
        <p:spPr bwMode="auto">
          <a:xfrm>
            <a:off x="1502173" y="4994835"/>
            <a:ext cx="329960" cy="349282"/>
          </a:xfrm>
          <a:custGeom>
            <a:avLst/>
            <a:gdLst>
              <a:gd name="T0" fmla="*/ 170 w 222"/>
              <a:gd name="T1" fmla="*/ 29 h 235"/>
              <a:gd name="T2" fmla="*/ 182 w 222"/>
              <a:gd name="T3" fmla="*/ 7 h 235"/>
              <a:gd name="T4" fmla="*/ 151 w 222"/>
              <a:gd name="T5" fmla="*/ 19 h 235"/>
              <a:gd name="T6" fmla="*/ 7 w 222"/>
              <a:gd name="T7" fmla="*/ 159 h 235"/>
              <a:gd name="T8" fmla="*/ 31 w 222"/>
              <a:gd name="T9" fmla="*/ 223 h 235"/>
              <a:gd name="T10" fmla="*/ 31 w 222"/>
              <a:gd name="T11" fmla="*/ 171 h 235"/>
              <a:gd name="T12" fmla="*/ 109 w 222"/>
              <a:gd name="T13" fmla="*/ 114 h 235"/>
              <a:gd name="T14" fmla="*/ 116 w 222"/>
              <a:gd name="T15" fmla="*/ 93 h 235"/>
              <a:gd name="T16" fmla="*/ 87 w 222"/>
              <a:gd name="T17" fmla="*/ 104 h 235"/>
              <a:gd name="T18" fmla="*/ 76 w 222"/>
              <a:gd name="T19" fmla="*/ 100 h 235"/>
              <a:gd name="T20" fmla="*/ 116 w 222"/>
              <a:gd name="T21" fmla="*/ 83 h 235"/>
              <a:gd name="T22" fmla="*/ 132 w 222"/>
              <a:gd name="T23" fmla="*/ 90 h 235"/>
              <a:gd name="T24" fmla="*/ 132 w 222"/>
              <a:gd name="T25" fmla="*/ 19 h 235"/>
              <a:gd name="T26" fmla="*/ 180 w 222"/>
              <a:gd name="T27" fmla="*/ 0 h 235"/>
              <a:gd name="T28" fmla="*/ 182 w 222"/>
              <a:gd name="T29" fmla="*/ 0 h 235"/>
              <a:gd name="T30" fmla="*/ 222 w 222"/>
              <a:gd name="T31" fmla="*/ 19 h 235"/>
              <a:gd name="T32" fmla="*/ 173 w 222"/>
              <a:gd name="T33" fmla="*/ 187 h 235"/>
              <a:gd name="T34" fmla="*/ 158 w 222"/>
              <a:gd name="T35" fmla="*/ 180 h 235"/>
              <a:gd name="T36" fmla="*/ 106 w 222"/>
              <a:gd name="T37" fmla="*/ 211 h 235"/>
              <a:gd name="T38" fmla="*/ 90 w 222"/>
              <a:gd name="T39" fmla="*/ 201 h 235"/>
              <a:gd name="T40" fmla="*/ 38 w 222"/>
              <a:gd name="T41" fmla="*/ 235 h 235"/>
              <a:gd name="T42" fmla="*/ 2 w 222"/>
              <a:gd name="T43" fmla="*/ 218 h 235"/>
              <a:gd name="T44" fmla="*/ 0 w 222"/>
              <a:gd name="T45" fmla="*/ 213 h 235"/>
              <a:gd name="T46" fmla="*/ 0 w 222"/>
              <a:gd name="T47" fmla="*/ 147 h 235"/>
              <a:gd name="T48" fmla="*/ 47 w 222"/>
              <a:gd name="T49" fmla="*/ 128 h 235"/>
              <a:gd name="T50" fmla="*/ 50 w 222"/>
              <a:gd name="T51" fmla="*/ 128 h 235"/>
              <a:gd name="T52" fmla="*/ 90 w 222"/>
              <a:gd name="T53" fmla="*/ 147 h 235"/>
              <a:gd name="T54" fmla="*/ 99 w 222"/>
              <a:gd name="T55" fmla="*/ 199 h 235"/>
              <a:gd name="T56" fmla="*/ 76 w 222"/>
              <a:gd name="T57" fmla="*/ 114 h 235"/>
              <a:gd name="T58" fmla="*/ 68 w 222"/>
              <a:gd name="T59" fmla="*/ 138 h 235"/>
              <a:gd name="T60" fmla="*/ 68 w 222"/>
              <a:gd name="T61" fmla="*/ 102 h 235"/>
              <a:gd name="T62" fmla="*/ 139 w 222"/>
              <a:gd name="T63" fmla="*/ 95 h 235"/>
              <a:gd name="T64" fmla="*/ 158 w 222"/>
              <a:gd name="T65" fmla="*/ 102 h 235"/>
              <a:gd name="T66" fmla="*/ 165 w 222"/>
              <a:gd name="T67" fmla="*/ 175 h 235"/>
              <a:gd name="T68" fmla="*/ 139 w 222"/>
              <a:gd name="T69" fmla="*/ 31 h 235"/>
              <a:gd name="T70" fmla="*/ 139 w 222"/>
              <a:gd name="T71" fmla="*/ 95 h 235"/>
              <a:gd name="T72" fmla="*/ 38 w 222"/>
              <a:gd name="T73" fmla="*/ 159 h 235"/>
              <a:gd name="T74" fmla="*/ 47 w 222"/>
              <a:gd name="T75" fmla="*/ 138 h 235"/>
              <a:gd name="T76" fmla="*/ 19 w 222"/>
              <a:gd name="T77" fmla="*/ 149 h 235"/>
              <a:gd name="T78" fmla="*/ 173 w 222"/>
              <a:gd name="T79" fmla="*/ 36 h 235"/>
              <a:gd name="T80" fmla="*/ 173 w 222"/>
              <a:gd name="T81" fmla="*/ 38 h 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222" h="235">
                <a:moveTo>
                  <a:pt x="151" y="19"/>
                </a:moveTo>
                <a:lnTo>
                  <a:pt x="170" y="29"/>
                </a:lnTo>
                <a:lnTo>
                  <a:pt x="203" y="19"/>
                </a:lnTo>
                <a:lnTo>
                  <a:pt x="182" y="7"/>
                </a:lnTo>
                <a:lnTo>
                  <a:pt x="151" y="19"/>
                </a:lnTo>
                <a:lnTo>
                  <a:pt x="151" y="19"/>
                </a:lnTo>
                <a:close/>
                <a:moveTo>
                  <a:pt x="31" y="171"/>
                </a:moveTo>
                <a:lnTo>
                  <a:pt x="7" y="159"/>
                </a:lnTo>
                <a:lnTo>
                  <a:pt x="7" y="211"/>
                </a:lnTo>
                <a:lnTo>
                  <a:pt x="31" y="223"/>
                </a:lnTo>
                <a:lnTo>
                  <a:pt x="31" y="171"/>
                </a:lnTo>
                <a:lnTo>
                  <a:pt x="31" y="171"/>
                </a:lnTo>
                <a:close/>
                <a:moveTo>
                  <a:pt x="87" y="104"/>
                </a:moveTo>
                <a:lnTo>
                  <a:pt x="109" y="114"/>
                </a:lnTo>
                <a:lnTo>
                  <a:pt x="137" y="102"/>
                </a:lnTo>
                <a:lnTo>
                  <a:pt x="116" y="93"/>
                </a:lnTo>
                <a:lnTo>
                  <a:pt x="87" y="104"/>
                </a:lnTo>
                <a:lnTo>
                  <a:pt x="87" y="104"/>
                </a:lnTo>
                <a:close/>
                <a:moveTo>
                  <a:pt x="68" y="102"/>
                </a:moveTo>
                <a:lnTo>
                  <a:pt x="76" y="100"/>
                </a:lnTo>
                <a:lnTo>
                  <a:pt x="116" y="83"/>
                </a:lnTo>
                <a:lnTo>
                  <a:pt x="116" y="83"/>
                </a:lnTo>
                <a:lnTo>
                  <a:pt x="118" y="83"/>
                </a:lnTo>
                <a:lnTo>
                  <a:pt x="132" y="90"/>
                </a:lnTo>
                <a:lnTo>
                  <a:pt x="132" y="24"/>
                </a:lnTo>
                <a:lnTo>
                  <a:pt x="132" y="19"/>
                </a:lnTo>
                <a:lnTo>
                  <a:pt x="139" y="14"/>
                </a:lnTo>
                <a:lnTo>
                  <a:pt x="180" y="0"/>
                </a:lnTo>
                <a:lnTo>
                  <a:pt x="182" y="0"/>
                </a:lnTo>
                <a:lnTo>
                  <a:pt x="182" y="0"/>
                </a:lnTo>
                <a:lnTo>
                  <a:pt x="215" y="14"/>
                </a:lnTo>
                <a:lnTo>
                  <a:pt x="222" y="19"/>
                </a:lnTo>
                <a:lnTo>
                  <a:pt x="222" y="168"/>
                </a:lnTo>
                <a:lnTo>
                  <a:pt x="173" y="187"/>
                </a:lnTo>
                <a:lnTo>
                  <a:pt x="168" y="185"/>
                </a:lnTo>
                <a:lnTo>
                  <a:pt x="158" y="180"/>
                </a:lnTo>
                <a:lnTo>
                  <a:pt x="158" y="192"/>
                </a:lnTo>
                <a:lnTo>
                  <a:pt x="106" y="211"/>
                </a:lnTo>
                <a:lnTo>
                  <a:pt x="102" y="209"/>
                </a:lnTo>
                <a:lnTo>
                  <a:pt x="90" y="201"/>
                </a:lnTo>
                <a:lnTo>
                  <a:pt x="90" y="216"/>
                </a:lnTo>
                <a:lnTo>
                  <a:pt x="38" y="235"/>
                </a:lnTo>
                <a:lnTo>
                  <a:pt x="33" y="232"/>
                </a:lnTo>
                <a:lnTo>
                  <a:pt x="2" y="218"/>
                </a:lnTo>
                <a:lnTo>
                  <a:pt x="0" y="216"/>
                </a:lnTo>
                <a:lnTo>
                  <a:pt x="0" y="213"/>
                </a:lnTo>
                <a:lnTo>
                  <a:pt x="0" y="154"/>
                </a:lnTo>
                <a:lnTo>
                  <a:pt x="0" y="147"/>
                </a:lnTo>
                <a:lnTo>
                  <a:pt x="7" y="145"/>
                </a:lnTo>
                <a:lnTo>
                  <a:pt x="47" y="128"/>
                </a:lnTo>
                <a:lnTo>
                  <a:pt x="47" y="128"/>
                </a:lnTo>
                <a:lnTo>
                  <a:pt x="50" y="128"/>
                </a:lnTo>
                <a:lnTo>
                  <a:pt x="80" y="145"/>
                </a:lnTo>
                <a:lnTo>
                  <a:pt x="90" y="147"/>
                </a:lnTo>
                <a:lnTo>
                  <a:pt x="90" y="194"/>
                </a:lnTo>
                <a:lnTo>
                  <a:pt x="99" y="199"/>
                </a:lnTo>
                <a:lnTo>
                  <a:pt x="99" y="126"/>
                </a:lnTo>
                <a:lnTo>
                  <a:pt x="76" y="114"/>
                </a:lnTo>
                <a:lnTo>
                  <a:pt x="76" y="142"/>
                </a:lnTo>
                <a:lnTo>
                  <a:pt x="68" y="138"/>
                </a:lnTo>
                <a:lnTo>
                  <a:pt x="68" y="109"/>
                </a:lnTo>
                <a:lnTo>
                  <a:pt x="68" y="102"/>
                </a:lnTo>
                <a:lnTo>
                  <a:pt x="68" y="102"/>
                </a:lnTo>
                <a:close/>
                <a:moveTo>
                  <a:pt x="139" y="95"/>
                </a:moveTo>
                <a:lnTo>
                  <a:pt x="149" y="100"/>
                </a:lnTo>
                <a:lnTo>
                  <a:pt x="158" y="102"/>
                </a:lnTo>
                <a:lnTo>
                  <a:pt x="158" y="171"/>
                </a:lnTo>
                <a:lnTo>
                  <a:pt x="165" y="175"/>
                </a:lnTo>
                <a:lnTo>
                  <a:pt x="165" y="43"/>
                </a:lnTo>
                <a:lnTo>
                  <a:pt x="139" y="31"/>
                </a:lnTo>
                <a:lnTo>
                  <a:pt x="139" y="95"/>
                </a:lnTo>
                <a:lnTo>
                  <a:pt x="139" y="95"/>
                </a:lnTo>
                <a:close/>
                <a:moveTo>
                  <a:pt x="19" y="149"/>
                </a:moveTo>
                <a:lnTo>
                  <a:pt x="38" y="159"/>
                </a:lnTo>
                <a:lnTo>
                  <a:pt x="71" y="147"/>
                </a:lnTo>
                <a:lnTo>
                  <a:pt x="47" y="138"/>
                </a:lnTo>
                <a:lnTo>
                  <a:pt x="19" y="149"/>
                </a:lnTo>
                <a:lnTo>
                  <a:pt x="19" y="149"/>
                </a:lnTo>
                <a:close/>
                <a:moveTo>
                  <a:pt x="173" y="38"/>
                </a:moveTo>
                <a:lnTo>
                  <a:pt x="173" y="36"/>
                </a:lnTo>
                <a:lnTo>
                  <a:pt x="173" y="38"/>
                </a:lnTo>
                <a:lnTo>
                  <a:pt x="173" y="38"/>
                </a:lnTo>
                <a:lnTo>
                  <a:pt x="173" y="3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  <a:latin typeface="雷盖体" panose="00000800000000000000" pitchFamily="2" charset="-122"/>
              <a:ea typeface="雷盖体" panose="00000800000000000000" pitchFamily="2" charset="-122"/>
              <a:sym typeface="雷盖体" panose="00000800000000000000" pitchFamily="2" charset="-122"/>
            </a:endParaRPr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597FE9C5-01DB-454F-B732-DFC3F04DF32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87506" y="1708356"/>
            <a:ext cx="4727944" cy="3441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4050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1" presetClass="entr" presetSubtype="0" fill="hold" grpId="0" nodeType="clickEffect">
                                  <p:stCondLst>
                                    <p:cond delay="7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950"/>
                            </p:stCondLst>
                            <p:childTnLst>
                              <p:par>
                                <p:cTn id="2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20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70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200"/>
                            </p:stCondLst>
                            <p:childTnLst>
                              <p:par>
                                <p:cTn id="5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5" grpId="0"/>
      <p:bldP spid="7" grpId="0"/>
      <p:bldP spid="10" grpId="0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C310B85-82AF-5DC3-A480-43EF5F57855A}"/>
              </a:ext>
            </a:extLst>
          </p:cNvPr>
          <p:cNvSpPr/>
          <p:nvPr/>
        </p:nvSpPr>
        <p:spPr>
          <a:xfrm>
            <a:off x="2413167" y="640720"/>
            <a:ext cx="7180148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4800" b="1" i="0" u="none" strike="noStrike" kern="400" cap="none" spc="50" normalizeH="0" baseline="0" noProof="0" dirty="0" err="1">
                <a:ln w="9525" cmpd="sng">
                  <a:solidFill>
                    <a:srgbClr val="4472C4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  <a:uLnTx/>
                <a:uFillTx/>
                <a:latin typeface="#9Slide03 SVNEvery Movie Every " panose="02000500000000000000" pitchFamily="2" charset="77"/>
                <a:ea typeface="雷盖体" panose="00000800000000000000" pitchFamily="2" charset="-122"/>
                <a:cs typeface="+mn-cs"/>
                <a:sym typeface="雷盖体" panose="00000800000000000000" pitchFamily="2" charset="-122"/>
              </a:rPr>
              <a:t>Yêu</a:t>
            </a:r>
            <a:r>
              <a:rPr kumimoji="0" lang="en-US" sz="4800" b="1" i="0" u="none" strike="noStrike" kern="400" cap="none" spc="50" normalizeH="0" baseline="0" noProof="0" dirty="0">
                <a:ln w="9525" cmpd="sng">
                  <a:solidFill>
                    <a:srgbClr val="4472C4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  <a:uLnTx/>
                <a:uFillTx/>
                <a:latin typeface="#9Slide03 SVNEvery Movie Every " panose="02000500000000000000" pitchFamily="2" charset="77"/>
                <a:ea typeface="雷盖体" panose="00000800000000000000" pitchFamily="2" charset="-122"/>
                <a:cs typeface="+mn-cs"/>
                <a:sym typeface="雷盖体" panose="00000800000000000000" pitchFamily="2" charset="-122"/>
              </a:rPr>
              <a:t> </a:t>
            </a:r>
            <a:r>
              <a:rPr kumimoji="0" lang="en-US" sz="4800" b="1" i="0" u="none" strike="noStrike" kern="400" cap="none" spc="50" normalizeH="0" baseline="0" noProof="0" dirty="0" err="1">
                <a:ln w="9525" cmpd="sng">
                  <a:solidFill>
                    <a:srgbClr val="4472C4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  <a:uLnTx/>
                <a:uFillTx/>
                <a:latin typeface="#9Slide03 SVNEvery Movie Every " panose="02000500000000000000" pitchFamily="2" charset="77"/>
                <a:ea typeface="雷盖体" panose="00000800000000000000" pitchFamily="2" charset="-122"/>
                <a:cs typeface="+mn-cs"/>
                <a:sym typeface="雷盖体" panose="00000800000000000000" pitchFamily="2" charset="-122"/>
              </a:rPr>
              <a:t>cầu</a:t>
            </a:r>
            <a:r>
              <a:rPr kumimoji="0" lang="en-US" sz="4800" b="1" i="0" u="none" strike="noStrike" kern="400" cap="none" spc="50" normalizeH="0" baseline="0" noProof="0" dirty="0">
                <a:ln w="9525" cmpd="sng">
                  <a:solidFill>
                    <a:srgbClr val="4472C4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  <a:uLnTx/>
                <a:uFillTx/>
                <a:latin typeface="#9Slide03 SVNEvery Movie Every " panose="02000500000000000000" pitchFamily="2" charset="77"/>
                <a:ea typeface="雷盖体" panose="00000800000000000000" pitchFamily="2" charset="-122"/>
                <a:cs typeface="+mn-cs"/>
                <a:sym typeface="雷盖体" panose="00000800000000000000" pitchFamily="2" charset="-122"/>
              </a:rPr>
              <a:t> </a:t>
            </a:r>
            <a:r>
              <a:rPr kumimoji="0" lang="en-US" sz="4800" b="1" i="0" u="none" strike="noStrike" kern="400" cap="none" spc="50" normalizeH="0" baseline="0" noProof="0" dirty="0" err="1">
                <a:ln w="9525" cmpd="sng">
                  <a:solidFill>
                    <a:srgbClr val="4472C4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  <a:uLnTx/>
                <a:uFillTx/>
                <a:latin typeface="#9Slide03 SVNEvery Movie Every " panose="02000500000000000000" pitchFamily="2" charset="77"/>
                <a:ea typeface="雷盖体" panose="00000800000000000000" pitchFamily="2" charset="-122"/>
                <a:cs typeface="+mn-cs"/>
                <a:sym typeface="雷盖体" panose="00000800000000000000" pitchFamily="2" charset="-122"/>
              </a:rPr>
              <a:t>cần</a:t>
            </a:r>
            <a:r>
              <a:rPr kumimoji="0" lang="en-US" sz="4800" b="1" i="0" u="none" strike="noStrike" kern="400" cap="none" spc="50" normalizeH="0" baseline="0" noProof="0" dirty="0">
                <a:ln w="9525" cmpd="sng">
                  <a:solidFill>
                    <a:srgbClr val="4472C4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  <a:uLnTx/>
                <a:uFillTx/>
                <a:latin typeface="#9Slide03 SVNEvery Movie Every " panose="02000500000000000000" pitchFamily="2" charset="77"/>
                <a:ea typeface="雷盖体" panose="00000800000000000000" pitchFamily="2" charset="-122"/>
                <a:cs typeface="+mn-cs"/>
                <a:sym typeface="雷盖体" panose="00000800000000000000" pitchFamily="2" charset="-122"/>
              </a:rPr>
              <a:t> </a:t>
            </a:r>
            <a:r>
              <a:rPr kumimoji="0" lang="en-US" sz="4800" b="1" i="0" u="none" strike="noStrike" kern="400" cap="none" spc="50" normalizeH="0" baseline="0" noProof="0" dirty="0" err="1">
                <a:ln w="9525" cmpd="sng">
                  <a:solidFill>
                    <a:srgbClr val="4472C4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  <a:uLnTx/>
                <a:uFillTx/>
                <a:latin typeface="#9Slide03 SVNEvery Movie Every " panose="02000500000000000000" pitchFamily="2" charset="77"/>
                <a:ea typeface="雷盖体" panose="00000800000000000000" pitchFamily="2" charset="-122"/>
                <a:cs typeface="+mn-cs"/>
                <a:sym typeface="雷盖体" panose="00000800000000000000" pitchFamily="2" charset="-122"/>
              </a:rPr>
              <a:t>đạt</a:t>
            </a:r>
            <a:endParaRPr kumimoji="0" lang="en-VN" sz="4800" b="1" i="0" u="none" strike="noStrike" kern="1200" cap="none" spc="50" normalizeH="0" baseline="0" noProof="0" dirty="0">
              <a:ln w="9525" cmpd="sng">
                <a:solidFill>
                  <a:srgbClr val="4472C4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rgbClr val="4472C4">
                    <a:alpha val="40000"/>
                  </a:srgbClr>
                </a:glow>
              </a:effectLst>
              <a:uLnTx/>
              <a:uFillTx/>
              <a:latin typeface="#9Slide03 SVNEvery Movie Every " panose="02000500000000000000" pitchFamily="2" charset="77"/>
              <a:ea typeface="+mn-ea"/>
              <a:cs typeface="+mn-cs"/>
            </a:endParaRPr>
          </a:p>
        </p:txBody>
      </p:sp>
      <p:sp>
        <p:nvSpPr>
          <p:cNvPr id="3" name="TextBox 5">
            <a:extLst>
              <a:ext uri="{FF2B5EF4-FFF2-40B4-BE49-F238E27FC236}">
                <a16:creationId xmlns:a16="http://schemas.microsoft.com/office/drawing/2014/main" id="{CDBEE054-3CFE-288C-5000-9C18C5AB9B88}"/>
              </a:ext>
            </a:extLst>
          </p:cNvPr>
          <p:cNvSpPr txBox="1"/>
          <p:nvPr/>
        </p:nvSpPr>
        <p:spPr>
          <a:xfrm>
            <a:off x="1183341" y="1958269"/>
            <a:ext cx="10255624" cy="52322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di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altLang="zh-CN" sz="3600" b="0" i="0" u="none" strike="noStrike" kern="400" cap="none" spc="-680" normalizeH="0" baseline="0" noProof="0" dirty="0">
                <a:ln w="28575" cmpd="dbl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cs typeface="+mn-cs"/>
                <a:sym typeface="雷盖体" panose="00000800000000000000" pitchFamily="2" charset="-122"/>
              </a:rPr>
              <a:t>- </a:t>
            </a:r>
            <a:r>
              <a:rPr kumimoji="0" lang="en-US" altLang="zh-CN" sz="3600" b="0" i="0" u="none" strike="noStrike" kern="400" cap="none" spc="-680" normalizeH="0" baseline="0" noProof="0" dirty="0" err="1">
                <a:ln w="28575" cmpd="dbl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cs typeface="+mn-cs"/>
                <a:sym typeface="雷盖体" panose="00000800000000000000" pitchFamily="2" charset="-122"/>
              </a:rPr>
              <a:t>Biết</a:t>
            </a:r>
            <a:r>
              <a:rPr kumimoji="0" lang="en-US" altLang="zh-CN" sz="3600" b="0" i="0" u="none" strike="noStrike" kern="400" cap="none" spc="-680" normalizeH="0" baseline="0" noProof="0" dirty="0">
                <a:ln w="28575" cmpd="dbl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cs typeface="+mn-cs"/>
                <a:sym typeface="雷盖体" panose="00000800000000000000" pitchFamily="2" charset="-122"/>
              </a:rPr>
              <a:t> </a:t>
            </a:r>
            <a:r>
              <a:rPr kumimoji="0" lang="en-US" altLang="zh-CN" sz="3600" b="0" i="0" u="none" strike="noStrike" kern="400" cap="none" spc="-680" normalizeH="0" baseline="0" noProof="0" dirty="0" err="1">
                <a:ln w="28575" cmpd="dbl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cs typeface="+mn-cs"/>
                <a:sym typeface="雷盖体" panose="00000800000000000000" pitchFamily="2" charset="-122"/>
              </a:rPr>
              <a:t>cách</a:t>
            </a:r>
            <a:r>
              <a:rPr kumimoji="0" lang="en-US" altLang="zh-CN" sz="3600" b="0" i="0" u="none" strike="noStrike" kern="400" cap="none" spc="-680" normalizeH="0" baseline="0" noProof="0" dirty="0">
                <a:ln w="28575" cmpd="dbl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cs typeface="+mn-cs"/>
                <a:sym typeface="雷盖体" panose="00000800000000000000" pitchFamily="2" charset="-122"/>
              </a:rPr>
              <a:t> </a:t>
            </a:r>
            <a:r>
              <a:rPr kumimoji="0" lang="en-US" altLang="zh-CN" sz="3600" b="0" i="0" u="none" strike="noStrike" kern="400" cap="none" spc="-680" normalizeH="0" baseline="0" noProof="0" dirty="0" err="1">
                <a:ln w="28575" cmpd="dbl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cs typeface="+mn-cs"/>
                <a:sym typeface="雷盖体" panose="00000800000000000000" pitchFamily="2" charset="-122"/>
              </a:rPr>
              <a:t>nhân</a:t>
            </a:r>
            <a:r>
              <a:rPr kumimoji="0" lang="en-US" altLang="zh-CN" sz="3600" b="0" i="0" u="none" strike="noStrike" kern="400" cap="none" spc="-680" normalizeH="0" baseline="0" noProof="0" dirty="0">
                <a:ln w="28575" cmpd="dbl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cs typeface="+mn-cs"/>
                <a:sym typeface="雷盖体" panose="00000800000000000000" pitchFamily="2" charset="-122"/>
              </a:rPr>
              <a:t> </a:t>
            </a:r>
            <a:r>
              <a:rPr kumimoji="0" lang="en-US" altLang="zh-CN" sz="3600" b="0" i="0" u="none" strike="noStrike" kern="400" cap="none" spc="-680" normalizeH="0" baseline="0" noProof="0" dirty="0" err="1">
                <a:ln w="28575" cmpd="dbl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cs typeface="+mn-cs"/>
                <a:sym typeface="雷盖体" panose="00000800000000000000" pitchFamily="2" charset="-122"/>
              </a:rPr>
              <a:t>số</a:t>
            </a:r>
            <a:r>
              <a:rPr kumimoji="0" lang="en-US" altLang="zh-CN" sz="3600" b="0" i="0" u="none" strike="noStrike" kern="400" cap="none" spc="-680" normalizeH="0" baseline="0" noProof="0" dirty="0">
                <a:ln w="28575" cmpd="dbl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cs typeface="+mn-cs"/>
                <a:sym typeface="雷盖体" panose="00000800000000000000" pitchFamily="2" charset="-122"/>
              </a:rPr>
              <a:t> </a:t>
            </a:r>
            <a:r>
              <a:rPr kumimoji="0" lang="en-US" altLang="zh-CN" sz="3600" b="0" i="0" u="none" strike="noStrike" kern="400" cap="none" spc="-680" normalizeH="0" baseline="0" noProof="0" dirty="0" err="1">
                <a:ln w="28575" cmpd="dbl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cs typeface="+mn-cs"/>
                <a:sym typeface="雷盖体" panose="00000800000000000000" pitchFamily="2" charset="-122"/>
              </a:rPr>
              <a:t>có</a:t>
            </a:r>
            <a:r>
              <a:rPr kumimoji="0" lang="en-US" altLang="zh-CN" sz="3600" b="0" i="0" u="none" strike="noStrike" kern="400" cap="none" spc="-680" normalizeH="0" baseline="0" noProof="0" dirty="0">
                <a:ln w="28575" cmpd="dbl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cs typeface="+mn-cs"/>
                <a:sym typeface="雷盖体" panose="00000800000000000000" pitchFamily="2" charset="-122"/>
              </a:rPr>
              <a:t> </a:t>
            </a:r>
            <a:r>
              <a:rPr kumimoji="0" lang="en-US" altLang="zh-CN" sz="3600" b="0" i="0" u="none" strike="noStrike" kern="400" cap="none" spc="-680" normalizeH="0" baseline="0" noProof="0" dirty="0" err="1">
                <a:ln w="28575" cmpd="dbl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cs typeface="+mn-cs"/>
                <a:sym typeface="雷盖体" panose="00000800000000000000" pitchFamily="2" charset="-122"/>
              </a:rPr>
              <a:t>hai</a:t>
            </a:r>
            <a:r>
              <a:rPr kumimoji="0" lang="en-US" altLang="zh-CN" sz="3600" b="0" i="0" u="none" strike="noStrike" kern="400" cap="none" spc="-680" normalizeH="0" baseline="0" noProof="0" dirty="0">
                <a:ln w="28575" cmpd="dbl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cs typeface="+mn-cs"/>
                <a:sym typeface="雷盖体" panose="00000800000000000000" pitchFamily="2" charset="-122"/>
              </a:rPr>
              <a:t> </a:t>
            </a:r>
            <a:r>
              <a:rPr kumimoji="0" lang="en-US" altLang="zh-CN" sz="3600" b="0" i="0" u="none" strike="noStrike" kern="400" cap="none" spc="-680" normalizeH="0" baseline="0" noProof="0" dirty="0" err="1">
                <a:ln w="28575" cmpd="dbl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cs typeface="+mn-cs"/>
                <a:sym typeface="雷盖体" panose="00000800000000000000" pitchFamily="2" charset="-122"/>
              </a:rPr>
              <a:t>chữ</a:t>
            </a:r>
            <a:r>
              <a:rPr kumimoji="0" lang="en-US" altLang="zh-CN" sz="3600" b="0" i="0" u="none" strike="noStrike" kern="400" cap="none" spc="-680" normalizeH="0" baseline="0" noProof="0" dirty="0">
                <a:ln w="28575" cmpd="dbl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cs typeface="+mn-cs"/>
                <a:sym typeface="雷盖体" panose="00000800000000000000" pitchFamily="2" charset="-122"/>
              </a:rPr>
              <a:t> </a:t>
            </a:r>
            <a:r>
              <a:rPr kumimoji="0" lang="en-US" altLang="zh-CN" sz="3600" b="0" i="0" u="none" strike="noStrike" kern="400" cap="none" spc="-680" normalizeH="0" baseline="0" noProof="0" dirty="0" err="1">
                <a:ln w="28575" cmpd="dbl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cs typeface="+mn-cs"/>
                <a:sym typeface="雷盖体" panose="00000800000000000000" pitchFamily="2" charset="-122"/>
              </a:rPr>
              <a:t>số</a:t>
            </a:r>
            <a:r>
              <a:rPr kumimoji="0" lang="en-US" altLang="zh-CN" sz="3600" b="0" i="0" u="none" strike="noStrike" kern="400" cap="none" spc="-680" normalizeH="0" baseline="0" noProof="0" dirty="0">
                <a:ln w="28575" cmpd="dbl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cs typeface="+mn-cs"/>
                <a:sym typeface="雷盖体" panose="00000800000000000000" pitchFamily="2" charset="-122"/>
              </a:rPr>
              <a:t> </a:t>
            </a:r>
            <a:r>
              <a:rPr kumimoji="0" lang="en-US" altLang="zh-CN" sz="3600" b="0" i="0" u="none" strike="noStrike" kern="400" cap="none" spc="-680" normalizeH="0" baseline="0" noProof="0" dirty="0" err="1">
                <a:ln w="28575" cmpd="dbl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cs typeface="+mn-cs"/>
                <a:sym typeface="雷盖体" panose="00000800000000000000" pitchFamily="2" charset="-122"/>
              </a:rPr>
              <a:t>với</a:t>
            </a:r>
            <a:r>
              <a:rPr kumimoji="0" lang="en-US" altLang="zh-CN" sz="3600" b="0" i="0" u="none" strike="noStrike" kern="400" cap="none" spc="-680" normalizeH="0" baseline="0" noProof="0" dirty="0">
                <a:ln w="28575" cmpd="dbl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cs typeface="+mn-cs"/>
                <a:sym typeface="雷盖体" panose="00000800000000000000" pitchFamily="2" charset="-122"/>
              </a:rPr>
              <a:t> </a:t>
            </a:r>
            <a:r>
              <a:rPr kumimoji="0" lang="en-US" altLang="zh-CN" sz="3600" b="0" i="0" u="none" strike="noStrike" kern="400" cap="none" spc="-680" normalizeH="0" baseline="0" noProof="0" dirty="0" err="1">
                <a:ln w="28575" cmpd="dbl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cs typeface="+mn-cs"/>
                <a:sym typeface="雷盖体" panose="00000800000000000000" pitchFamily="2" charset="-122"/>
              </a:rPr>
              <a:t>số</a:t>
            </a:r>
            <a:r>
              <a:rPr kumimoji="0" lang="en-US" altLang="zh-CN" sz="3600" b="0" i="0" u="none" strike="noStrike" kern="400" cap="none" spc="-680" normalizeH="0" baseline="0" noProof="0" dirty="0">
                <a:ln w="28575" cmpd="dbl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cs typeface="+mn-cs"/>
                <a:sym typeface="雷盖体" panose="00000800000000000000" pitchFamily="2" charset="-122"/>
              </a:rPr>
              <a:t> </a:t>
            </a:r>
            <a:r>
              <a:rPr kumimoji="0" lang="en-US" altLang="zh-CN" sz="3600" b="0" i="0" u="none" strike="noStrike" kern="400" cap="none" spc="-680" normalizeH="0" baseline="0" noProof="0" dirty="0" err="1">
                <a:ln w="28575" cmpd="dbl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cs typeface="+mn-cs"/>
                <a:sym typeface="雷盖体" panose="00000800000000000000" pitchFamily="2" charset="-122"/>
              </a:rPr>
              <a:t>có</a:t>
            </a:r>
            <a:r>
              <a:rPr kumimoji="0" lang="en-US" altLang="zh-CN" sz="3600" b="0" i="0" u="none" strike="noStrike" kern="400" cap="none" spc="-680" normalizeH="0" baseline="0" noProof="0" dirty="0">
                <a:ln w="28575" cmpd="dbl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cs typeface="+mn-cs"/>
                <a:sym typeface="雷盖体" panose="00000800000000000000" pitchFamily="2" charset="-122"/>
              </a:rPr>
              <a:t> 1 </a:t>
            </a:r>
            <a:r>
              <a:rPr kumimoji="0" lang="en-US" altLang="zh-CN" sz="3600" b="0" i="0" u="none" strike="noStrike" kern="400" cap="none" spc="-680" normalizeH="0" baseline="0" noProof="0" dirty="0" err="1">
                <a:ln w="28575" cmpd="dbl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cs typeface="+mn-cs"/>
                <a:sym typeface="雷盖体" panose="00000800000000000000" pitchFamily="2" charset="-122"/>
              </a:rPr>
              <a:t>chữ</a:t>
            </a:r>
            <a:r>
              <a:rPr kumimoji="0" lang="en-US" altLang="zh-CN" sz="3600" b="0" i="0" u="none" strike="noStrike" kern="400" cap="none" spc="-680" normalizeH="0" baseline="0" noProof="0" dirty="0">
                <a:ln w="28575" cmpd="dbl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cs typeface="+mn-cs"/>
                <a:sym typeface="雷盖体" panose="00000800000000000000" pitchFamily="2" charset="-122"/>
              </a:rPr>
              <a:t> </a:t>
            </a:r>
            <a:r>
              <a:rPr kumimoji="0" lang="en-US" altLang="zh-CN" sz="3600" b="0" i="0" u="none" strike="noStrike" kern="400" cap="none" spc="-680" normalizeH="0" baseline="0" noProof="0" dirty="0" err="1">
                <a:ln w="28575" cmpd="dbl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cs typeface="+mn-cs"/>
                <a:sym typeface="雷盖体" panose="00000800000000000000" pitchFamily="2" charset="-122"/>
              </a:rPr>
              <a:t>số</a:t>
            </a:r>
            <a:r>
              <a:rPr kumimoji="0" lang="en-US" altLang="zh-CN" sz="3600" b="0" i="0" u="none" strike="noStrike" kern="400" cap="none" spc="-680" normalizeH="0" baseline="0" noProof="0" dirty="0">
                <a:ln w="28575" cmpd="dbl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cs typeface="+mn-cs"/>
                <a:sym typeface="雷盖体" panose="00000800000000000000" pitchFamily="2" charset="-122"/>
              </a:rPr>
              <a:t> </a:t>
            </a:r>
            <a:endParaRPr kumimoji="0" lang="zh-CN" altLang="en-US" sz="3600" b="0" i="0" u="none" strike="noStrike" kern="400" cap="none" spc="-680" normalizeH="0" baseline="0" noProof="0" dirty="0">
              <a:ln w="28575" cmpd="dbl"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雷盖体" panose="00000800000000000000" pitchFamily="2" charset="-122"/>
              <a:cs typeface="+mn-cs"/>
              <a:sym typeface="雷盖体" panose="00000800000000000000" pitchFamily="2" charset="-122"/>
            </a:endParaRPr>
          </a:p>
        </p:txBody>
      </p:sp>
      <p:sp>
        <p:nvSpPr>
          <p:cNvPr id="4" name="TextBox 5">
            <a:extLst>
              <a:ext uri="{FF2B5EF4-FFF2-40B4-BE49-F238E27FC236}">
                <a16:creationId xmlns:a16="http://schemas.microsoft.com/office/drawing/2014/main" id="{27882391-2B86-C868-A628-86061C36A33E}"/>
              </a:ext>
            </a:extLst>
          </p:cNvPr>
          <p:cNvSpPr txBox="1"/>
          <p:nvPr/>
        </p:nvSpPr>
        <p:spPr>
          <a:xfrm>
            <a:off x="1183341" y="2972004"/>
            <a:ext cx="10255624" cy="52322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di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altLang="zh-CN" sz="3600" b="0" i="0" u="none" strike="noStrike" kern="400" cap="none" spc="-680" normalizeH="0" baseline="0" noProof="0" dirty="0">
                <a:ln w="28575" cmpd="dbl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cs typeface="+mn-cs"/>
                <a:sym typeface="雷盖体" panose="00000800000000000000" pitchFamily="2" charset="-122"/>
              </a:rPr>
              <a:t>- </a:t>
            </a:r>
            <a:r>
              <a:rPr kumimoji="0" lang="en-US" altLang="zh-CN" sz="3600" b="0" i="0" u="none" strike="noStrike" kern="400" cap="none" spc="-680" normalizeH="0" baseline="0" noProof="0" dirty="0" err="1">
                <a:ln w="28575" cmpd="dbl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cs typeface="+mn-cs"/>
                <a:sym typeface="雷盖体" panose="00000800000000000000" pitchFamily="2" charset="-122"/>
              </a:rPr>
              <a:t>Vận</a:t>
            </a:r>
            <a:r>
              <a:rPr kumimoji="0" lang="en-US" altLang="zh-CN" sz="3600" b="0" i="0" u="none" strike="noStrike" kern="400" cap="none" spc="-680" normalizeH="0" baseline="0" noProof="0" dirty="0">
                <a:ln w="28575" cmpd="dbl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cs typeface="+mn-cs"/>
                <a:sym typeface="雷盖体" panose="00000800000000000000" pitchFamily="2" charset="-122"/>
              </a:rPr>
              <a:t> </a:t>
            </a:r>
            <a:r>
              <a:rPr kumimoji="0" lang="en-US" altLang="zh-CN" sz="3600" b="0" i="0" u="none" strike="noStrike" kern="400" cap="none" spc="-680" normalizeH="0" baseline="0" noProof="0" dirty="0" err="1">
                <a:ln w="28575" cmpd="dbl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cs typeface="+mn-cs"/>
                <a:sym typeface="雷盖体" panose="00000800000000000000" pitchFamily="2" charset="-122"/>
              </a:rPr>
              <a:t>dụng</a:t>
            </a:r>
            <a:r>
              <a:rPr kumimoji="0" lang="en-US" altLang="zh-CN" sz="3600" b="0" i="0" u="none" strike="noStrike" kern="400" cap="none" spc="-680" normalizeH="0" baseline="0" noProof="0" dirty="0">
                <a:ln w="28575" cmpd="dbl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cs typeface="+mn-cs"/>
                <a:sym typeface="雷盖体" panose="00000800000000000000" pitchFamily="2" charset="-122"/>
              </a:rPr>
              <a:t> </a:t>
            </a:r>
            <a:r>
              <a:rPr kumimoji="0" lang="en-US" altLang="zh-CN" sz="3600" b="0" i="0" u="none" strike="noStrike" kern="400" cap="none" spc="-680" normalizeH="0" baseline="0" noProof="0" dirty="0" err="1">
                <a:ln w="28575" cmpd="dbl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cs typeface="+mn-cs"/>
                <a:sym typeface="雷盖体" panose="00000800000000000000" pitchFamily="2" charset="-122"/>
              </a:rPr>
              <a:t>vào</a:t>
            </a:r>
            <a:r>
              <a:rPr kumimoji="0" lang="en-US" altLang="zh-CN" sz="3600" b="0" i="0" u="none" strike="noStrike" kern="400" cap="none" spc="-680" normalizeH="0" baseline="0" noProof="0" dirty="0">
                <a:ln w="28575" cmpd="dbl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cs typeface="+mn-cs"/>
                <a:sym typeface="雷盖体" panose="00000800000000000000" pitchFamily="2" charset="-122"/>
              </a:rPr>
              <a:t> </a:t>
            </a:r>
            <a:r>
              <a:rPr kumimoji="0" lang="en-US" altLang="zh-CN" sz="3600" b="0" i="0" u="none" strike="noStrike" kern="400" cap="none" spc="-680" normalizeH="0" baseline="0" noProof="0" dirty="0" err="1">
                <a:ln w="28575" cmpd="dbl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cs typeface="+mn-cs"/>
                <a:sym typeface="雷盖体" panose="00000800000000000000" pitchFamily="2" charset="-122"/>
              </a:rPr>
              <a:t>giải</a:t>
            </a:r>
            <a:r>
              <a:rPr kumimoji="0" lang="en-US" altLang="zh-CN" sz="3600" b="0" i="0" u="none" strike="noStrike" kern="400" cap="none" spc="-680" normalizeH="0" baseline="0" noProof="0" dirty="0">
                <a:ln w="28575" cmpd="dbl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cs typeface="+mn-cs"/>
                <a:sym typeface="雷盖体" panose="00000800000000000000" pitchFamily="2" charset="-122"/>
              </a:rPr>
              <a:t> </a:t>
            </a:r>
            <a:r>
              <a:rPr kumimoji="0" lang="en-US" altLang="zh-CN" sz="3600" b="0" i="0" u="none" strike="noStrike" kern="400" cap="none" spc="-680" normalizeH="0" baseline="0" noProof="0" dirty="0" err="1">
                <a:ln w="28575" cmpd="dbl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cs typeface="+mn-cs"/>
                <a:sym typeface="雷盖体" panose="00000800000000000000" pitchFamily="2" charset="-122"/>
              </a:rPr>
              <a:t>các</a:t>
            </a:r>
            <a:r>
              <a:rPr kumimoji="0" lang="en-US" altLang="zh-CN" sz="3600" b="0" i="0" u="none" strike="noStrike" kern="400" cap="none" spc="-680" normalizeH="0" baseline="0" noProof="0" dirty="0">
                <a:ln w="28575" cmpd="dbl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cs typeface="+mn-cs"/>
                <a:sym typeface="雷盖体" panose="00000800000000000000" pitchFamily="2" charset="-122"/>
              </a:rPr>
              <a:t> </a:t>
            </a:r>
            <a:r>
              <a:rPr kumimoji="0" lang="en-US" altLang="zh-CN" sz="3600" b="0" i="0" u="none" strike="noStrike" kern="400" cap="none" spc="-680" normalizeH="0" baseline="0" noProof="0" dirty="0" err="1">
                <a:ln w="28575" cmpd="dbl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cs typeface="+mn-cs"/>
                <a:sym typeface="雷盖体" panose="00000800000000000000" pitchFamily="2" charset="-122"/>
              </a:rPr>
              <a:t>bài</a:t>
            </a:r>
            <a:r>
              <a:rPr kumimoji="0" lang="en-US" altLang="zh-CN" sz="3600" b="0" i="0" u="none" strike="noStrike" kern="400" cap="none" spc="-680" normalizeH="0" baseline="0" noProof="0" dirty="0">
                <a:ln w="28575" cmpd="dbl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cs typeface="+mn-cs"/>
                <a:sym typeface="雷盖体" panose="00000800000000000000" pitchFamily="2" charset="-122"/>
              </a:rPr>
              <a:t> </a:t>
            </a:r>
            <a:r>
              <a:rPr kumimoji="0" lang="en-US" altLang="zh-CN" sz="3600" b="0" i="0" u="none" strike="noStrike" kern="400" cap="none" spc="-680" normalizeH="0" baseline="0" noProof="0" dirty="0" err="1">
                <a:ln w="28575" cmpd="dbl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cs typeface="+mn-cs"/>
                <a:sym typeface="雷盖体" panose="00000800000000000000" pitchFamily="2" charset="-122"/>
              </a:rPr>
              <a:t>tập</a:t>
            </a:r>
            <a:r>
              <a:rPr kumimoji="0" lang="en-US" altLang="zh-CN" sz="3600" b="0" i="0" u="none" strike="noStrike" kern="400" cap="none" spc="-680" normalizeH="0" baseline="0" noProof="0" dirty="0">
                <a:ln w="28575" cmpd="dbl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cs typeface="+mn-cs"/>
                <a:sym typeface="雷盖体" panose="00000800000000000000" pitchFamily="2" charset="-122"/>
              </a:rPr>
              <a:t> </a:t>
            </a:r>
            <a:r>
              <a:rPr kumimoji="0" lang="en-US" altLang="zh-CN" sz="3600" b="0" i="0" u="none" strike="noStrike" kern="400" cap="none" spc="-680" normalizeH="0" baseline="0" noProof="0" dirty="0" err="1">
                <a:ln w="28575" cmpd="dbl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cs typeface="+mn-cs"/>
                <a:sym typeface="雷盖体" panose="00000800000000000000" pitchFamily="2" charset="-122"/>
              </a:rPr>
              <a:t>có</a:t>
            </a:r>
            <a:r>
              <a:rPr kumimoji="0" lang="en-US" altLang="zh-CN" sz="3600" b="0" i="0" u="none" strike="noStrike" kern="400" cap="none" spc="-680" normalizeH="0" baseline="0" noProof="0" dirty="0">
                <a:ln w="28575" cmpd="dbl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cs typeface="+mn-cs"/>
                <a:sym typeface="雷盖体" panose="00000800000000000000" pitchFamily="2" charset="-122"/>
              </a:rPr>
              <a:t> </a:t>
            </a:r>
            <a:r>
              <a:rPr kumimoji="0" lang="en-US" altLang="zh-CN" sz="3600" b="0" i="0" u="none" strike="noStrike" kern="400" cap="none" spc="-680" normalizeH="0" baseline="0" noProof="0" dirty="0" err="1">
                <a:ln w="28575" cmpd="dbl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cs typeface="+mn-cs"/>
                <a:sym typeface="雷盖体" panose="00000800000000000000" pitchFamily="2" charset="-122"/>
              </a:rPr>
              <a:t>liên</a:t>
            </a:r>
            <a:r>
              <a:rPr kumimoji="0" lang="en-US" altLang="zh-CN" sz="3600" b="0" i="0" u="none" strike="noStrike" kern="400" cap="none" spc="-680" normalizeH="0" baseline="0" noProof="0" dirty="0">
                <a:ln w="28575" cmpd="dbl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cs typeface="+mn-cs"/>
                <a:sym typeface="雷盖体" panose="00000800000000000000" pitchFamily="2" charset="-122"/>
              </a:rPr>
              <a:t> </a:t>
            </a:r>
            <a:r>
              <a:rPr kumimoji="0" lang="en-US" altLang="zh-CN" sz="3600" b="0" i="0" u="none" strike="noStrike" kern="400" cap="none" spc="-680" normalizeH="0" baseline="0" noProof="0" dirty="0" err="1">
                <a:ln w="28575" cmpd="dbl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cs typeface="+mn-cs"/>
                <a:sym typeface="雷盖体" panose="00000800000000000000" pitchFamily="2" charset="-122"/>
              </a:rPr>
              <a:t>quan</a:t>
            </a:r>
            <a:r>
              <a:rPr kumimoji="0" lang="en-US" altLang="zh-CN" sz="3600" b="0" i="0" u="none" strike="noStrike" kern="400" cap="none" spc="-680" normalizeH="0" baseline="0" noProof="0" dirty="0">
                <a:ln w="28575" cmpd="dbl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cs typeface="+mn-cs"/>
                <a:sym typeface="雷盖体" panose="00000800000000000000" pitchFamily="2" charset="-122"/>
              </a:rPr>
              <a:t> </a:t>
            </a:r>
            <a:r>
              <a:rPr kumimoji="0" lang="en-US" altLang="zh-CN" sz="3600" b="0" i="0" u="none" strike="noStrike" kern="400" cap="none" spc="-680" normalizeH="0" baseline="0" noProof="0" dirty="0" err="1">
                <a:ln w="28575" cmpd="dbl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cs typeface="+mn-cs"/>
                <a:sym typeface="雷盖体" panose="00000800000000000000" pitchFamily="2" charset="-122"/>
              </a:rPr>
              <a:t>và</a:t>
            </a:r>
            <a:r>
              <a:rPr kumimoji="0" lang="en-US" altLang="zh-CN" sz="3600" b="0" i="0" u="none" strike="noStrike" kern="400" cap="none" spc="-680" normalizeH="0" baseline="0" noProof="0" dirty="0">
                <a:ln w="28575" cmpd="dbl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cs typeface="+mn-cs"/>
                <a:sym typeface="雷盖体" panose="00000800000000000000" pitchFamily="2" charset="-122"/>
              </a:rPr>
              <a:t> </a:t>
            </a:r>
            <a:r>
              <a:rPr kumimoji="0" lang="en-US" altLang="zh-CN" sz="3600" b="0" i="0" u="none" strike="noStrike" kern="400" cap="none" spc="-680" normalizeH="0" baseline="0" noProof="0" dirty="0" err="1">
                <a:ln w="28575" cmpd="dbl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cs typeface="+mn-cs"/>
                <a:sym typeface="雷盖体" panose="00000800000000000000" pitchFamily="2" charset="-122"/>
              </a:rPr>
              <a:t>trong</a:t>
            </a:r>
            <a:r>
              <a:rPr kumimoji="0" lang="en-US" altLang="zh-CN" sz="3600" b="0" i="0" u="none" strike="noStrike" kern="400" cap="none" spc="-680" normalizeH="0" baseline="0" noProof="0" dirty="0">
                <a:ln w="28575" cmpd="dbl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cs typeface="+mn-cs"/>
                <a:sym typeface="雷盖体" panose="00000800000000000000" pitchFamily="2" charset="-122"/>
              </a:rPr>
              <a:t> </a:t>
            </a:r>
            <a:r>
              <a:rPr kumimoji="0" lang="en-US" altLang="zh-CN" sz="3600" b="0" i="0" u="none" strike="noStrike" kern="400" cap="none" spc="-680" normalizeH="0" baseline="0" noProof="0" dirty="0" err="1">
                <a:ln w="28575" cmpd="dbl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cs typeface="+mn-cs"/>
                <a:sym typeface="雷盖体" panose="00000800000000000000" pitchFamily="2" charset="-122"/>
              </a:rPr>
              <a:t>thực</a:t>
            </a:r>
            <a:r>
              <a:rPr kumimoji="0" lang="en-US" altLang="zh-CN" sz="3600" b="0" i="0" u="none" strike="noStrike" kern="400" cap="none" spc="-680" normalizeH="0" baseline="0" noProof="0" dirty="0">
                <a:ln w="28575" cmpd="dbl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cs typeface="+mn-cs"/>
                <a:sym typeface="雷盖体" panose="00000800000000000000" pitchFamily="2" charset="-122"/>
              </a:rPr>
              <a:t> </a:t>
            </a:r>
            <a:r>
              <a:rPr kumimoji="0" lang="en-US" altLang="zh-CN" sz="3600" b="0" i="0" u="none" strike="noStrike" kern="400" cap="none" spc="-680" normalizeH="0" baseline="0" noProof="0" dirty="0" err="1">
                <a:ln w="28575" cmpd="dbl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cs typeface="+mn-cs"/>
                <a:sym typeface="雷盖体" panose="00000800000000000000" pitchFamily="2" charset="-122"/>
              </a:rPr>
              <a:t>tế</a:t>
            </a:r>
            <a:r>
              <a:rPr kumimoji="0" lang="en-US" altLang="zh-CN" sz="3600" b="0" i="0" u="none" strike="noStrike" kern="400" cap="none" spc="-680" normalizeH="0" baseline="0" noProof="0" dirty="0">
                <a:ln w="28575" cmpd="dbl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cs typeface="+mn-cs"/>
                <a:sym typeface="雷盖体" panose="00000800000000000000" pitchFamily="2" charset="-122"/>
              </a:rPr>
              <a:t> </a:t>
            </a:r>
            <a:endParaRPr kumimoji="0" lang="zh-CN" altLang="en-US" sz="3600" b="0" i="0" u="none" strike="noStrike" kern="400" cap="none" spc="-680" normalizeH="0" baseline="0" noProof="0" dirty="0">
              <a:ln w="28575" cmpd="dbl"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雷盖体" panose="00000800000000000000" pitchFamily="2" charset="-122"/>
              <a:cs typeface="+mn-cs"/>
              <a:sym typeface="雷盖体" panose="000008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599118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100"/>
                            </p:stCondLst>
                            <p:childTnLst>
                              <p:par>
                                <p:cTn id="12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100"/>
                            </p:stCondLst>
                            <p:childTnLst>
                              <p:par>
                                <p:cTn id="19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F18EF0AC-A402-4CFF-91AD-0B937652190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1960" y="403860"/>
            <a:ext cx="1628775" cy="85854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3279228" cy="6858000"/>
          </a:xfrm>
          <a:prstGeom prst="rect">
            <a:avLst/>
          </a:prstGeom>
        </p:spPr>
      </p:pic>
      <p:sp>
        <p:nvSpPr>
          <p:cNvPr id="5" name="TextBox 5">
            <a:extLst>
              <a:ext uri="{FF2B5EF4-FFF2-40B4-BE49-F238E27FC236}">
                <a16:creationId xmlns:a16="http://schemas.microsoft.com/office/drawing/2014/main" id="{23768608-D520-4A19-A4CE-D5C0C5AD59F0}"/>
              </a:ext>
            </a:extLst>
          </p:cNvPr>
          <p:cNvSpPr txBox="1"/>
          <p:nvPr/>
        </p:nvSpPr>
        <p:spPr>
          <a:xfrm>
            <a:off x="2093111" y="2828835"/>
            <a:ext cx="80057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7200" kern="400" spc="-680" dirty="0">
                <a:ln w="28575" cmpd="dbl">
                  <a:noFill/>
                </a:ln>
                <a:solidFill>
                  <a:schemeClr val="bg1"/>
                </a:solidFill>
                <a:latin typeface="#9Slide03 Penumbra" panose="02040603050506020204" pitchFamily="18" charset="0"/>
                <a:ea typeface="雷盖体" panose="00000800000000000000" pitchFamily="2" charset="-122"/>
                <a:sym typeface="雷盖体" panose="00000800000000000000" pitchFamily="2" charset="-122"/>
              </a:rPr>
              <a:t>TẠM BIỆT CÁC EM</a:t>
            </a:r>
            <a:endParaRPr lang="zh-CN" altLang="en-US" sz="7200" kern="400" spc="-680" dirty="0">
              <a:ln w="28575" cmpd="dbl">
                <a:noFill/>
              </a:ln>
              <a:solidFill>
                <a:schemeClr val="bg1"/>
              </a:solidFill>
              <a:latin typeface="#9Slide03 Penumbra" panose="02040603050506020204" pitchFamily="18" charset="0"/>
              <a:ea typeface="雷盖体" panose="00000800000000000000" pitchFamily="2" charset="-122"/>
              <a:sym typeface="雷盖体" panose="00000800000000000000" pitchFamily="2" charset="-122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20152" y="0"/>
            <a:ext cx="4671848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584" b="10564"/>
          <a:stretch/>
        </p:blipFill>
        <p:spPr>
          <a:xfrm>
            <a:off x="3169197" y="4300036"/>
            <a:ext cx="5853606" cy="2692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714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4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23AF10E-97A3-4241-A817-64F4C186203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85860" y="0"/>
            <a:ext cx="3538832" cy="2034399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F18EF0AC-A402-4CFF-91AD-0B937652190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1960" y="403860"/>
            <a:ext cx="1628775" cy="858547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41622" y="1165848"/>
            <a:ext cx="6096012" cy="609601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7860" y="-266700"/>
            <a:ext cx="6858000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37600" y="3403600"/>
            <a:ext cx="3454400" cy="34544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1688" y="1964647"/>
            <a:ext cx="4750518" cy="3166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4793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图片 3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23AF10E-97A3-4241-A817-64F4C186203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85860" y="0"/>
            <a:ext cx="3538832" cy="2034399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F18EF0AC-A402-4CFF-91AD-0B937652190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1960" y="403860"/>
            <a:ext cx="1628775" cy="858547"/>
          </a:xfrm>
          <a:prstGeom prst="rect">
            <a:avLst/>
          </a:prstGeom>
        </p:spPr>
      </p:pic>
      <p:sp>
        <p:nvSpPr>
          <p:cNvPr id="12" name="椭圆 11">
            <a:extLst>
              <a:ext uri="{FF2B5EF4-FFF2-40B4-BE49-F238E27FC236}">
                <a16:creationId xmlns:a16="http://schemas.microsoft.com/office/drawing/2014/main" id="{5E24FCA3-416A-4280-831D-752C5EE176D8}"/>
              </a:ext>
            </a:extLst>
          </p:cNvPr>
          <p:cNvSpPr/>
          <p:nvPr/>
        </p:nvSpPr>
        <p:spPr>
          <a:xfrm>
            <a:off x="2438650" y="2952174"/>
            <a:ext cx="562333" cy="560415"/>
          </a:xfrm>
          <a:prstGeom prst="ellipse">
            <a:avLst/>
          </a:prstGeom>
          <a:solidFill>
            <a:srgbClr val="6BB2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800" b="1" noProof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sym typeface="雷盖体" panose="00000800000000000000" pitchFamily="2" charset="-122"/>
              </a:rPr>
              <a:t>1</a:t>
            </a:r>
            <a:endParaRPr lang="zh-CN" altLang="en-US" sz="2800" b="1" noProof="1">
              <a:solidFill>
                <a:schemeClr val="bg1"/>
              </a:solidFill>
              <a:latin typeface="Cambria" panose="02040503050406030204" pitchFamily="18" charset="0"/>
              <a:ea typeface="雷盖体" panose="00000800000000000000" pitchFamily="2" charset="-122"/>
              <a:sym typeface="雷盖体" panose="00000800000000000000" pitchFamily="2" charset="-122"/>
            </a:endParaRPr>
          </a:p>
        </p:txBody>
      </p:sp>
      <p:sp>
        <p:nvSpPr>
          <p:cNvPr id="13" name="椭圆 12">
            <a:extLst>
              <a:ext uri="{FF2B5EF4-FFF2-40B4-BE49-F238E27FC236}">
                <a16:creationId xmlns:a16="http://schemas.microsoft.com/office/drawing/2014/main" id="{796EF907-6C46-4136-8CA5-2018A28D0A5F}"/>
              </a:ext>
            </a:extLst>
          </p:cNvPr>
          <p:cNvSpPr/>
          <p:nvPr/>
        </p:nvSpPr>
        <p:spPr>
          <a:xfrm>
            <a:off x="2438650" y="3746735"/>
            <a:ext cx="562333" cy="562335"/>
          </a:xfrm>
          <a:prstGeom prst="ellipse">
            <a:avLst/>
          </a:prstGeom>
          <a:solidFill>
            <a:srgbClr val="6BB2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800" b="1" noProof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sym typeface="雷盖体" panose="00000800000000000000" pitchFamily="2" charset="-122"/>
              </a:rPr>
              <a:t>2</a:t>
            </a:r>
            <a:endParaRPr lang="zh-CN" altLang="en-US" sz="2800" b="1" noProof="1">
              <a:solidFill>
                <a:schemeClr val="bg1"/>
              </a:solidFill>
              <a:latin typeface="Cambria" panose="02040503050406030204" pitchFamily="18" charset="0"/>
              <a:ea typeface="雷盖体" panose="00000800000000000000" pitchFamily="2" charset="-122"/>
              <a:sym typeface="雷盖体" panose="00000800000000000000" pitchFamily="2" charset="-122"/>
            </a:endParaRPr>
          </a:p>
        </p:txBody>
      </p:sp>
      <p:sp>
        <p:nvSpPr>
          <p:cNvPr id="14" name="椭圆 13">
            <a:extLst>
              <a:ext uri="{FF2B5EF4-FFF2-40B4-BE49-F238E27FC236}">
                <a16:creationId xmlns:a16="http://schemas.microsoft.com/office/drawing/2014/main" id="{B745DF5A-4B50-40AE-9D4A-FFF80CFB6F65}"/>
              </a:ext>
            </a:extLst>
          </p:cNvPr>
          <p:cNvSpPr/>
          <p:nvPr/>
        </p:nvSpPr>
        <p:spPr>
          <a:xfrm>
            <a:off x="6297226" y="2948547"/>
            <a:ext cx="562333" cy="560415"/>
          </a:xfrm>
          <a:prstGeom prst="ellipse">
            <a:avLst/>
          </a:prstGeom>
          <a:solidFill>
            <a:srgbClr val="6BB2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800" b="1" noProof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sym typeface="雷盖体" panose="00000800000000000000" pitchFamily="2" charset="-122"/>
              </a:rPr>
              <a:t>3</a:t>
            </a:r>
            <a:endParaRPr lang="zh-CN" altLang="en-US" sz="2800" b="1" noProof="1">
              <a:solidFill>
                <a:schemeClr val="bg1"/>
              </a:solidFill>
              <a:latin typeface="Cambria" panose="02040503050406030204" pitchFamily="18" charset="0"/>
              <a:ea typeface="雷盖体" panose="00000800000000000000" pitchFamily="2" charset="-122"/>
              <a:sym typeface="雷盖体" panose="00000800000000000000" pitchFamily="2" charset="-122"/>
            </a:endParaRPr>
          </a:p>
        </p:txBody>
      </p:sp>
      <p:sp>
        <p:nvSpPr>
          <p:cNvPr id="16" name="椭圆 15">
            <a:extLst>
              <a:ext uri="{FF2B5EF4-FFF2-40B4-BE49-F238E27FC236}">
                <a16:creationId xmlns:a16="http://schemas.microsoft.com/office/drawing/2014/main" id="{46673DB9-FE90-45AF-BF2A-0E6564AE27C2}"/>
              </a:ext>
            </a:extLst>
          </p:cNvPr>
          <p:cNvSpPr/>
          <p:nvPr/>
        </p:nvSpPr>
        <p:spPr>
          <a:xfrm>
            <a:off x="6297226" y="3743108"/>
            <a:ext cx="562333" cy="562333"/>
          </a:xfrm>
          <a:prstGeom prst="ellipse">
            <a:avLst/>
          </a:prstGeom>
          <a:solidFill>
            <a:srgbClr val="6BB2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800" b="1" noProof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sym typeface="雷盖体" panose="00000800000000000000" pitchFamily="2" charset="-122"/>
              </a:rPr>
              <a:t>4</a:t>
            </a:r>
            <a:endParaRPr lang="zh-CN" altLang="en-US" sz="2800" b="1" noProof="1">
              <a:solidFill>
                <a:schemeClr val="bg1"/>
              </a:solidFill>
              <a:latin typeface="Cambria" panose="02040503050406030204" pitchFamily="18" charset="0"/>
              <a:ea typeface="雷盖体" panose="00000800000000000000" pitchFamily="2" charset="-122"/>
              <a:sym typeface="雷盖体" panose="00000800000000000000" pitchFamily="2" charset="-122"/>
            </a:endParaRP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B4E621D3-1E14-47D6-B6F6-9DD76B90AFD4}"/>
              </a:ext>
            </a:extLst>
          </p:cNvPr>
          <p:cNvSpPr/>
          <p:nvPr/>
        </p:nvSpPr>
        <p:spPr>
          <a:xfrm>
            <a:off x="3219885" y="2994285"/>
            <a:ext cx="244298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sz="3200" noProof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sym typeface="雷盖体" panose="00000800000000000000" pitchFamily="2" charset="-122"/>
              </a:rPr>
              <a:t>38</a:t>
            </a:r>
            <a:endParaRPr lang="zh-CN" altLang="en-US" sz="1400" noProof="1">
              <a:solidFill>
                <a:schemeClr val="bg1"/>
              </a:solidFill>
              <a:latin typeface="Cambria" panose="02040503050406030204" pitchFamily="18" charset="0"/>
              <a:ea typeface="雷盖体" panose="00000800000000000000" pitchFamily="2" charset="-122"/>
              <a:sym typeface="雷盖体" panose="00000800000000000000" pitchFamily="2" charset="-122"/>
            </a:endParaRPr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4BCA14B6-B3A2-4ACB-B22A-FA353F29B940}"/>
              </a:ext>
            </a:extLst>
          </p:cNvPr>
          <p:cNvSpPr/>
          <p:nvPr/>
        </p:nvSpPr>
        <p:spPr>
          <a:xfrm>
            <a:off x="3219885" y="3774502"/>
            <a:ext cx="244298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zh-CN" sz="3200" noProof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sym typeface="雷盖体" panose="00000800000000000000" pitchFamily="2" charset="-122"/>
              </a:rPr>
              <a:t>28</a:t>
            </a:r>
            <a:endParaRPr lang="zh-CN" altLang="en-US" sz="3200" noProof="1">
              <a:solidFill>
                <a:schemeClr val="bg1"/>
              </a:solidFill>
              <a:latin typeface="Cambria" panose="02040503050406030204" pitchFamily="18" charset="0"/>
              <a:ea typeface="雷盖体" panose="00000800000000000000" pitchFamily="2" charset="-122"/>
              <a:sym typeface="雷盖体" panose="00000800000000000000" pitchFamily="2" charset="-122"/>
            </a:endParaRPr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64352DAA-9AAB-41A9-9601-921A50BE3CAF}"/>
              </a:ext>
            </a:extLst>
          </p:cNvPr>
          <p:cNvSpPr/>
          <p:nvPr/>
        </p:nvSpPr>
        <p:spPr>
          <a:xfrm>
            <a:off x="7078460" y="2988376"/>
            <a:ext cx="269536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zh-CN" sz="3200" noProof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sym typeface="雷盖体" panose="00000800000000000000" pitchFamily="2" charset="-122"/>
              </a:rPr>
              <a:t>37</a:t>
            </a:r>
            <a:endParaRPr lang="zh-CN" altLang="en-US" sz="3200" noProof="1">
              <a:solidFill>
                <a:schemeClr val="bg1"/>
              </a:solidFill>
              <a:latin typeface="Cambria" panose="02040503050406030204" pitchFamily="18" charset="0"/>
              <a:ea typeface="雷盖体" panose="00000800000000000000" pitchFamily="2" charset="-122"/>
              <a:sym typeface="雷盖体" panose="00000800000000000000" pitchFamily="2" charset="-122"/>
            </a:endParaRPr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0960C310-C6FD-4297-80B7-FE311DB315C0}"/>
              </a:ext>
            </a:extLst>
          </p:cNvPr>
          <p:cNvSpPr/>
          <p:nvPr/>
        </p:nvSpPr>
        <p:spPr>
          <a:xfrm>
            <a:off x="7069300" y="3765280"/>
            <a:ext cx="323783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200" noProof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sym typeface="雷盖体" panose="00000800000000000000" pitchFamily="2" charset="-122"/>
              </a:rPr>
              <a:t>36</a:t>
            </a:r>
            <a:endParaRPr lang="en-VN" sz="3200" dirty="0">
              <a:solidFill>
                <a:schemeClr val="bg1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0" name="TextBox 4">
            <a:extLst>
              <a:ext uri="{FF2B5EF4-FFF2-40B4-BE49-F238E27FC236}">
                <a16:creationId xmlns:a16="http://schemas.microsoft.com/office/drawing/2014/main" id="{BE649AEE-05B9-4B29-B114-E28D8948B230}"/>
              </a:ext>
            </a:extLst>
          </p:cNvPr>
          <p:cNvSpPr txBox="1"/>
          <p:nvPr/>
        </p:nvSpPr>
        <p:spPr>
          <a:xfrm>
            <a:off x="1008581" y="1665211"/>
            <a:ext cx="3531736" cy="646331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vert="horz" wrap="none" rtlCol="0">
            <a:spAutoFit/>
          </a:bodyPr>
          <a:lstStyle/>
          <a:p>
            <a:r>
              <a:rPr lang="nl-NL" sz="3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 1: 19 + 19 =?</a:t>
            </a:r>
            <a:endParaRPr lang="en-VN" sz="36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2" name="图片 3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16" t="54798" r="5937"/>
          <a:stretch/>
        </p:blipFill>
        <p:spPr>
          <a:xfrm rot="5400000">
            <a:off x="365656" y="3475575"/>
            <a:ext cx="3225803" cy="3099932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90" r="4793" b="45929"/>
          <a:stretch/>
        </p:blipFill>
        <p:spPr>
          <a:xfrm rot="5400000">
            <a:off x="8755187" y="3446587"/>
            <a:ext cx="4447926" cy="25019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447DB31-A2B2-ED43-A18F-3332B7A873B6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4296" y="2727188"/>
            <a:ext cx="701812" cy="70181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4EB5FFA-3B54-D34D-8B1E-BA8345E13C40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0473" y="3570349"/>
            <a:ext cx="957669" cy="95766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697C63B-0389-534B-954C-05B1159A33A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8465" y="2721939"/>
            <a:ext cx="957669" cy="95766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E9A62BF4-458D-2844-A935-0A832E818D55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7277" y="3545439"/>
            <a:ext cx="957669" cy="957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62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6" grpId="0" animBg="1"/>
      <p:bldP spid="20" grpId="0"/>
      <p:bldP spid="22" grpId="0"/>
      <p:bldP spid="25" grpId="0"/>
      <p:bldP spid="3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图片 3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23AF10E-97A3-4241-A817-64F4C186203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85860" y="0"/>
            <a:ext cx="3538832" cy="2034399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F18EF0AC-A402-4CFF-91AD-0B937652190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1960" y="403860"/>
            <a:ext cx="1628775" cy="858547"/>
          </a:xfrm>
          <a:prstGeom prst="rect">
            <a:avLst/>
          </a:prstGeom>
        </p:spPr>
      </p:pic>
      <p:sp>
        <p:nvSpPr>
          <p:cNvPr id="12" name="椭圆 11">
            <a:extLst>
              <a:ext uri="{FF2B5EF4-FFF2-40B4-BE49-F238E27FC236}">
                <a16:creationId xmlns:a16="http://schemas.microsoft.com/office/drawing/2014/main" id="{5E24FCA3-416A-4280-831D-752C5EE176D8}"/>
              </a:ext>
            </a:extLst>
          </p:cNvPr>
          <p:cNvSpPr/>
          <p:nvPr/>
        </p:nvSpPr>
        <p:spPr>
          <a:xfrm>
            <a:off x="2319625" y="2717076"/>
            <a:ext cx="562333" cy="560415"/>
          </a:xfrm>
          <a:prstGeom prst="ellipse">
            <a:avLst/>
          </a:prstGeom>
          <a:solidFill>
            <a:srgbClr val="6BB2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800" b="1" noProof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sym typeface="雷盖体" panose="00000800000000000000" pitchFamily="2" charset="-122"/>
              </a:rPr>
              <a:t>1</a:t>
            </a:r>
            <a:endParaRPr lang="zh-CN" altLang="en-US" sz="2800" b="1" noProof="1">
              <a:solidFill>
                <a:schemeClr val="bg1"/>
              </a:solidFill>
              <a:latin typeface="Cambria" panose="02040503050406030204" pitchFamily="18" charset="0"/>
              <a:ea typeface="雷盖体" panose="00000800000000000000" pitchFamily="2" charset="-122"/>
              <a:sym typeface="雷盖体" panose="00000800000000000000" pitchFamily="2" charset="-122"/>
            </a:endParaRPr>
          </a:p>
        </p:txBody>
      </p:sp>
      <p:sp>
        <p:nvSpPr>
          <p:cNvPr id="13" name="椭圆 12">
            <a:extLst>
              <a:ext uri="{FF2B5EF4-FFF2-40B4-BE49-F238E27FC236}">
                <a16:creationId xmlns:a16="http://schemas.microsoft.com/office/drawing/2014/main" id="{796EF907-6C46-4136-8CA5-2018A28D0A5F}"/>
              </a:ext>
            </a:extLst>
          </p:cNvPr>
          <p:cNvSpPr/>
          <p:nvPr/>
        </p:nvSpPr>
        <p:spPr>
          <a:xfrm>
            <a:off x="2497735" y="3764586"/>
            <a:ext cx="562333" cy="562335"/>
          </a:xfrm>
          <a:prstGeom prst="ellipse">
            <a:avLst/>
          </a:prstGeom>
          <a:solidFill>
            <a:srgbClr val="6BB2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800" b="1" noProof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sym typeface="雷盖体" panose="00000800000000000000" pitchFamily="2" charset="-122"/>
              </a:rPr>
              <a:t>2</a:t>
            </a:r>
            <a:endParaRPr lang="zh-CN" altLang="en-US" sz="2800" b="1" noProof="1">
              <a:solidFill>
                <a:schemeClr val="bg1"/>
              </a:solidFill>
              <a:latin typeface="Cambria" panose="02040503050406030204" pitchFamily="18" charset="0"/>
              <a:ea typeface="雷盖体" panose="00000800000000000000" pitchFamily="2" charset="-122"/>
              <a:sym typeface="雷盖体" panose="00000800000000000000" pitchFamily="2" charset="-122"/>
            </a:endParaRPr>
          </a:p>
        </p:txBody>
      </p:sp>
      <p:sp>
        <p:nvSpPr>
          <p:cNvPr id="14" name="椭圆 13">
            <a:extLst>
              <a:ext uri="{FF2B5EF4-FFF2-40B4-BE49-F238E27FC236}">
                <a16:creationId xmlns:a16="http://schemas.microsoft.com/office/drawing/2014/main" id="{B745DF5A-4B50-40AE-9D4A-FFF80CFB6F65}"/>
              </a:ext>
            </a:extLst>
          </p:cNvPr>
          <p:cNvSpPr/>
          <p:nvPr/>
        </p:nvSpPr>
        <p:spPr>
          <a:xfrm>
            <a:off x="6313577" y="2830881"/>
            <a:ext cx="562333" cy="560415"/>
          </a:xfrm>
          <a:prstGeom prst="ellipse">
            <a:avLst/>
          </a:prstGeom>
          <a:solidFill>
            <a:srgbClr val="6BB2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800" b="1" noProof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sym typeface="雷盖体" panose="00000800000000000000" pitchFamily="2" charset="-122"/>
              </a:rPr>
              <a:t>3</a:t>
            </a:r>
            <a:endParaRPr lang="zh-CN" altLang="en-US" sz="2800" b="1" noProof="1">
              <a:solidFill>
                <a:schemeClr val="bg1"/>
              </a:solidFill>
              <a:latin typeface="Cambria" panose="02040503050406030204" pitchFamily="18" charset="0"/>
              <a:ea typeface="雷盖体" panose="00000800000000000000" pitchFamily="2" charset="-122"/>
              <a:sym typeface="雷盖体" panose="00000800000000000000" pitchFamily="2" charset="-122"/>
            </a:endParaRPr>
          </a:p>
        </p:txBody>
      </p:sp>
      <p:sp>
        <p:nvSpPr>
          <p:cNvPr id="16" name="椭圆 15">
            <a:extLst>
              <a:ext uri="{FF2B5EF4-FFF2-40B4-BE49-F238E27FC236}">
                <a16:creationId xmlns:a16="http://schemas.microsoft.com/office/drawing/2014/main" id="{46673DB9-FE90-45AF-BF2A-0E6564AE27C2}"/>
              </a:ext>
            </a:extLst>
          </p:cNvPr>
          <p:cNvSpPr/>
          <p:nvPr/>
        </p:nvSpPr>
        <p:spPr>
          <a:xfrm>
            <a:off x="6310420" y="3781151"/>
            <a:ext cx="562333" cy="562333"/>
          </a:xfrm>
          <a:prstGeom prst="ellipse">
            <a:avLst/>
          </a:prstGeom>
          <a:solidFill>
            <a:srgbClr val="6BB2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800" b="1" noProof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sym typeface="雷盖体" panose="00000800000000000000" pitchFamily="2" charset="-122"/>
              </a:rPr>
              <a:t>4</a:t>
            </a:r>
            <a:endParaRPr lang="zh-CN" altLang="en-US" sz="2800" b="1" noProof="1">
              <a:solidFill>
                <a:schemeClr val="bg1"/>
              </a:solidFill>
              <a:latin typeface="Cambria" panose="02040503050406030204" pitchFamily="18" charset="0"/>
              <a:ea typeface="雷盖体" panose="00000800000000000000" pitchFamily="2" charset="-122"/>
              <a:sym typeface="雷盖体" panose="00000800000000000000" pitchFamily="2" charset="-122"/>
            </a:endParaRP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B4E621D3-1E14-47D6-B6F6-9DD76B90AFD4}"/>
              </a:ext>
            </a:extLst>
          </p:cNvPr>
          <p:cNvSpPr/>
          <p:nvPr/>
        </p:nvSpPr>
        <p:spPr>
          <a:xfrm>
            <a:off x="3100860" y="2759187"/>
            <a:ext cx="244298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sz="3200" noProof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sym typeface="雷盖体" panose="00000800000000000000" pitchFamily="2" charset="-122"/>
              </a:rPr>
              <a:t>27 x 27</a:t>
            </a:r>
            <a:endParaRPr lang="zh-CN" altLang="en-US" sz="1400" noProof="1">
              <a:solidFill>
                <a:schemeClr val="bg1"/>
              </a:solidFill>
              <a:latin typeface="Cambria" panose="02040503050406030204" pitchFamily="18" charset="0"/>
              <a:ea typeface="雷盖体" panose="00000800000000000000" pitchFamily="2" charset="-122"/>
              <a:sym typeface="雷盖体" panose="00000800000000000000" pitchFamily="2" charset="-122"/>
            </a:endParaRPr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4BCA14B6-B3A2-4ACB-B22A-FA353F29B940}"/>
              </a:ext>
            </a:extLst>
          </p:cNvPr>
          <p:cNvSpPr/>
          <p:nvPr/>
        </p:nvSpPr>
        <p:spPr>
          <a:xfrm>
            <a:off x="3278971" y="3792353"/>
            <a:ext cx="21247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zh-CN" sz="3200" noProof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sym typeface="雷盖体" panose="00000800000000000000" pitchFamily="2" charset="-122"/>
              </a:rPr>
              <a:t>3 x 27</a:t>
            </a:r>
            <a:endParaRPr lang="zh-CN" altLang="en-US" sz="3200" noProof="1">
              <a:solidFill>
                <a:schemeClr val="bg1"/>
              </a:solidFill>
              <a:latin typeface="Cambria" panose="02040503050406030204" pitchFamily="18" charset="0"/>
              <a:ea typeface="雷盖体" panose="00000800000000000000" pitchFamily="2" charset="-122"/>
              <a:sym typeface="雷盖体" panose="00000800000000000000" pitchFamily="2" charset="-122"/>
            </a:endParaRPr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64352DAA-9AAB-41A9-9601-921A50BE3CAF}"/>
              </a:ext>
            </a:extLst>
          </p:cNvPr>
          <p:cNvSpPr/>
          <p:nvPr/>
        </p:nvSpPr>
        <p:spPr>
          <a:xfrm>
            <a:off x="7066311" y="2842998"/>
            <a:ext cx="323442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zh-CN" sz="3200" noProof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sym typeface="雷盖体" panose="00000800000000000000" pitchFamily="2" charset="-122"/>
              </a:rPr>
              <a:t>27 x 3</a:t>
            </a:r>
            <a:endParaRPr lang="zh-CN" altLang="en-US" sz="3200" noProof="1">
              <a:solidFill>
                <a:schemeClr val="bg1"/>
              </a:solidFill>
              <a:latin typeface="Cambria" panose="02040503050406030204" pitchFamily="18" charset="0"/>
              <a:ea typeface="雷盖体" panose="00000800000000000000" pitchFamily="2" charset="-122"/>
              <a:sym typeface="雷盖体" panose="00000800000000000000" pitchFamily="2" charset="-122"/>
            </a:endParaRPr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0960C310-C6FD-4297-80B7-FE311DB315C0}"/>
              </a:ext>
            </a:extLst>
          </p:cNvPr>
          <p:cNvSpPr/>
          <p:nvPr/>
        </p:nvSpPr>
        <p:spPr>
          <a:xfrm>
            <a:off x="7091654" y="3824733"/>
            <a:ext cx="323783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200" noProof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sym typeface="雷盖体" panose="00000800000000000000" pitchFamily="2" charset="-122"/>
              </a:rPr>
              <a:t>27 x 2</a:t>
            </a:r>
            <a:endParaRPr lang="en-VN" sz="3200" dirty="0">
              <a:solidFill>
                <a:schemeClr val="bg1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>
              <a:defRPr/>
            </a:pPr>
            <a:endParaRPr lang="zh-CN" altLang="en-US" sz="3200" noProof="1">
              <a:solidFill>
                <a:schemeClr val="bg1"/>
              </a:solidFill>
              <a:latin typeface="Cambria" panose="02040503050406030204" pitchFamily="18" charset="0"/>
              <a:ea typeface="雷盖体" panose="00000800000000000000" pitchFamily="2" charset="-122"/>
              <a:sym typeface="雷盖体" panose="00000800000000000000" pitchFamily="2" charset="-122"/>
            </a:endParaRPr>
          </a:p>
        </p:txBody>
      </p:sp>
      <p:sp>
        <p:nvSpPr>
          <p:cNvPr id="30" name="TextBox 4">
            <a:extLst>
              <a:ext uri="{FF2B5EF4-FFF2-40B4-BE49-F238E27FC236}">
                <a16:creationId xmlns:a16="http://schemas.microsoft.com/office/drawing/2014/main" id="{BE649AEE-05B9-4B29-B114-E28D8948B230}"/>
              </a:ext>
            </a:extLst>
          </p:cNvPr>
          <p:cNvSpPr txBox="1"/>
          <p:nvPr/>
        </p:nvSpPr>
        <p:spPr>
          <a:xfrm>
            <a:off x="1422772" y="673128"/>
            <a:ext cx="9564414" cy="1323439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vert="horz" wrap="square" rtlCol="0">
            <a:spAutoFit/>
          </a:bodyPr>
          <a:lstStyle/>
          <a:p>
            <a:r>
              <a:rPr lang="nl-NL" sz="4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 2: Chuyển phép cộng sau sang phép nhân tương ứng:      27 + 27 + 27</a:t>
            </a:r>
            <a:endParaRPr lang="en-VN" sz="40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2" name="图片 3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16" t="54798" r="5937"/>
          <a:stretch/>
        </p:blipFill>
        <p:spPr>
          <a:xfrm rot="5400000">
            <a:off x="88349" y="3676111"/>
            <a:ext cx="3225803" cy="3099932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90" r="4793" b="45929"/>
          <a:stretch/>
        </p:blipFill>
        <p:spPr>
          <a:xfrm rot="5400000">
            <a:off x="8755187" y="3446587"/>
            <a:ext cx="4447926" cy="25019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447DB31-A2B2-ED43-A18F-3332B7A873B6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5494" y="2683746"/>
            <a:ext cx="701812" cy="70181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4EB5FFA-3B54-D34D-8B1E-BA8345E13C40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9558" y="3588200"/>
            <a:ext cx="957669" cy="95766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697C63B-0389-534B-954C-05B1159A33A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6287" y="2725566"/>
            <a:ext cx="957669" cy="95766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E9A62BF4-458D-2844-A935-0A832E818D55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0471" y="3583482"/>
            <a:ext cx="957669" cy="957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672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6" grpId="0" animBg="1"/>
      <p:bldP spid="20" grpId="0"/>
      <p:bldP spid="22" grpId="0"/>
      <p:bldP spid="24" grpId="0"/>
      <p:bldP spid="3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F18EF0AC-A402-4CFF-91AD-0B937652190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1960" y="403860"/>
            <a:ext cx="1628775" cy="85854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3279228" cy="68580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22402" y="-182388"/>
            <a:ext cx="4671848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584" b="10564"/>
          <a:stretch/>
        </p:blipFill>
        <p:spPr>
          <a:xfrm>
            <a:off x="3169197" y="4300036"/>
            <a:ext cx="5853606" cy="2692261"/>
          </a:xfrm>
          <a:prstGeom prst="rect">
            <a:avLst/>
          </a:prstGeom>
        </p:spPr>
      </p:pic>
      <p:sp>
        <p:nvSpPr>
          <p:cNvPr id="8" name="TextBox 5">
            <a:extLst>
              <a:ext uri="{FF2B5EF4-FFF2-40B4-BE49-F238E27FC236}">
                <a16:creationId xmlns:a16="http://schemas.microsoft.com/office/drawing/2014/main" id="{23768608-D520-4A19-A4CE-D5C0C5AD59F0}"/>
              </a:ext>
            </a:extLst>
          </p:cNvPr>
          <p:cNvSpPr txBox="1"/>
          <p:nvPr/>
        </p:nvSpPr>
        <p:spPr>
          <a:xfrm>
            <a:off x="5133725" y="3876716"/>
            <a:ext cx="1918326" cy="52322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di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altLang="zh-CN" sz="3600" b="0" i="0" u="none" strike="noStrike" kern="400" cap="none" spc="-680" normalizeH="0" baseline="0" noProof="0" dirty="0">
                <a:ln w="28575" cmpd="dbl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cs typeface="+mn-cs"/>
                <a:sym typeface="雷盖体" panose="00000800000000000000" pitchFamily="2" charset="-122"/>
              </a:rPr>
              <a:t>(TIẾT 1)</a:t>
            </a:r>
            <a:endParaRPr kumimoji="0" lang="zh-CN" altLang="en-US" sz="3600" b="0" i="0" u="none" strike="noStrike" kern="400" cap="none" spc="-680" normalizeH="0" baseline="0" noProof="0" dirty="0">
              <a:ln w="28575" cmpd="dbl"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雷盖体" panose="00000800000000000000" pitchFamily="2" charset="-122"/>
              <a:cs typeface="+mn-cs"/>
              <a:sym typeface="雷盖体" panose="00000800000000000000" pitchFamily="2" charset="-122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17B293C-A7B8-464E-A8CE-53BBF4871A15}"/>
              </a:ext>
            </a:extLst>
          </p:cNvPr>
          <p:cNvSpPr/>
          <p:nvPr/>
        </p:nvSpPr>
        <p:spPr>
          <a:xfrm>
            <a:off x="2502814" y="2424697"/>
            <a:ext cx="7180148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4800" b="1" i="0" u="none" strike="noStrike" kern="400" cap="none" spc="50" normalizeH="0" baseline="0" noProof="0" dirty="0">
                <a:ln w="9525" cmpd="sng">
                  <a:solidFill>
                    <a:srgbClr val="4472C4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  <a:uLnTx/>
                <a:uFillTx/>
                <a:latin typeface="#9Slide03 SVNEvery Movie Every " panose="02000500000000000000" pitchFamily="2" charset="77"/>
                <a:ea typeface="雷盖体" panose="00000800000000000000" pitchFamily="2" charset="-122"/>
                <a:cs typeface="+mn-cs"/>
                <a:sym typeface="雷盖体" panose="00000800000000000000" pitchFamily="2" charset="-122"/>
              </a:rPr>
              <a:t>NHÂN SỐ CÓ HAI CHỮ SỐ VỚI SỐ CÓ MỘT CHỮ SỐ</a:t>
            </a:r>
            <a:endParaRPr kumimoji="0" lang="en-VN" sz="4800" b="1" i="0" u="none" strike="noStrike" kern="1200" cap="none" spc="50" normalizeH="0" baseline="0" noProof="0" dirty="0">
              <a:ln w="9525" cmpd="sng">
                <a:solidFill>
                  <a:srgbClr val="4472C4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rgbClr val="4472C4">
                    <a:alpha val="40000"/>
                  </a:srgbClr>
                </a:glow>
              </a:effectLst>
              <a:uLnTx/>
              <a:uFillTx/>
              <a:latin typeface="#9Slide03 SVNEvery Movie Every " panose="02000500000000000000" pitchFamily="2" charset="77"/>
              <a:ea typeface="+mn-ea"/>
              <a:cs typeface="+mn-cs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44DDB1F-7CFC-4443-B7D2-14BEB08B0D10}"/>
              </a:ext>
            </a:extLst>
          </p:cNvPr>
          <p:cNvGrpSpPr/>
          <p:nvPr/>
        </p:nvGrpSpPr>
        <p:grpSpPr>
          <a:xfrm>
            <a:off x="4743061" y="1586680"/>
            <a:ext cx="2705876" cy="541923"/>
            <a:chOff x="4743062" y="1748763"/>
            <a:chExt cx="2705876" cy="541923"/>
          </a:xfrm>
        </p:grpSpPr>
        <p:sp>
          <p:nvSpPr>
            <p:cNvPr id="9" name="Up Ribbon 8">
              <a:extLst>
                <a:ext uri="{FF2B5EF4-FFF2-40B4-BE49-F238E27FC236}">
                  <a16:creationId xmlns:a16="http://schemas.microsoft.com/office/drawing/2014/main" id="{04CFE889-E637-B041-BE28-A63759C1761C}"/>
                </a:ext>
              </a:extLst>
            </p:cNvPr>
            <p:cNvSpPr/>
            <p:nvPr/>
          </p:nvSpPr>
          <p:spPr>
            <a:xfrm>
              <a:off x="4743062" y="1753555"/>
              <a:ext cx="2705876" cy="537131"/>
            </a:xfrm>
            <a:prstGeom prst="ribbon2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369D01F-712A-F44A-A35F-4CDC3830FBF2}"/>
                </a:ext>
              </a:extLst>
            </p:cNvPr>
            <p:cNvSpPr/>
            <p:nvPr/>
          </p:nvSpPr>
          <p:spPr>
            <a:xfrm>
              <a:off x="5411755" y="1748763"/>
              <a:ext cx="1362269" cy="537131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AmpleSoft Thin" panose="02000000000000000000" pitchFamily="2" charset="0"/>
                  <a:ea typeface="+mn-ea"/>
                  <a:cs typeface="+mn-cs"/>
                </a:rPr>
                <a:t>BÀI 23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15127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1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2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000"/>
                            </p:stCondLst>
                            <p:childTnLst>
                              <p:par>
                                <p:cTn id="36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C310B85-82AF-5DC3-A480-43EF5F57855A}"/>
              </a:ext>
            </a:extLst>
          </p:cNvPr>
          <p:cNvSpPr/>
          <p:nvPr/>
        </p:nvSpPr>
        <p:spPr>
          <a:xfrm>
            <a:off x="2413167" y="640720"/>
            <a:ext cx="7180148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sz="4800" b="1" kern="400" spc="50" dirty="0" err="1">
                <a:ln w="9525" cmpd="sng">
                  <a:solidFill>
                    <a:srgbClr val="4472C4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  <a:latin typeface="#9Slide03 SVNEvery Movie Every " panose="02000500000000000000" pitchFamily="2" charset="77"/>
                <a:ea typeface="雷盖体" panose="00000800000000000000" pitchFamily="2" charset="-122"/>
                <a:sym typeface="雷盖体" panose="00000800000000000000" pitchFamily="2" charset="-122"/>
              </a:rPr>
              <a:t>Yêu</a:t>
            </a:r>
            <a:r>
              <a:rPr lang="en-US" sz="4800" b="1" kern="400" spc="50" dirty="0">
                <a:ln w="9525" cmpd="sng">
                  <a:solidFill>
                    <a:srgbClr val="4472C4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  <a:latin typeface="#9Slide03 SVNEvery Movie Every " panose="02000500000000000000" pitchFamily="2" charset="77"/>
                <a:ea typeface="雷盖体" panose="00000800000000000000" pitchFamily="2" charset="-122"/>
                <a:sym typeface="雷盖体" panose="00000800000000000000" pitchFamily="2" charset="-122"/>
              </a:rPr>
              <a:t> </a:t>
            </a:r>
            <a:r>
              <a:rPr lang="en-US" sz="4800" b="1" kern="400" spc="50" dirty="0" err="1">
                <a:ln w="9525" cmpd="sng">
                  <a:solidFill>
                    <a:srgbClr val="4472C4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  <a:latin typeface="#9Slide03 SVNEvery Movie Every " panose="02000500000000000000" pitchFamily="2" charset="77"/>
                <a:ea typeface="雷盖体" panose="00000800000000000000" pitchFamily="2" charset="-122"/>
                <a:sym typeface="雷盖体" panose="00000800000000000000" pitchFamily="2" charset="-122"/>
              </a:rPr>
              <a:t>cầu</a:t>
            </a:r>
            <a:r>
              <a:rPr lang="en-US" sz="4800" b="1" kern="400" spc="50" dirty="0">
                <a:ln w="9525" cmpd="sng">
                  <a:solidFill>
                    <a:srgbClr val="4472C4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  <a:latin typeface="#9Slide03 SVNEvery Movie Every " panose="02000500000000000000" pitchFamily="2" charset="77"/>
                <a:ea typeface="雷盖体" panose="00000800000000000000" pitchFamily="2" charset="-122"/>
                <a:sym typeface="雷盖体" panose="00000800000000000000" pitchFamily="2" charset="-122"/>
              </a:rPr>
              <a:t> </a:t>
            </a:r>
            <a:r>
              <a:rPr lang="en-US" sz="4800" b="1" kern="400" spc="50" dirty="0" err="1">
                <a:ln w="9525" cmpd="sng">
                  <a:solidFill>
                    <a:srgbClr val="4472C4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  <a:latin typeface="#9Slide03 SVNEvery Movie Every " panose="02000500000000000000" pitchFamily="2" charset="77"/>
                <a:ea typeface="雷盖体" panose="00000800000000000000" pitchFamily="2" charset="-122"/>
                <a:sym typeface="雷盖体" panose="00000800000000000000" pitchFamily="2" charset="-122"/>
              </a:rPr>
              <a:t>cần</a:t>
            </a:r>
            <a:r>
              <a:rPr lang="en-US" sz="4800" b="1" kern="400" spc="50" dirty="0">
                <a:ln w="9525" cmpd="sng">
                  <a:solidFill>
                    <a:srgbClr val="4472C4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  <a:latin typeface="#9Slide03 SVNEvery Movie Every " panose="02000500000000000000" pitchFamily="2" charset="77"/>
                <a:ea typeface="雷盖体" panose="00000800000000000000" pitchFamily="2" charset="-122"/>
                <a:sym typeface="雷盖体" panose="00000800000000000000" pitchFamily="2" charset="-122"/>
              </a:rPr>
              <a:t> </a:t>
            </a:r>
            <a:r>
              <a:rPr lang="en-US" sz="4800" b="1" kern="400" spc="50" dirty="0" err="1">
                <a:ln w="9525" cmpd="sng">
                  <a:solidFill>
                    <a:srgbClr val="4472C4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  <a:latin typeface="#9Slide03 SVNEvery Movie Every " panose="02000500000000000000" pitchFamily="2" charset="77"/>
                <a:ea typeface="雷盖体" panose="00000800000000000000" pitchFamily="2" charset="-122"/>
                <a:sym typeface="雷盖体" panose="00000800000000000000" pitchFamily="2" charset="-122"/>
              </a:rPr>
              <a:t>đạt</a:t>
            </a:r>
            <a:endParaRPr kumimoji="0" lang="en-VN" sz="4800" b="1" i="0" u="none" strike="noStrike" kern="1200" cap="none" spc="50" normalizeH="0" baseline="0" noProof="0" dirty="0">
              <a:ln w="9525" cmpd="sng">
                <a:solidFill>
                  <a:srgbClr val="4472C4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rgbClr val="4472C4">
                    <a:alpha val="40000"/>
                  </a:srgbClr>
                </a:glow>
              </a:effectLst>
              <a:uLnTx/>
              <a:uFillTx/>
              <a:latin typeface="#9Slide03 SVNEvery Movie Every " panose="02000500000000000000" pitchFamily="2" charset="77"/>
              <a:ea typeface="+mn-ea"/>
              <a:cs typeface="+mn-cs"/>
            </a:endParaRPr>
          </a:p>
        </p:txBody>
      </p:sp>
      <p:sp>
        <p:nvSpPr>
          <p:cNvPr id="3" name="TextBox 5">
            <a:extLst>
              <a:ext uri="{FF2B5EF4-FFF2-40B4-BE49-F238E27FC236}">
                <a16:creationId xmlns:a16="http://schemas.microsoft.com/office/drawing/2014/main" id="{CDBEE054-3CFE-288C-5000-9C18C5AB9B88}"/>
              </a:ext>
            </a:extLst>
          </p:cNvPr>
          <p:cNvSpPr txBox="1"/>
          <p:nvPr/>
        </p:nvSpPr>
        <p:spPr>
          <a:xfrm>
            <a:off x="1183341" y="1958269"/>
            <a:ext cx="10255624" cy="52322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di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altLang="zh-CN" sz="3600" kern="400" spc="-680" dirty="0">
                <a:ln w="28575" cmpd="dbl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雷盖体" panose="00000800000000000000" pitchFamily="2" charset="-122"/>
                <a:sym typeface="雷盖体" panose="00000800000000000000" pitchFamily="2" charset="-122"/>
              </a:rPr>
              <a:t>- </a:t>
            </a:r>
            <a:r>
              <a:rPr lang="en-US" altLang="zh-CN" sz="3600" kern="400" spc="-680" dirty="0" err="1">
                <a:ln w="28575" cmpd="dbl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雷盖体" panose="00000800000000000000" pitchFamily="2" charset="-122"/>
                <a:sym typeface="雷盖体" panose="00000800000000000000" pitchFamily="2" charset="-122"/>
              </a:rPr>
              <a:t>Biết</a:t>
            </a:r>
            <a:r>
              <a:rPr lang="en-US" altLang="zh-CN" sz="3600" kern="400" spc="-680" dirty="0">
                <a:ln w="28575" cmpd="dbl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雷盖体" panose="00000800000000000000" pitchFamily="2" charset="-122"/>
                <a:sym typeface="雷盖体" panose="00000800000000000000" pitchFamily="2" charset="-122"/>
              </a:rPr>
              <a:t> </a:t>
            </a:r>
            <a:r>
              <a:rPr lang="en-US" altLang="zh-CN" sz="3600" kern="400" spc="-680" dirty="0" err="1">
                <a:ln w="28575" cmpd="dbl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雷盖体" panose="00000800000000000000" pitchFamily="2" charset="-122"/>
                <a:sym typeface="雷盖体" panose="00000800000000000000" pitchFamily="2" charset="-122"/>
              </a:rPr>
              <a:t>cách</a:t>
            </a:r>
            <a:r>
              <a:rPr lang="en-US" altLang="zh-CN" sz="3600" kern="400" spc="-680" dirty="0">
                <a:ln w="28575" cmpd="dbl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雷盖体" panose="00000800000000000000" pitchFamily="2" charset="-122"/>
                <a:sym typeface="雷盖体" panose="00000800000000000000" pitchFamily="2" charset="-122"/>
              </a:rPr>
              <a:t> </a:t>
            </a:r>
            <a:r>
              <a:rPr lang="en-US" altLang="zh-CN" sz="3600" kern="400" spc="-680" dirty="0" err="1">
                <a:ln w="28575" cmpd="dbl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雷盖体" panose="00000800000000000000" pitchFamily="2" charset="-122"/>
                <a:sym typeface="雷盖体" panose="00000800000000000000" pitchFamily="2" charset="-122"/>
              </a:rPr>
              <a:t>nhân</a:t>
            </a:r>
            <a:r>
              <a:rPr lang="en-US" altLang="zh-CN" sz="3600" kern="400" spc="-680" dirty="0">
                <a:ln w="28575" cmpd="dbl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雷盖体" panose="00000800000000000000" pitchFamily="2" charset="-122"/>
                <a:sym typeface="雷盖体" panose="00000800000000000000" pitchFamily="2" charset="-122"/>
              </a:rPr>
              <a:t> </a:t>
            </a:r>
            <a:r>
              <a:rPr lang="en-US" altLang="zh-CN" sz="3600" kern="400" spc="-680" dirty="0" err="1">
                <a:ln w="28575" cmpd="dbl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雷盖体" panose="00000800000000000000" pitchFamily="2" charset="-122"/>
                <a:sym typeface="雷盖体" panose="00000800000000000000" pitchFamily="2" charset="-122"/>
              </a:rPr>
              <a:t>số</a:t>
            </a:r>
            <a:r>
              <a:rPr lang="en-US" altLang="zh-CN" sz="3600" kern="400" spc="-680" dirty="0">
                <a:ln w="28575" cmpd="dbl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雷盖体" panose="00000800000000000000" pitchFamily="2" charset="-122"/>
                <a:sym typeface="雷盖体" panose="00000800000000000000" pitchFamily="2" charset="-122"/>
              </a:rPr>
              <a:t> </a:t>
            </a:r>
            <a:r>
              <a:rPr lang="en-US" altLang="zh-CN" sz="3600" kern="400" spc="-680" dirty="0" err="1">
                <a:ln w="28575" cmpd="dbl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雷盖体" panose="00000800000000000000" pitchFamily="2" charset="-122"/>
                <a:sym typeface="雷盖体" panose="00000800000000000000" pitchFamily="2" charset="-122"/>
              </a:rPr>
              <a:t>có</a:t>
            </a:r>
            <a:r>
              <a:rPr lang="en-US" altLang="zh-CN" sz="3600" kern="400" spc="-680" dirty="0">
                <a:ln w="28575" cmpd="dbl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雷盖体" panose="00000800000000000000" pitchFamily="2" charset="-122"/>
                <a:sym typeface="雷盖体" panose="00000800000000000000" pitchFamily="2" charset="-122"/>
              </a:rPr>
              <a:t> </a:t>
            </a:r>
            <a:r>
              <a:rPr lang="en-US" altLang="zh-CN" sz="3600" kern="400" spc="-680" dirty="0" err="1">
                <a:ln w="28575" cmpd="dbl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雷盖体" panose="00000800000000000000" pitchFamily="2" charset="-122"/>
                <a:sym typeface="雷盖体" panose="00000800000000000000" pitchFamily="2" charset="-122"/>
              </a:rPr>
              <a:t>hai</a:t>
            </a:r>
            <a:r>
              <a:rPr lang="en-US" altLang="zh-CN" sz="3600" kern="400" spc="-680" dirty="0">
                <a:ln w="28575" cmpd="dbl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雷盖体" panose="00000800000000000000" pitchFamily="2" charset="-122"/>
                <a:sym typeface="雷盖体" panose="00000800000000000000" pitchFamily="2" charset="-122"/>
              </a:rPr>
              <a:t> </a:t>
            </a:r>
            <a:r>
              <a:rPr lang="en-US" altLang="zh-CN" sz="3600" kern="400" spc="-680" dirty="0" err="1">
                <a:ln w="28575" cmpd="dbl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雷盖体" panose="00000800000000000000" pitchFamily="2" charset="-122"/>
                <a:sym typeface="雷盖体" panose="00000800000000000000" pitchFamily="2" charset="-122"/>
              </a:rPr>
              <a:t>chữ</a:t>
            </a:r>
            <a:r>
              <a:rPr lang="en-US" altLang="zh-CN" sz="3600" kern="400" spc="-680" dirty="0">
                <a:ln w="28575" cmpd="dbl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雷盖体" panose="00000800000000000000" pitchFamily="2" charset="-122"/>
                <a:sym typeface="雷盖体" panose="00000800000000000000" pitchFamily="2" charset="-122"/>
              </a:rPr>
              <a:t> </a:t>
            </a:r>
            <a:r>
              <a:rPr lang="en-US" altLang="zh-CN" sz="3600" kern="400" spc="-680" dirty="0" err="1">
                <a:ln w="28575" cmpd="dbl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雷盖体" panose="00000800000000000000" pitchFamily="2" charset="-122"/>
                <a:sym typeface="雷盖体" panose="00000800000000000000" pitchFamily="2" charset="-122"/>
              </a:rPr>
              <a:t>số</a:t>
            </a:r>
            <a:r>
              <a:rPr lang="en-US" altLang="zh-CN" sz="3600" kern="400" spc="-680" dirty="0">
                <a:ln w="28575" cmpd="dbl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雷盖体" panose="00000800000000000000" pitchFamily="2" charset="-122"/>
                <a:sym typeface="雷盖体" panose="00000800000000000000" pitchFamily="2" charset="-122"/>
              </a:rPr>
              <a:t> </a:t>
            </a:r>
            <a:r>
              <a:rPr lang="en-US" altLang="zh-CN" sz="3600" kern="400" spc="-680" dirty="0" err="1">
                <a:ln w="28575" cmpd="dbl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雷盖体" panose="00000800000000000000" pitchFamily="2" charset="-122"/>
                <a:sym typeface="雷盖体" panose="00000800000000000000" pitchFamily="2" charset="-122"/>
              </a:rPr>
              <a:t>với</a:t>
            </a:r>
            <a:r>
              <a:rPr lang="en-US" altLang="zh-CN" sz="3600" kern="400" spc="-680" dirty="0">
                <a:ln w="28575" cmpd="dbl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雷盖体" panose="00000800000000000000" pitchFamily="2" charset="-122"/>
                <a:sym typeface="雷盖体" panose="00000800000000000000" pitchFamily="2" charset="-122"/>
              </a:rPr>
              <a:t> </a:t>
            </a:r>
            <a:r>
              <a:rPr lang="en-US" altLang="zh-CN" sz="3600" kern="400" spc="-680" dirty="0" err="1">
                <a:ln w="28575" cmpd="dbl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雷盖体" panose="00000800000000000000" pitchFamily="2" charset="-122"/>
                <a:sym typeface="雷盖体" panose="00000800000000000000" pitchFamily="2" charset="-122"/>
              </a:rPr>
              <a:t>số</a:t>
            </a:r>
            <a:r>
              <a:rPr lang="en-US" altLang="zh-CN" sz="3600" kern="400" spc="-680" dirty="0">
                <a:ln w="28575" cmpd="dbl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雷盖体" panose="00000800000000000000" pitchFamily="2" charset="-122"/>
                <a:sym typeface="雷盖体" panose="00000800000000000000" pitchFamily="2" charset="-122"/>
              </a:rPr>
              <a:t> </a:t>
            </a:r>
            <a:r>
              <a:rPr lang="en-US" altLang="zh-CN" sz="3600" kern="400" spc="-680" dirty="0" err="1">
                <a:ln w="28575" cmpd="dbl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雷盖体" panose="00000800000000000000" pitchFamily="2" charset="-122"/>
                <a:sym typeface="雷盖体" panose="00000800000000000000" pitchFamily="2" charset="-122"/>
              </a:rPr>
              <a:t>có</a:t>
            </a:r>
            <a:r>
              <a:rPr lang="en-US" altLang="zh-CN" sz="3600" kern="400" spc="-680" dirty="0">
                <a:ln w="28575" cmpd="dbl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雷盖体" panose="00000800000000000000" pitchFamily="2" charset="-122"/>
                <a:sym typeface="雷盖体" panose="00000800000000000000" pitchFamily="2" charset="-122"/>
              </a:rPr>
              <a:t> 1 </a:t>
            </a:r>
            <a:r>
              <a:rPr lang="en-US" altLang="zh-CN" sz="3600" kern="400" spc="-680" dirty="0" err="1">
                <a:ln w="28575" cmpd="dbl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雷盖体" panose="00000800000000000000" pitchFamily="2" charset="-122"/>
                <a:sym typeface="雷盖体" panose="00000800000000000000" pitchFamily="2" charset="-122"/>
              </a:rPr>
              <a:t>chữ</a:t>
            </a:r>
            <a:r>
              <a:rPr lang="en-US" altLang="zh-CN" sz="3600" kern="400" spc="-680" dirty="0">
                <a:ln w="28575" cmpd="dbl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雷盖体" panose="00000800000000000000" pitchFamily="2" charset="-122"/>
                <a:sym typeface="雷盖体" panose="00000800000000000000" pitchFamily="2" charset="-122"/>
              </a:rPr>
              <a:t> </a:t>
            </a:r>
            <a:r>
              <a:rPr lang="en-US" altLang="zh-CN" sz="3600" kern="400" spc="-680" dirty="0" err="1">
                <a:ln w="28575" cmpd="dbl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雷盖体" panose="00000800000000000000" pitchFamily="2" charset="-122"/>
                <a:sym typeface="雷盖体" panose="00000800000000000000" pitchFamily="2" charset="-122"/>
              </a:rPr>
              <a:t>số</a:t>
            </a:r>
            <a:r>
              <a:rPr lang="en-US" altLang="zh-CN" sz="3600" kern="400" spc="-680" dirty="0">
                <a:ln w="28575" cmpd="dbl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雷盖体" panose="00000800000000000000" pitchFamily="2" charset="-122"/>
                <a:sym typeface="雷盖体" panose="00000800000000000000" pitchFamily="2" charset="-122"/>
              </a:rPr>
              <a:t> </a:t>
            </a:r>
            <a:endParaRPr kumimoji="0" lang="zh-CN" altLang="en-US" sz="3600" b="0" i="0" u="none" strike="noStrike" kern="400" cap="none" spc="-680" normalizeH="0" baseline="0" noProof="0" dirty="0">
              <a:ln w="28575" cmpd="dbl"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雷盖体" panose="00000800000000000000" pitchFamily="2" charset="-122"/>
              <a:cs typeface="+mn-cs"/>
              <a:sym typeface="雷盖体" panose="00000800000000000000" pitchFamily="2" charset="-122"/>
            </a:endParaRPr>
          </a:p>
        </p:txBody>
      </p:sp>
      <p:sp>
        <p:nvSpPr>
          <p:cNvPr id="4" name="TextBox 5">
            <a:extLst>
              <a:ext uri="{FF2B5EF4-FFF2-40B4-BE49-F238E27FC236}">
                <a16:creationId xmlns:a16="http://schemas.microsoft.com/office/drawing/2014/main" id="{27882391-2B86-C868-A628-86061C36A33E}"/>
              </a:ext>
            </a:extLst>
          </p:cNvPr>
          <p:cNvSpPr txBox="1"/>
          <p:nvPr/>
        </p:nvSpPr>
        <p:spPr>
          <a:xfrm>
            <a:off x="1183341" y="2972004"/>
            <a:ext cx="10255624" cy="52322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di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altLang="zh-CN" sz="3600" kern="400" spc="-680" dirty="0">
                <a:ln w="28575" cmpd="dbl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雷盖体" panose="00000800000000000000" pitchFamily="2" charset="-122"/>
                <a:sym typeface="雷盖体" panose="00000800000000000000" pitchFamily="2" charset="-122"/>
              </a:rPr>
              <a:t>- </a:t>
            </a:r>
            <a:r>
              <a:rPr lang="en-US" altLang="zh-CN" sz="3600" kern="400" spc="-680" dirty="0" err="1">
                <a:ln w="28575" cmpd="dbl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雷盖体" panose="00000800000000000000" pitchFamily="2" charset="-122"/>
                <a:sym typeface="雷盖体" panose="00000800000000000000" pitchFamily="2" charset="-122"/>
              </a:rPr>
              <a:t>Vận</a:t>
            </a:r>
            <a:r>
              <a:rPr lang="en-US" altLang="zh-CN" sz="3600" kern="400" spc="-680" dirty="0">
                <a:ln w="28575" cmpd="dbl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雷盖体" panose="00000800000000000000" pitchFamily="2" charset="-122"/>
                <a:sym typeface="雷盖体" panose="00000800000000000000" pitchFamily="2" charset="-122"/>
              </a:rPr>
              <a:t> </a:t>
            </a:r>
            <a:r>
              <a:rPr lang="en-US" altLang="zh-CN" sz="3600" kern="400" spc="-680" dirty="0" err="1">
                <a:ln w="28575" cmpd="dbl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雷盖体" panose="00000800000000000000" pitchFamily="2" charset="-122"/>
                <a:sym typeface="雷盖体" panose="00000800000000000000" pitchFamily="2" charset="-122"/>
              </a:rPr>
              <a:t>dụng</a:t>
            </a:r>
            <a:r>
              <a:rPr lang="en-US" altLang="zh-CN" sz="3600" kern="400" spc="-680" dirty="0">
                <a:ln w="28575" cmpd="dbl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雷盖体" panose="00000800000000000000" pitchFamily="2" charset="-122"/>
                <a:sym typeface="雷盖体" panose="00000800000000000000" pitchFamily="2" charset="-122"/>
              </a:rPr>
              <a:t> </a:t>
            </a:r>
            <a:r>
              <a:rPr lang="en-US" altLang="zh-CN" sz="3600" kern="400" spc="-680" dirty="0" err="1">
                <a:ln w="28575" cmpd="dbl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雷盖体" panose="00000800000000000000" pitchFamily="2" charset="-122"/>
                <a:sym typeface="雷盖体" panose="00000800000000000000" pitchFamily="2" charset="-122"/>
              </a:rPr>
              <a:t>vào</a:t>
            </a:r>
            <a:r>
              <a:rPr lang="en-US" altLang="zh-CN" sz="3600" kern="400" spc="-680" dirty="0">
                <a:ln w="28575" cmpd="dbl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雷盖体" panose="00000800000000000000" pitchFamily="2" charset="-122"/>
                <a:sym typeface="雷盖体" panose="00000800000000000000" pitchFamily="2" charset="-122"/>
              </a:rPr>
              <a:t> </a:t>
            </a:r>
            <a:r>
              <a:rPr lang="en-US" altLang="zh-CN" sz="3600" kern="400" spc="-680" dirty="0" err="1">
                <a:ln w="28575" cmpd="dbl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雷盖体" panose="00000800000000000000" pitchFamily="2" charset="-122"/>
                <a:sym typeface="雷盖体" panose="00000800000000000000" pitchFamily="2" charset="-122"/>
              </a:rPr>
              <a:t>giải</a:t>
            </a:r>
            <a:r>
              <a:rPr lang="en-US" altLang="zh-CN" sz="3600" kern="400" spc="-680" dirty="0">
                <a:ln w="28575" cmpd="dbl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雷盖体" panose="00000800000000000000" pitchFamily="2" charset="-122"/>
                <a:sym typeface="雷盖体" panose="00000800000000000000" pitchFamily="2" charset="-122"/>
              </a:rPr>
              <a:t> </a:t>
            </a:r>
            <a:r>
              <a:rPr lang="en-US" altLang="zh-CN" sz="3600" kern="400" spc="-680" dirty="0" err="1">
                <a:ln w="28575" cmpd="dbl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雷盖体" panose="00000800000000000000" pitchFamily="2" charset="-122"/>
                <a:sym typeface="雷盖体" panose="00000800000000000000" pitchFamily="2" charset="-122"/>
              </a:rPr>
              <a:t>các</a:t>
            </a:r>
            <a:r>
              <a:rPr lang="en-US" altLang="zh-CN" sz="3600" kern="400" spc="-680" dirty="0">
                <a:ln w="28575" cmpd="dbl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雷盖体" panose="00000800000000000000" pitchFamily="2" charset="-122"/>
                <a:sym typeface="雷盖体" panose="00000800000000000000" pitchFamily="2" charset="-122"/>
              </a:rPr>
              <a:t> </a:t>
            </a:r>
            <a:r>
              <a:rPr lang="en-US" altLang="zh-CN" sz="3600" kern="400" spc="-680" dirty="0" err="1">
                <a:ln w="28575" cmpd="dbl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雷盖体" panose="00000800000000000000" pitchFamily="2" charset="-122"/>
                <a:sym typeface="雷盖体" panose="00000800000000000000" pitchFamily="2" charset="-122"/>
              </a:rPr>
              <a:t>bài</a:t>
            </a:r>
            <a:r>
              <a:rPr lang="en-US" altLang="zh-CN" sz="3600" kern="400" spc="-680" dirty="0">
                <a:ln w="28575" cmpd="dbl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雷盖体" panose="00000800000000000000" pitchFamily="2" charset="-122"/>
                <a:sym typeface="雷盖体" panose="00000800000000000000" pitchFamily="2" charset="-122"/>
              </a:rPr>
              <a:t> </a:t>
            </a:r>
            <a:r>
              <a:rPr lang="en-US" altLang="zh-CN" sz="3600" kern="400" spc="-680" dirty="0" err="1">
                <a:ln w="28575" cmpd="dbl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雷盖体" panose="00000800000000000000" pitchFamily="2" charset="-122"/>
                <a:sym typeface="雷盖体" panose="00000800000000000000" pitchFamily="2" charset="-122"/>
              </a:rPr>
              <a:t>tập</a:t>
            </a:r>
            <a:r>
              <a:rPr lang="en-US" altLang="zh-CN" sz="3600" kern="400" spc="-680" dirty="0">
                <a:ln w="28575" cmpd="dbl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雷盖体" panose="00000800000000000000" pitchFamily="2" charset="-122"/>
                <a:sym typeface="雷盖体" panose="00000800000000000000" pitchFamily="2" charset="-122"/>
              </a:rPr>
              <a:t> </a:t>
            </a:r>
            <a:r>
              <a:rPr lang="en-US" altLang="zh-CN" sz="3600" kern="400" spc="-680" dirty="0" err="1">
                <a:ln w="28575" cmpd="dbl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雷盖体" panose="00000800000000000000" pitchFamily="2" charset="-122"/>
                <a:sym typeface="雷盖体" panose="00000800000000000000" pitchFamily="2" charset="-122"/>
              </a:rPr>
              <a:t>có</a:t>
            </a:r>
            <a:r>
              <a:rPr lang="en-US" altLang="zh-CN" sz="3600" kern="400" spc="-680" dirty="0">
                <a:ln w="28575" cmpd="dbl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雷盖体" panose="00000800000000000000" pitchFamily="2" charset="-122"/>
                <a:sym typeface="雷盖体" panose="00000800000000000000" pitchFamily="2" charset="-122"/>
              </a:rPr>
              <a:t> </a:t>
            </a:r>
            <a:r>
              <a:rPr lang="en-US" altLang="zh-CN" sz="3600" kern="400" spc="-680" dirty="0" err="1">
                <a:ln w="28575" cmpd="dbl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雷盖体" panose="00000800000000000000" pitchFamily="2" charset="-122"/>
                <a:sym typeface="雷盖体" panose="00000800000000000000" pitchFamily="2" charset="-122"/>
              </a:rPr>
              <a:t>liên</a:t>
            </a:r>
            <a:r>
              <a:rPr lang="en-US" altLang="zh-CN" sz="3600" kern="400" spc="-680" dirty="0">
                <a:ln w="28575" cmpd="dbl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雷盖体" panose="00000800000000000000" pitchFamily="2" charset="-122"/>
                <a:sym typeface="雷盖体" panose="00000800000000000000" pitchFamily="2" charset="-122"/>
              </a:rPr>
              <a:t> </a:t>
            </a:r>
            <a:r>
              <a:rPr lang="en-US" altLang="zh-CN" sz="3600" kern="400" spc="-680" dirty="0" err="1">
                <a:ln w="28575" cmpd="dbl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雷盖体" panose="00000800000000000000" pitchFamily="2" charset="-122"/>
                <a:sym typeface="雷盖体" panose="00000800000000000000" pitchFamily="2" charset="-122"/>
              </a:rPr>
              <a:t>quan</a:t>
            </a:r>
            <a:r>
              <a:rPr lang="en-US" altLang="zh-CN" sz="3600" kern="400" spc="-680" dirty="0">
                <a:ln w="28575" cmpd="dbl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雷盖体" panose="00000800000000000000" pitchFamily="2" charset="-122"/>
                <a:sym typeface="雷盖体" panose="00000800000000000000" pitchFamily="2" charset="-122"/>
              </a:rPr>
              <a:t> </a:t>
            </a:r>
            <a:r>
              <a:rPr lang="en-US" altLang="zh-CN" sz="3600" kern="400" spc="-680" dirty="0" err="1">
                <a:ln w="28575" cmpd="dbl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雷盖体" panose="00000800000000000000" pitchFamily="2" charset="-122"/>
                <a:sym typeface="雷盖体" panose="00000800000000000000" pitchFamily="2" charset="-122"/>
              </a:rPr>
              <a:t>và</a:t>
            </a:r>
            <a:r>
              <a:rPr lang="en-US" altLang="zh-CN" sz="3600" kern="400" spc="-680" dirty="0">
                <a:ln w="28575" cmpd="dbl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雷盖体" panose="00000800000000000000" pitchFamily="2" charset="-122"/>
                <a:sym typeface="雷盖体" panose="00000800000000000000" pitchFamily="2" charset="-122"/>
              </a:rPr>
              <a:t> </a:t>
            </a:r>
            <a:r>
              <a:rPr lang="en-US" altLang="zh-CN" sz="3600" kern="400" spc="-680" dirty="0" err="1">
                <a:ln w="28575" cmpd="dbl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雷盖体" panose="00000800000000000000" pitchFamily="2" charset="-122"/>
                <a:sym typeface="雷盖体" panose="00000800000000000000" pitchFamily="2" charset="-122"/>
              </a:rPr>
              <a:t>trong</a:t>
            </a:r>
            <a:r>
              <a:rPr lang="en-US" altLang="zh-CN" sz="3600" kern="400" spc="-680" dirty="0">
                <a:ln w="28575" cmpd="dbl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雷盖体" panose="00000800000000000000" pitchFamily="2" charset="-122"/>
                <a:sym typeface="雷盖体" panose="00000800000000000000" pitchFamily="2" charset="-122"/>
              </a:rPr>
              <a:t> </a:t>
            </a:r>
            <a:r>
              <a:rPr lang="en-US" altLang="zh-CN" sz="3600" kern="400" spc="-680" dirty="0" err="1">
                <a:ln w="28575" cmpd="dbl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雷盖体" panose="00000800000000000000" pitchFamily="2" charset="-122"/>
                <a:sym typeface="雷盖体" panose="00000800000000000000" pitchFamily="2" charset="-122"/>
              </a:rPr>
              <a:t>thực</a:t>
            </a:r>
            <a:r>
              <a:rPr lang="en-US" altLang="zh-CN" sz="3600" kern="400" spc="-680" dirty="0">
                <a:ln w="28575" cmpd="dbl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雷盖体" panose="00000800000000000000" pitchFamily="2" charset="-122"/>
                <a:sym typeface="雷盖体" panose="00000800000000000000" pitchFamily="2" charset="-122"/>
              </a:rPr>
              <a:t> </a:t>
            </a:r>
            <a:r>
              <a:rPr lang="en-US" altLang="zh-CN" sz="3600" kern="400" spc="-680" dirty="0" err="1">
                <a:ln w="28575" cmpd="dbl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雷盖体" panose="00000800000000000000" pitchFamily="2" charset="-122"/>
                <a:sym typeface="雷盖体" panose="00000800000000000000" pitchFamily="2" charset="-122"/>
              </a:rPr>
              <a:t>tế</a:t>
            </a:r>
            <a:r>
              <a:rPr lang="en-US" altLang="zh-CN" sz="3600" kern="400" spc="-680" dirty="0">
                <a:ln w="28575" cmpd="dbl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雷盖体" panose="00000800000000000000" pitchFamily="2" charset="-122"/>
                <a:sym typeface="雷盖体" panose="00000800000000000000" pitchFamily="2" charset="-122"/>
              </a:rPr>
              <a:t> </a:t>
            </a:r>
            <a:endParaRPr kumimoji="0" lang="zh-CN" altLang="en-US" sz="3600" b="0" i="0" u="none" strike="noStrike" kern="400" cap="none" spc="-680" normalizeH="0" baseline="0" noProof="0" dirty="0">
              <a:ln w="28575" cmpd="dbl"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雷盖体" panose="00000800000000000000" pitchFamily="2" charset="-122"/>
              <a:cs typeface="+mn-cs"/>
              <a:sym typeface="雷盖体" panose="000008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09287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100"/>
                            </p:stCondLst>
                            <p:childTnLst>
                              <p:par>
                                <p:cTn id="12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100"/>
                            </p:stCondLst>
                            <p:childTnLst>
                              <p:par>
                                <p:cTn id="19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23AF10E-97A3-4241-A817-64F4C186203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85860" y="0"/>
            <a:ext cx="3538832" cy="2034399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F18EF0AC-A402-4CFF-91AD-0B937652190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1960" y="403860"/>
            <a:ext cx="1628775" cy="858547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41622" y="1165848"/>
            <a:ext cx="6096012" cy="609601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7860" y="-266700"/>
            <a:ext cx="6858000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37600" y="3403600"/>
            <a:ext cx="3454400" cy="34544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8794" y="2029846"/>
            <a:ext cx="4194412" cy="2798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951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8">
            <a:extLst>
              <a:ext uri="{FF2B5EF4-FFF2-40B4-BE49-F238E27FC236}">
                <a16:creationId xmlns:a16="http://schemas.microsoft.com/office/drawing/2014/main" id="{9C1B777E-5ACE-444B-8DB6-DABAD60A11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73187" y="709179"/>
            <a:ext cx="7047391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algn="ctr"/>
            <a:r>
              <a:rPr lang="en-US" altLang="zh-CN" sz="40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雷盖体" panose="00000800000000000000" pitchFamily="2" charset="-122"/>
              </a:rPr>
              <a:t>Quan</a:t>
            </a:r>
            <a:r>
              <a:rPr lang="en-US" altLang="zh-CN" sz="40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雷盖体" panose="00000800000000000000" pitchFamily="2" charset="-122"/>
              </a:rPr>
              <a:t> </a:t>
            </a:r>
            <a:r>
              <a:rPr lang="en-US" altLang="zh-CN" sz="40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雷盖体" panose="00000800000000000000" pitchFamily="2" charset="-122"/>
              </a:rPr>
              <a:t>sát</a:t>
            </a:r>
            <a:r>
              <a:rPr lang="en-US" altLang="zh-CN" sz="40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雷盖体" panose="00000800000000000000" pitchFamily="2" charset="-122"/>
              </a:rPr>
              <a:t> </a:t>
            </a:r>
            <a:r>
              <a:rPr lang="en-US" altLang="zh-CN" sz="40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雷盖体" panose="00000800000000000000" pitchFamily="2" charset="-122"/>
              </a:rPr>
              <a:t>bài</a:t>
            </a:r>
            <a:r>
              <a:rPr lang="en-US" altLang="zh-CN" sz="40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雷盖体" panose="00000800000000000000" pitchFamily="2" charset="-122"/>
              </a:rPr>
              <a:t> </a:t>
            </a:r>
            <a:r>
              <a:rPr lang="en-US" altLang="zh-CN" sz="40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雷盖体" panose="00000800000000000000" pitchFamily="2" charset="-122"/>
              </a:rPr>
              <a:t>toán</a:t>
            </a:r>
            <a:r>
              <a:rPr lang="en-US" altLang="zh-CN" sz="40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雷盖体" panose="00000800000000000000" pitchFamily="2" charset="-122"/>
              </a:rPr>
              <a:t>:</a:t>
            </a:r>
            <a:endParaRPr lang="zh-CN" altLang="en-US" sz="4000" b="1" dirty="0">
              <a:solidFill>
                <a:schemeClr val="accent2">
                  <a:lumMod val="75000"/>
                </a:schemeClr>
              </a:solidFill>
              <a:latin typeface="Cambria" panose="02040503050406030204" pitchFamily="18" charset="0"/>
              <a:ea typeface="雷盖体" panose="00000800000000000000" pitchFamily="2" charset="-122"/>
              <a:sym typeface="雷盖体" panose="00000800000000000000" pitchFamily="2" charset="-122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CAE195BD-FA58-4D45-802C-5B90A5D05A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171" y="-123898"/>
            <a:ext cx="1372965" cy="1201344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4D26AF84-9B51-45D5-90DF-50E07097499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6514" y="1813178"/>
            <a:ext cx="659104" cy="582426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B6B7C213-BC9E-45A0-A60C-E38B2D0BBEC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1691" y="3811330"/>
            <a:ext cx="442812" cy="39129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EF02B57-66D3-0E47-941F-9B9F377E7A6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974" y="1393954"/>
            <a:ext cx="6829216" cy="407009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AE5A04B7-74BA-344D-8540-33255D67199A}"/>
              </a:ext>
            </a:extLst>
          </p:cNvPr>
          <p:cNvSpPr/>
          <p:nvPr/>
        </p:nvSpPr>
        <p:spPr>
          <a:xfrm>
            <a:off x="7632441" y="1308301"/>
            <a:ext cx="3396343" cy="1060651"/>
          </a:xfrm>
          <a:prstGeom prst="rect">
            <a:avLst/>
          </a:prstGeom>
          <a:solidFill>
            <a:srgbClr val="EB636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200" dirty="0">
                <a:latin typeface="Cambria" panose="02040503050406030204" pitchFamily="18" charset="0"/>
                <a:ea typeface="Cambria" panose="02040503050406030204" pitchFamily="18" charset="0"/>
              </a:rPr>
              <a:t>12 + 12 + 12 = 36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9C31CA9-553C-D046-8CC6-DE2EC10298D4}"/>
              </a:ext>
            </a:extLst>
          </p:cNvPr>
          <p:cNvSpPr/>
          <p:nvPr/>
        </p:nvSpPr>
        <p:spPr>
          <a:xfrm>
            <a:off x="7632441" y="2599036"/>
            <a:ext cx="3396343" cy="1060651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200" dirty="0">
                <a:latin typeface="Cambria" panose="02040503050406030204" pitchFamily="18" charset="0"/>
                <a:ea typeface="Cambria" panose="02040503050406030204" pitchFamily="18" charset="0"/>
              </a:rPr>
              <a:t>12 x 3= 36</a:t>
            </a:r>
          </a:p>
        </p:txBody>
      </p:sp>
      <p:cxnSp>
        <p:nvCxnSpPr>
          <p:cNvPr id="13" name="AutoShape 2">
            <a:extLst>
              <a:ext uri="{FF2B5EF4-FFF2-40B4-BE49-F238E27FC236}">
                <a16:creationId xmlns:a16="http://schemas.microsoft.com/office/drawing/2014/main" id="{82E099F9-9D43-104D-8541-50C49E8F1A49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1620309" y="3929505"/>
            <a:ext cx="47625" cy="5715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4" name="AutoShape 3">
            <a:extLst>
              <a:ext uri="{FF2B5EF4-FFF2-40B4-BE49-F238E27FC236}">
                <a16:creationId xmlns:a16="http://schemas.microsoft.com/office/drawing/2014/main" id="{DF77E031-265A-A84A-B2C5-69FDF1B489C7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620309" y="3929505"/>
            <a:ext cx="47625" cy="5715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D391EEE8-A1C5-5F4B-9D1A-AD6ED334C90F}"/>
              </a:ext>
            </a:extLst>
          </p:cNvPr>
          <p:cNvSpPr txBox="1"/>
          <p:nvPr/>
        </p:nvSpPr>
        <p:spPr>
          <a:xfrm>
            <a:off x="9154624" y="3842717"/>
            <a:ext cx="9703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600" b="1" dirty="0">
                <a:latin typeface="Cambria" panose="02040503050406030204" pitchFamily="18" charset="0"/>
                <a:ea typeface="Cambria" panose="02040503050406030204" pitchFamily="18" charset="0"/>
              </a:rPr>
              <a:t>12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10E1D65-109E-7C45-BC8D-A72C275BF989}"/>
              </a:ext>
            </a:extLst>
          </p:cNvPr>
          <p:cNvSpPr txBox="1"/>
          <p:nvPr/>
        </p:nvSpPr>
        <p:spPr>
          <a:xfrm>
            <a:off x="8762738" y="4196660"/>
            <a:ext cx="3918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200" b="1" dirty="0">
                <a:latin typeface="Cambria" panose="02040503050406030204" pitchFamily="18" charset="0"/>
                <a:ea typeface="Cambria" panose="02040503050406030204" pitchFamily="18" charset="0"/>
              </a:rPr>
              <a:t>x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43525E7-5E02-E243-BA68-9E7F8E1C7695}"/>
              </a:ext>
            </a:extLst>
          </p:cNvPr>
          <p:cNvSpPr txBox="1"/>
          <p:nvPr/>
        </p:nvSpPr>
        <p:spPr>
          <a:xfrm>
            <a:off x="9154624" y="4458269"/>
            <a:ext cx="9703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3600" b="1" dirty="0"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B821561-AB62-1141-B4B0-B2507F627F8E}"/>
              </a:ext>
            </a:extLst>
          </p:cNvPr>
          <p:cNvSpPr txBox="1"/>
          <p:nvPr/>
        </p:nvSpPr>
        <p:spPr>
          <a:xfrm>
            <a:off x="9222472" y="3842717"/>
            <a:ext cx="97038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8800" b="1" dirty="0">
                <a:latin typeface="Cambria" panose="02040503050406030204" pitchFamily="18" charset="0"/>
                <a:ea typeface="Cambria" panose="02040503050406030204" pitchFamily="18" charset="0"/>
              </a:rPr>
              <a:t>_</a:t>
            </a:r>
          </a:p>
        </p:txBody>
      </p:sp>
      <p:sp>
        <p:nvSpPr>
          <p:cNvPr id="25" name="Cloud 24">
            <a:extLst>
              <a:ext uri="{FF2B5EF4-FFF2-40B4-BE49-F238E27FC236}">
                <a16:creationId xmlns:a16="http://schemas.microsoft.com/office/drawing/2014/main" id="{EF24DC7D-8701-6043-AA1B-24BC7FEBC302}"/>
              </a:ext>
            </a:extLst>
          </p:cNvPr>
          <p:cNvSpPr/>
          <p:nvPr/>
        </p:nvSpPr>
        <p:spPr>
          <a:xfrm>
            <a:off x="4613084" y="4267248"/>
            <a:ext cx="3646314" cy="1393955"/>
          </a:xfrm>
          <a:prstGeom prst="cloud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3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2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6,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6 </a:t>
            </a:r>
            <a:endParaRPr lang="en-VN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B31A624-3BB8-C24D-99BA-EB5FDE4D90CF}"/>
              </a:ext>
            </a:extLst>
          </p:cNvPr>
          <p:cNvSpPr txBox="1"/>
          <p:nvPr/>
        </p:nvSpPr>
        <p:spPr>
          <a:xfrm>
            <a:off x="9429825" y="5140879"/>
            <a:ext cx="3826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600" b="1" dirty="0">
                <a:latin typeface="Cambria" panose="02040503050406030204" pitchFamily="18" charset="0"/>
                <a:ea typeface="Cambria" panose="02040503050406030204" pitchFamily="18" charset="0"/>
              </a:rPr>
              <a:t>6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1E3E273-F4BF-A64E-8B3A-44BC3CC6776D}"/>
              </a:ext>
            </a:extLst>
          </p:cNvPr>
          <p:cNvSpPr txBox="1"/>
          <p:nvPr/>
        </p:nvSpPr>
        <p:spPr>
          <a:xfrm>
            <a:off x="9158642" y="5140879"/>
            <a:ext cx="3826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600" b="1" dirty="0"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</a:p>
        </p:txBody>
      </p:sp>
      <p:sp>
        <p:nvSpPr>
          <p:cNvPr id="29" name="Cloud 28">
            <a:extLst>
              <a:ext uri="{FF2B5EF4-FFF2-40B4-BE49-F238E27FC236}">
                <a16:creationId xmlns:a16="http://schemas.microsoft.com/office/drawing/2014/main" id="{60ED3201-F286-D24D-BDFE-0092A1290A69}"/>
              </a:ext>
            </a:extLst>
          </p:cNvPr>
          <p:cNvSpPr/>
          <p:nvPr/>
        </p:nvSpPr>
        <p:spPr>
          <a:xfrm>
            <a:off x="4607845" y="4393255"/>
            <a:ext cx="3646314" cy="1393955"/>
          </a:xfrm>
          <a:prstGeom prst="cloud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1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3,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3 </a:t>
            </a:r>
            <a:endParaRPr lang="en-VN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205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1" presetClass="entr" presetSubtype="0" fill="hold" grpId="0" nodeType="clickEffect">
                                  <p:stCondLst>
                                    <p:cond delay="7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5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5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 animBg="1"/>
      <p:bldP spid="11" grpId="0" animBg="1"/>
      <p:bldP spid="11" grpId="1" animBg="1"/>
      <p:bldP spid="21" grpId="0"/>
      <p:bldP spid="22" grpId="0"/>
      <p:bldP spid="23" grpId="0"/>
      <p:bldP spid="24" grpId="0"/>
      <p:bldP spid="25" grpId="0" animBg="1"/>
      <p:bldP spid="25" grpId="1" animBg="1"/>
      <p:bldP spid="26" grpId="0"/>
      <p:bldP spid="27" grpId="0"/>
      <p:bldP spid="29" grpId="0" animBg="1"/>
      <p:bldP spid="29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23AF10E-97A3-4241-A817-64F4C186203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85860" y="0"/>
            <a:ext cx="3538832" cy="2034399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F18EF0AC-A402-4CFF-91AD-0B937652190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1960" y="403860"/>
            <a:ext cx="1628775" cy="858547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41622" y="1165848"/>
            <a:ext cx="6096012" cy="609601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7860" y="-266700"/>
            <a:ext cx="6858000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37600" y="3403600"/>
            <a:ext cx="3454400" cy="34544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0572" y="2029846"/>
            <a:ext cx="3590855" cy="2798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627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童趣六一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heme/theme1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1856</TotalTime>
  <Words>468</Words>
  <Application>Microsoft Office PowerPoint</Application>
  <PresentationFormat>Widescreen</PresentationFormat>
  <Paragraphs>102</Paragraphs>
  <Slides>18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31" baseType="lpstr">
      <vt:lpstr>雷盖体</vt:lpstr>
      <vt:lpstr>等线</vt:lpstr>
      <vt:lpstr>等线 Light</vt:lpstr>
      <vt:lpstr>#9Slide03 Penumbra</vt:lpstr>
      <vt:lpstr>#9Slide07 HoneyCream</vt:lpstr>
      <vt:lpstr>#9Slide03 SVNEvery Movie Every </vt:lpstr>
      <vt:lpstr>Arial</vt:lpstr>
      <vt:lpstr>UTM Avo</vt:lpstr>
      <vt:lpstr>Times New Roman</vt:lpstr>
      <vt:lpstr>SVN-Newton</vt:lpstr>
      <vt:lpstr>#9Slide03 AmpleSoft Thin</vt:lpstr>
      <vt:lpstr>Cambria</vt:lpstr>
      <vt:lpstr>第一PPT，www.1ppt.com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童趣六一</dc:title>
  <dc:creator>第一PPT</dc:creator>
  <cp:keywords>www.1ppt.com</cp:keywords>
  <dc:description>第一PPT</dc:description>
  <cp:lastModifiedBy>Admin</cp:lastModifiedBy>
  <cp:revision>448</cp:revision>
  <dcterms:created xsi:type="dcterms:W3CDTF">2018-02-23T07:21:57Z</dcterms:created>
  <dcterms:modified xsi:type="dcterms:W3CDTF">2022-11-03T16:57:12Z</dcterms:modified>
</cp:coreProperties>
</file>